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861" r:id="rId8"/>
    <p:sldMasterId id="2147483862" r:id="rId9"/>
    <p:sldMasterId id="2147483863" r:id="rId10"/>
  </p:sldMasterIdLst>
  <p:notesMasterIdLst>
    <p:notesMasterId r:id="rId23"/>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Lst>
  <p:sldSz cx="9144000" cy="5143500" type="screen16x9"/>
  <p:notesSz cx="6858000" cy="9144000"/>
  <p:embeddedFontLst>
    <p:embeddedFont>
      <p:font typeface="Calibri" panose="020F0502020204030204" pitchFamily="34" charset="0"/>
      <p:regular r:id="rId24"/>
      <p:bold r:id="rId25"/>
      <p:italic r:id="rId26"/>
      <p:boldItalic r:id="rId27"/>
    </p:embeddedFont>
    <p:embeddedFont>
      <p:font typeface="Inter" panose="02000503000000020004" pitchFamily="2" charset="0"/>
      <p:regular r:id="rId28"/>
      <p:bold r:id="rId29"/>
      <p:italic r:id="rId30"/>
      <p:boldItalic r:id="rId31"/>
    </p:embeddedFont>
    <p:embeddedFont>
      <p:font typeface="Inter Medium" panose="02000503000000020004" pitchFamily="2" charset="0"/>
      <p:regular r:id="rId32"/>
      <p:bold r:id="rId33"/>
      <p:italic r:id="rId34"/>
      <p:boldItalic r:id="rId35"/>
    </p:embeddedFont>
    <p:embeddedFont>
      <p:font typeface="Inter SemiBold" panose="02000503000000020004" pitchFamily="2" charset="0"/>
      <p:regular r:id="rId36"/>
      <p:bold r:id="rId37"/>
      <p:italic r:id="rId38"/>
      <p:boldItalic r:id="rId39"/>
    </p:embeddedFont>
    <p:embeddedFont>
      <p:font typeface="Manrope SemiBold" panose="020B0604020202020204" charset="0"/>
      <p:regular r:id="rId40"/>
      <p:bold r:id="rId41"/>
    </p:embeddedFont>
    <p:embeddedFont>
      <p:font typeface="Poppins" panose="00000500000000000000" pitchFamily="2" charset="0"/>
      <p:regular r:id="rId42"/>
      <p:bold r:id="rId43"/>
      <p:italic r:id="rId44"/>
      <p:boldItalic r:id="rId45"/>
    </p:embeddedFont>
    <p:embeddedFont>
      <p:font typeface="Poppins ExtraBold" panose="00000900000000000000" pitchFamily="2" charset="0"/>
      <p:bold r:id="rId46"/>
      <p:boldItalic r:id="rId47"/>
    </p:embeddedFont>
    <p:embeddedFont>
      <p:font typeface="Poppins Medium" panose="00000600000000000000" pitchFamily="2" charset="0"/>
      <p:regular r:id="rId48"/>
      <p:bold r:id="rId49"/>
      <p:italic r:id="rId50"/>
      <p:boldItalic r:id="rId51"/>
    </p:embeddedFont>
    <p:embeddedFont>
      <p:font typeface="Poppins SemiBold" panose="00000700000000000000" pitchFamily="2" charset="0"/>
      <p:regular r:id="rId52"/>
      <p:bold r:id="rId53"/>
      <p:italic r:id="rId54"/>
      <p:boldItalic r:id="rId55"/>
    </p:embeddedFont>
  </p:embeddedFontLst>
  <p:custDataLst>
    <p:custData r:id="rId7"/>
    <p:custData r:id="rId5"/>
    <p:custData r:id="rId4"/>
    <p:custData r:id="rId6"/>
    <p:custData r:id="rId3"/>
    <p:custData r:id="rId2"/>
    <p:custData r:id="rId1"/>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1" d="100"/>
          <a:sy n="141" d="100"/>
        </p:scale>
        <p:origin x="74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1.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font" Target="fonts/font24.fntdata"/><Relationship Id="rId50" Type="http://schemas.openxmlformats.org/officeDocument/2006/relationships/font" Target="fonts/font27.fntdata"/><Relationship Id="rId55" Type="http://schemas.openxmlformats.org/officeDocument/2006/relationships/font" Target="fonts/font32.fntdata"/><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font" Target="fonts/font6.fntdata"/><Relationship Id="rId11" Type="http://schemas.openxmlformats.org/officeDocument/2006/relationships/slide" Target="slides/slide1.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3" Type="http://schemas.openxmlformats.org/officeDocument/2006/relationships/font" Target="fonts/font30.fntdata"/><Relationship Id="rId58" Type="http://schemas.openxmlformats.org/officeDocument/2006/relationships/theme" Target="theme/theme1.xml"/><Relationship Id="rId5" Type="http://schemas.openxmlformats.org/officeDocument/2006/relationships/customXml" Target="../customXml/item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2.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font" Target="fonts/font25.fntdata"/><Relationship Id="rId56" Type="http://schemas.openxmlformats.org/officeDocument/2006/relationships/presProps" Target="presProps.xml"/><Relationship Id="rId8" Type="http://schemas.openxmlformats.org/officeDocument/2006/relationships/slideMaster" Target="slideMasters/slideMaster1.xml"/><Relationship Id="rId51" Type="http://schemas.openxmlformats.org/officeDocument/2006/relationships/font" Target="fonts/font28.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59"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font" Target="fonts/font18.fntdata"/><Relationship Id="rId54" Type="http://schemas.openxmlformats.org/officeDocument/2006/relationships/font" Target="fonts/font31.fntdata"/><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5.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font" Target="fonts/font26.fntdata"/><Relationship Id="rId57" Type="http://schemas.openxmlformats.org/officeDocument/2006/relationships/viewProps" Target="viewProps.xml"/><Relationship Id="rId10" Type="http://schemas.openxmlformats.org/officeDocument/2006/relationships/slideMaster" Target="slideMasters/slideMaster3.xml"/><Relationship Id="rId31" Type="http://schemas.openxmlformats.org/officeDocument/2006/relationships/font" Target="fonts/font8.fntdata"/><Relationship Id="rId44" Type="http://schemas.openxmlformats.org/officeDocument/2006/relationships/font" Target="fonts/font21.fntdata"/><Relationship Id="rId52" Type="http://schemas.openxmlformats.org/officeDocument/2006/relationships/font" Target="fonts/font2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wexinc.com"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wexhealthinc.my.site.com/WEXbenefitscontactus/s/" TargetMode="External"/><Relationship Id="rId4" Type="http://schemas.openxmlformats.org/officeDocument/2006/relationships/hyperlink" Target="https://url.us.m.mimecastprotect.com/s/8bJ3CKrkXQSDvmLZPcMf0C54Bab?domain=wexhealthinc.my.site.com/"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7"/>
        <p:cNvGrpSpPr/>
        <p:nvPr/>
      </p:nvGrpSpPr>
      <p:grpSpPr>
        <a:xfrm>
          <a:off x="0" y="0"/>
          <a:ext cx="0" cy="0"/>
          <a:chOff x="0" y="0"/>
          <a:chExt cx="0" cy="0"/>
        </a:xfrm>
      </p:grpSpPr>
      <p:sp>
        <p:nvSpPr>
          <p:cNvPr id="3098" name="Google Shape;3098;g3dd250efbe8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Thank you for joining us as we cover your company’s Commuter Benefits.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099" name="Google Shape;3099;g3dd250efbe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6"/>
        <p:cNvGrpSpPr/>
        <p:nvPr/>
      </p:nvGrpSpPr>
      <p:grpSpPr>
        <a:xfrm>
          <a:off x="0" y="0"/>
          <a:ext cx="0" cy="0"/>
          <a:chOff x="0" y="0"/>
          <a:chExt cx="0" cy="0"/>
        </a:xfrm>
      </p:grpSpPr>
      <p:sp>
        <p:nvSpPr>
          <p:cNvPr id="3107" name="Google Shape;3107;g3dd250efbe8_0_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Thank you for joining us as we cover your company’s Commuter Benefits.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This presentation is being presented by WEX. My name is ____________ and I am happy to be here with you today! </a:t>
            </a:r>
            <a:endParaRPr sz="1000">
              <a:solidFill>
                <a:schemeClr val="dk1"/>
              </a:solidFill>
              <a:latin typeface="Inter"/>
              <a:ea typeface="Inter"/>
              <a:cs typeface="Inter"/>
              <a:sym typeface="Inter"/>
            </a:endParaRPr>
          </a:p>
        </p:txBody>
      </p:sp>
      <p:sp>
        <p:nvSpPr>
          <p:cNvPr id="3108" name="Google Shape;3108;g3dd250efbe8_0_8: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2"/>
        <p:cNvGrpSpPr/>
        <p:nvPr/>
      </p:nvGrpSpPr>
      <p:grpSpPr>
        <a:xfrm>
          <a:off x="0" y="0"/>
          <a:ext cx="0" cy="0"/>
          <a:chOff x="0" y="0"/>
          <a:chExt cx="0" cy="0"/>
        </a:xfrm>
      </p:grpSpPr>
      <p:sp>
        <p:nvSpPr>
          <p:cNvPr id="3113" name="Google Shape;3113;g3dd21973f9b_0_683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Thank you for joining us today to cover your company’s sponsored Commuter plan.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p>
        </p:txBody>
      </p:sp>
      <p:sp>
        <p:nvSpPr>
          <p:cNvPr id="3114" name="Google Shape;3114;g3dd21973f9b_0_6838: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8"/>
        <p:cNvGrpSpPr/>
        <p:nvPr/>
      </p:nvGrpSpPr>
      <p:grpSpPr>
        <a:xfrm>
          <a:off x="0" y="0"/>
          <a:ext cx="0" cy="0"/>
          <a:chOff x="0" y="0"/>
          <a:chExt cx="0" cy="0"/>
        </a:xfrm>
      </p:grpSpPr>
      <p:sp>
        <p:nvSpPr>
          <p:cNvPr id="3119" name="Google Shape;3119;g3dd250efbe8_0_451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Why should you choose commuter benefits?</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Commuter benefits allow you to put money from your paycheck aside each month, before taxes are taken out, for qualified mass transit and parking expenses.</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You will experience fast savings, you can save 40% or more on your costs commuting to and from work.</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You will also get hours back in your day, the average one way commute to work is nearly 30 minutes! By using public transit, you can use that time to read news, text friends or family, or simply get a start on your day.</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Studies have also shown that people who commute to and from work in a method other than a private vehicle are less stressed.</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Enrolling in the commuter plan also makes an impact on the environment, doing your part to reduce traffic congestion and air pollution.</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
        <p:nvSpPr>
          <p:cNvPr id="3120" name="Google Shape;3120;g3dd250efbe8_0_45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8"/>
        <p:cNvGrpSpPr/>
        <p:nvPr/>
      </p:nvGrpSpPr>
      <p:grpSpPr>
        <a:xfrm>
          <a:off x="0" y="0"/>
          <a:ext cx="0" cy="0"/>
          <a:chOff x="0" y="0"/>
          <a:chExt cx="0" cy="0"/>
        </a:xfrm>
      </p:grpSpPr>
      <p:sp>
        <p:nvSpPr>
          <p:cNvPr id="3129" name="Google Shape;3129;g3dd250efbe8_0_61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0" name="Google Shape;3130;g3dd250efbe8_0_6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Commuter funds can be used on a variety of transportation and parking expenses that allow you to travel to and from work.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Eligible modes of transportation include but aren’t limited to:</a:t>
            </a:r>
            <a:endParaRPr>
              <a:solidFill>
                <a:schemeClr val="dk1"/>
              </a:solidFill>
              <a:latin typeface="Inter"/>
              <a:ea typeface="Inter"/>
              <a:cs typeface="Inter"/>
              <a:sym typeface="Inter"/>
            </a:endParaRPr>
          </a:p>
          <a:p>
            <a:pPr marL="171450" lvl="0" indent="-1524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Train</a:t>
            </a:r>
            <a:endParaRPr>
              <a:solidFill>
                <a:schemeClr val="dk1"/>
              </a:solidFill>
              <a:latin typeface="Inter"/>
              <a:ea typeface="Inter"/>
              <a:cs typeface="Inter"/>
              <a:sym typeface="Inter"/>
            </a:endParaRPr>
          </a:p>
          <a:p>
            <a:pPr marL="171450" lvl="0" indent="-1524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Bus</a:t>
            </a:r>
            <a:endParaRPr>
              <a:solidFill>
                <a:schemeClr val="dk1"/>
              </a:solidFill>
              <a:latin typeface="Inter"/>
              <a:ea typeface="Inter"/>
              <a:cs typeface="Inter"/>
              <a:sym typeface="Inter"/>
            </a:endParaRPr>
          </a:p>
          <a:p>
            <a:pPr marL="171450" lvl="0" indent="-1524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Subway</a:t>
            </a:r>
            <a:endParaRPr>
              <a:solidFill>
                <a:schemeClr val="dk1"/>
              </a:solidFill>
              <a:latin typeface="Inter"/>
              <a:ea typeface="Inter"/>
              <a:cs typeface="Inter"/>
              <a:sym typeface="Inter"/>
            </a:endParaRPr>
          </a:p>
          <a:p>
            <a:pPr marL="171450" lvl="0" indent="-1524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Ferry</a:t>
            </a:r>
            <a:endParaRPr>
              <a:solidFill>
                <a:schemeClr val="dk1"/>
              </a:solidFill>
              <a:latin typeface="Inter"/>
              <a:ea typeface="Inter"/>
              <a:cs typeface="Inter"/>
              <a:sym typeface="Inter"/>
            </a:endParaRPr>
          </a:p>
          <a:p>
            <a:pPr marL="171450" lvl="0" indent="-1524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Vanpool (must seat at least 6 adults)</a:t>
            </a:r>
            <a:endParaRPr>
              <a:solidFill>
                <a:schemeClr val="dk1"/>
              </a:solidFill>
              <a:latin typeface="Inter"/>
              <a:ea typeface="Inter"/>
              <a:cs typeface="Inter"/>
              <a:sym typeface="Inter"/>
            </a:endParaRPr>
          </a:p>
          <a:p>
            <a:pPr marL="171450" lvl="0" indent="-1524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Parking or parking meter near your place of employment</a:t>
            </a:r>
            <a:endParaRPr sz="1000">
              <a:latin typeface="Inter"/>
              <a:ea typeface="Inter"/>
              <a:cs typeface="Inter"/>
              <a:sym typeface="Inte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8"/>
        <p:cNvGrpSpPr/>
        <p:nvPr/>
      </p:nvGrpSpPr>
      <p:grpSpPr>
        <a:xfrm>
          <a:off x="0" y="0"/>
          <a:ext cx="0" cy="0"/>
          <a:chOff x="0" y="0"/>
          <a:chExt cx="0" cy="0"/>
        </a:xfrm>
      </p:grpSpPr>
      <p:sp>
        <p:nvSpPr>
          <p:cNvPr id="3139" name="Google Shape;3139;g3dd250efbe8_0_6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0" name="Google Shape;3140;g3dd250efbe8_0_6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The IRS sets the maximum dollar amount you can elect and contribute to the commuter and parking plan.</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The </a:t>
            </a:r>
            <a:r>
              <a:rPr lang="en" b="1">
                <a:solidFill>
                  <a:schemeClr val="dk1"/>
                </a:solidFill>
                <a:latin typeface="Inter"/>
                <a:ea typeface="Inter"/>
                <a:cs typeface="Inter"/>
                <a:sym typeface="Inter"/>
              </a:rPr>
              <a:t>2026 </a:t>
            </a:r>
            <a:r>
              <a:rPr lang="en">
                <a:solidFill>
                  <a:schemeClr val="dk1"/>
                </a:solidFill>
                <a:latin typeface="Inter"/>
                <a:ea typeface="Inter"/>
                <a:cs typeface="Inter"/>
                <a:sym typeface="Inter"/>
              </a:rPr>
              <a:t>limit is </a:t>
            </a:r>
            <a:r>
              <a:rPr lang="en" b="1">
                <a:solidFill>
                  <a:schemeClr val="dk1"/>
                </a:solidFill>
                <a:latin typeface="Inter"/>
                <a:ea typeface="Inter"/>
                <a:cs typeface="Inter"/>
                <a:sym typeface="Inter"/>
              </a:rPr>
              <a:t>$340 per month</a:t>
            </a:r>
            <a:r>
              <a:rPr lang="en">
                <a:solidFill>
                  <a:schemeClr val="dk1"/>
                </a:solidFill>
                <a:latin typeface="Inter"/>
                <a:ea typeface="Inter"/>
                <a:cs typeface="Inter"/>
                <a:sym typeface="Inter"/>
              </a:rPr>
              <a:t> for both transit and parking.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We recommend reviewing how much you spend on eligible expenses every year to determine how much to elect. </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0"/>
        <p:cNvGrpSpPr/>
        <p:nvPr/>
      </p:nvGrpSpPr>
      <p:grpSpPr>
        <a:xfrm>
          <a:off x="0" y="0"/>
          <a:ext cx="0" cy="0"/>
          <a:chOff x="0" y="0"/>
          <a:chExt cx="0" cy="0"/>
        </a:xfrm>
      </p:grpSpPr>
      <p:sp>
        <p:nvSpPr>
          <p:cNvPr id="3151" name="Google Shape;3151;g3dd21973f9b_0_70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2" name="Google Shape;3152;g3dd21973f9b_0_70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can access your commuter funds by using the WEX benefits card or by filing a claim for reimbursement through your mobile app.</a:t>
            </a:r>
            <a:endParaRPr sz="1200">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6"/>
        <p:cNvGrpSpPr/>
        <p:nvPr/>
      </p:nvGrpSpPr>
      <p:grpSpPr>
        <a:xfrm>
          <a:off x="0" y="0"/>
          <a:ext cx="0" cy="0"/>
          <a:chOff x="0" y="0"/>
          <a:chExt cx="0" cy="0"/>
        </a:xfrm>
      </p:grpSpPr>
      <p:sp>
        <p:nvSpPr>
          <p:cNvPr id="3177" name="Google Shape;3177;g3dd250efbe8_0_283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p>
        </p:txBody>
      </p:sp>
      <p:sp>
        <p:nvSpPr>
          <p:cNvPr id="3178" name="Google Shape;3178;g3dd250efbe8_0_2836: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2"/>
        <p:cNvGrpSpPr/>
        <p:nvPr/>
      </p:nvGrpSpPr>
      <p:grpSpPr>
        <a:xfrm>
          <a:off x="0" y="0"/>
          <a:ext cx="0" cy="0"/>
          <a:chOff x="0" y="0"/>
          <a:chExt cx="0" cy="0"/>
        </a:xfrm>
      </p:grpSpPr>
      <p:sp>
        <p:nvSpPr>
          <p:cNvPr id="3183" name="Google Shape;3183;g3dd250efbe8_0_14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4" name="Google Shape;3184;g3dd250efbe8_0_1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Those eligible for Smart commute  can load commuter funds onto transit cards through a commuter page in their WEX online account each month. It’s easy! Just click the “Place Commuter Order” button to access Smart commute, click the “New Order” button and follow a few simple steps.</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Smart commute orders must be placed by 11:59 p.m. Eastern time on the 10</a:t>
            </a:r>
            <a:r>
              <a:rPr lang="en" baseline="30000">
                <a:solidFill>
                  <a:schemeClr val="dk1"/>
                </a:solidFill>
                <a:latin typeface="Inter"/>
                <a:ea typeface="Inter"/>
                <a:cs typeface="Inter"/>
                <a:sym typeface="Inter"/>
              </a:rPr>
              <a:t>th</a:t>
            </a:r>
            <a:r>
              <a:rPr lang="en">
                <a:solidFill>
                  <a:schemeClr val="dk1"/>
                </a:solidFill>
                <a:latin typeface="Inter"/>
                <a:ea typeface="Inter"/>
                <a:cs typeface="Inter"/>
                <a:sym typeface="Inter"/>
              </a:rPr>
              <a:t> of the month prior to the balance being used for commuter funds to be accessible on your transit cards. If this deadline isn’t met, funds won’t be loaded onto transit cards. </a:t>
            </a:r>
            <a:endParaRPr>
              <a:latin typeface="Inter"/>
              <a:ea typeface="Inter"/>
              <a:cs typeface="Inter"/>
              <a:sym typeface="Inte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7"/>
        <p:cNvGrpSpPr/>
        <p:nvPr/>
      </p:nvGrpSpPr>
      <p:grpSpPr>
        <a:xfrm>
          <a:off x="0" y="0"/>
          <a:ext cx="0" cy="0"/>
          <a:chOff x="0" y="0"/>
          <a:chExt cx="0" cy="0"/>
        </a:xfrm>
      </p:grpSpPr>
      <p:sp>
        <p:nvSpPr>
          <p:cNvPr id="3218" name="Google Shape;3218;g3dd21973f9b_0_7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9" name="Google Shape;3219;g3dd21973f9b_0_7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latin typeface="Inter"/>
                <a:ea typeface="Inter"/>
                <a:cs typeface="Inter"/>
                <a:sym typeface="Inter"/>
              </a:rPr>
              <a:t>The WEX mobile app provides you with quick easy access to your online account. After logging in the first time, you can set up face ID access right from your phone, allowing you to quickly check your account balance or file claims right from the palm of your hand.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lnSpc>
                <a:spcPct val="115000"/>
              </a:lnSpc>
              <a:spcBef>
                <a:spcPts val="0"/>
              </a:spcBef>
              <a:spcAft>
                <a:spcPts val="0"/>
              </a:spcAft>
              <a:buNone/>
            </a:pPr>
            <a:endParaRPr>
              <a:solidFill>
                <a:schemeClr val="dk1"/>
              </a:solidFill>
              <a:latin typeface="Inter"/>
              <a:ea typeface="Inter"/>
              <a:cs typeface="Inter"/>
              <a:sym typeface="Inte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9"/>
        <p:cNvGrpSpPr/>
        <p:nvPr/>
      </p:nvGrpSpPr>
      <p:grpSpPr>
        <a:xfrm>
          <a:off x="0" y="0"/>
          <a:ext cx="0" cy="0"/>
          <a:chOff x="0" y="0"/>
          <a:chExt cx="0" cy="0"/>
        </a:xfrm>
      </p:grpSpPr>
      <p:sp>
        <p:nvSpPr>
          <p:cNvPr id="3270" name="Google Shape;3270;g3dd21973f9b_0_7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1" name="Google Shape;3271;g3dd21973f9b_0_7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 questions or assistance you may need, our participant services team is available to you Monday through Friday from 6 am to 9 pm Central time.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have a variety of options to contact us.  You can get support on our website at www.wexinc.com or call to speak to a participant services representative.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If participates ask for instructions…</a:t>
            </a: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Support on Website: To access the form, follow the below steps: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Navigate to</a:t>
            </a:r>
            <a:r>
              <a:rPr lang="en" i="1">
                <a:solidFill>
                  <a:schemeClr val="dk1"/>
                </a:solidFill>
                <a:uFill>
                  <a:noFill/>
                </a:uFill>
                <a:latin typeface="Inter"/>
                <a:ea typeface="Inter"/>
                <a:cs typeface="Inter"/>
                <a:sym typeface="Inter"/>
                <a:hlinkClick r:id="rId3">
                  <a:extLst>
                    <a:ext uri="{A12FA001-AC4F-418D-AE19-62706E023703}">
                      <ahyp:hlinkClr xmlns:ahyp="http://schemas.microsoft.com/office/drawing/2018/hyperlinkcolor" val="tx"/>
                    </a:ext>
                  </a:extLst>
                </a:hlinkClick>
              </a:rPr>
              <a:t> </a:t>
            </a:r>
            <a:r>
              <a:rPr lang="en" i="1">
                <a:solidFill>
                  <a:schemeClr val="hlink"/>
                </a:solidFill>
                <a:uFill>
                  <a:noFill/>
                </a:uFill>
                <a:latin typeface="Inter"/>
                <a:ea typeface="Inter"/>
                <a:cs typeface="Inter"/>
                <a:sym typeface="Inter"/>
                <a:hlinkClick r:id="rId3"/>
              </a:rPr>
              <a:t>www.wexinc.com</a:t>
            </a:r>
            <a:r>
              <a:rPr lang="en" i="1">
                <a:solidFill>
                  <a:schemeClr val="dk1"/>
                </a:solidFill>
                <a:latin typeface="Inter"/>
                <a:ea typeface="Inter"/>
                <a:cs typeface="Inter"/>
                <a:sym typeface="Inter"/>
              </a:rPr>
              <a:t> &gt; Support &gt; Contact customer service team &gt; Contact WEX benefits.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Select the following:</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a.            Type of Inquiry: Customer Service</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b.            I am a: Employee/Participant</a:t>
            </a:r>
            <a:endParaRPr i="1">
              <a:solidFill>
                <a:schemeClr val="dk1"/>
              </a:solidFill>
              <a:latin typeface="Inter"/>
              <a:ea typeface="Inter"/>
              <a:cs typeface="Inter"/>
              <a:sym typeface="Inter"/>
            </a:endParaRPr>
          </a:p>
          <a:p>
            <a:pPr marL="457200" lvl="0" indent="-298450" algn="l" rtl="0">
              <a:lnSpc>
                <a:spcPct val="115000"/>
              </a:lnSpc>
              <a:spcBef>
                <a:spcPts val="120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Select “</a:t>
            </a:r>
            <a:r>
              <a:rPr lang="en" i="1">
                <a:solidFill>
                  <a:schemeClr val="hlink"/>
                </a:solidFill>
                <a:uFill>
                  <a:noFill/>
                </a:uFill>
                <a:latin typeface="Inter"/>
                <a:ea typeface="Inter"/>
                <a:cs typeface="Inter"/>
                <a:sym typeface="Inter"/>
                <a:hlinkClick r:id="rId4"/>
              </a:rPr>
              <a:t>WEX Benefits Support Center</a:t>
            </a:r>
            <a:r>
              <a:rPr lang="en" i="1">
                <a:solidFill>
                  <a:schemeClr val="dk1"/>
                </a:solidFill>
                <a:latin typeface="Inter"/>
                <a:ea typeface="Inter"/>
                <a:cs typeface="Inter"/>
                <a:sym typeface="Inter"/>
              </a:rPr>
              <a:t>”.</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Complete the form.</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A successful submission message will appear indicating that we'll be in touch.</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The employee/participant will receive an email response with additional details or resolution to their inquiry.</a:t>
            </a:r>
            <a:endParaRPr>
              <a:solidFill>
                <a:schemeClr val="dk1"/>
              </a:solidFill>
              <a:latin typeface="Inter"/>
              <a:ea typeface="Inter"/>
              <a:cs typeface="Inter"/>
              <a:sym typeface="Inter"/>
            </a:endParaRPr>
          </a:p>
          <a:p>
            <a:pPr marL="0" lvl="0" indent="0" algn="l" rtl="0">
              <a:spcBef>
                <a:spcPts val="1200"/>
              </a:spcBef>
              <a:spcAft>
                <a:spcPts val="0"/>
              </a:spcAft>
              <a:buNone/>
            </a:pPr>
            <a:r>
              <a:rPr lang="en" i="1">
                <a:solidFill>
                  <a:schemeClr val="dk1"/>
                </a:solidFill>
                <a:latin typeface="Inter"/>
                <a:ea typeface="Inter"/>
                <a:cs typeface="Inter"/>
                <a:sym typeface="Inter"/>
              </a:rPr>
              <a:t>Form URL: </a:t>
            </a:r>
            <a:r>
              <a:rPr lang="en" i="1" u="sng">
                <a:solidFill>
                  <a:schemeClr val="hlink"/>
                </a:solidFill>
                <a:latin typeface="Inter"/>
                <a:ea typeface="Inter"/>
                <a:cs typeface="Inter"/>
                <a:sym typeface="Inter"/>
                <a:hlinkClick r:id="rId5"/>
              </a:rPr>
              <a:t>https://wexhealthinc.my.site.com/WEXbenefitscontactus/s/</a:t>
            </a:r>
            <a:endParaRPr>
              <a:latin typeface="Inter"/>
              <a:ea typeface="Inter"/>
              <a:cs typeface="Inter"/>
              <a:sym typeface="Inte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5"/>
        <p:cNvGrpSpPr/>
        <p:nvPr/>
      </p:nvGrpSpPr>
      <p:grpSpPr>
        <a:xfrm>
          <a:off x="0" y="0"/>
          <a:ext cx="0" cy="0"/>
          <a:chOff x="0" y="0"/>
          <a:chExt cx="0" cy="0"/>
        </a:xfrm>
      </p:grpSpPr>
      <p:sp>
        <p:nvSpPr>
          <p:cNvPr id="3286" name="Google Shape;3286;g3dd21973f9b_0_719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t>Notes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287" name="Google Shape;3287;g3dd21973f9b_0_7193: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37.png"/><Relationship Id="rId4" Type="http://schemas.openxmlformats.org/officeDocument/2006/relationships/image" Target="../media/image3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1.jp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3.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2.png"/></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8.png"/></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b="1">
                <a:solidFill>
                  <a:schemeClr val="lt1"/>
                </a:solidFill>
                <a:latin typeface="Poppins SemiBold"/>
                <a:ea typeface="Poppins SemiBold"/>
                <a:cs typeface="Poppins SemiBold"/>
                <a:sym typeface="Poppins SemiBold"/>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9" name="Google Shape;59;p14"/>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60" name="Google Shape;60;p14"/>
          <p:cNvGrpSpPr/>
          <p:nvPr/>
        </p:nvGrpSpPr>
        <p:grpSpPr>
          <a:xfrm>
            <a:off x="7848585" y="4616745"/>
            <a:ext cx="948486" cy="279733"/>
            <a:chOff x="20929561" y="12311319"/>
            <a:chExt cx="2529297" cy="745954"/>
          </a:xfrm>
        </p:grpSpPr>
        <p:grpSp>
          <p:nvGrpSpPr>
            <p:cNvPr id="61" name="Google Shape;61;p14"/>
            <p:cNvGrpSpPr/>
            <p:nvPr/>
          </p:nvGrpSpPr>
          <p:grpSpPr>
            <a:xfrm>
              <a:off x="20929561" y="12311319"/>
              <a:ext cx="2433857" cy="745954"/>
              <a:chOff x="20929561" y="12311319"/>
              <a:chExt cx="2433857" cy="745954"/>
            </a:xfrm>
          </p:grpSpPr>
          <p:sp>
            <p:nvSpPr>
              <p:cNvPr id="62" name="Google Shape;62;p1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3" name="Google Shape;63;p1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64" name="Google Shape;64;p14"/>
              <p:cNvGrpSpPr/>
              <p:nvPr/>
            </p:nvGrpSpPr>
            <p:grpSpPr>
              <a:xfrm>
                <a:off x="22582537" y="12311321"/>
                <a:ext cx="780881" cy="745730"/>
                <a:chOff x="22582537" y="12311321"/>
                <a:chExt cx="780881" cy="745730"/>
              </a:xfrm>
            </p:grpSpPr>
            <p:grpSp>
              <p:nvGrpSpPr>
                <p:cNvPr id="65" name="Google Shape;65;p14"/>
                <p:cNvGrpSpPr/>
                <p:nvPr/>
              </p:nvGrpSpPr>
              <p:grpSpPr>
                <a:xfrm>
                  <a:off x="22582537" y="12311321"/>
                  <a:ext cx="780881" cy="745730"/>
                  <a:chOff x="22582537" y="12311321"/>
                  <a:chExt cx="780881" cy="745730"/>
                </a:xfrm>
              </p:grpSpPr>
              <p:sp>
                <p:nvSpPr>
                  <p:cNvPr id="66" name="Google Shape;66;p1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7" name="Google Shape;67;p1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68" name="Google Shape;68;p1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69" name="Google Shape;69;p1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2" name="Google Shape;72;p15"/>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73" name="Google Shape;73;p15"/>
          <p:cNvGrpSpPr/>
          <p:nvPr/>
        </p:nvGrpSpPr>
        <p:grpSpPr>
          <a:xfrm>
            <a:off x="7848585" y="4616745"/>
            <a:ext cx="948486" cy="279733"/>
            <a:chOff x="20929561" y="12311319"/>
            <a:chExt cx="2529297" cy="745954"/>
          </a:xfrm>
        </p:grpSpPr>
        <p:grpSp>
          <p:nvGrpSpPr>
            <p:cNvPr id="74" name="Google Shape;74;p15"/>
            <p:cNvGrpSpPr/>
            <p:nvPr/>
          </p:nvGrpSpPr>
          <p:grpSpPr>
            <a:xfrm>
              <a:off x="20929561" y="12311319"/>
              <a:ext cx="2433857" cy="745954"/>
              <a:chOff x="20929561" y="12311319"/>
              <a:chExt cx="2433857" cy="745954"/>
            </a:xfrm>
          </p:grpSpPr>
          <p:sp>
            <p:nvSpPr>
              <p:cNvPr id="75" name="Google Shape;75;p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 name="Google Shape;76;p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77" name="Google Shape;77;p15"/>
              <p:cNvGrpSpPr/>
              <p:nvPr/>
            </p:nvGrpSpPr>
            <p:grpSpPr>
              <a:xfrm>
                <a:off x="22582537" y="12311321"/>
                <a:ext cx="780881" cy="745730"/>
                <a:chOff x="22582537" y="12311321"/>
                <a:chExt cx="780881" cy="745730"/>
              </a:xfrm>
            </p:grpSpPr>
            <p:grpSp>
              <p:nvGrpSpPr>
                <p:cNvPr id="78" name="Google Shape;78;p15"/>
                <p:cNvGrpSpPr/>
                <p:nvPr/>
              </p:nvGrpSpPr>
              <p:grpSpPr>
                <a:xfrm>
                  <a:off x="22582537" y="12311321"/>
                  <a:ext cx="780881" cy="745730"/>
                  <a:chOff x="22582537" y="12311321"/>
                  <a:chExt cx="780881" cy="745730"/>
                </a:xfrm>
              </p:grpSpPr>
              <p:sp>
                <p:nvSpPr>
                  <p:cNvPr id="79" name="Google Shape;79;p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0" name="Google Shape;80;p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1" name="Google Shape;81;p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2" name="Google Shape;82;p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00"/>
              <a:buFont typeface="Poppins"/>
              <a:buNone/>
              <a:defRPr sz="46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5" name="Google Shape;85;p16"/>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86" name="Google Shape;86;p16"/>
          <p:cNvGrpSpPr/>
          <p:nvPr/>
        </p:nvGrpSpPr>
        <p:grpSpPr>
          <a:xfrm>
            <a:off x="7848585" y="4616745"/>
            <a:ext cx="948486" cy="279733"/>
            <a:chOff x="20929561" y="12311319"/>
            <a:chExt cx="2529297" cy="745954"/>
          </a:xfrm>
        </p:grpSpPr>
        <p:grpSp>
          <p:nvGrpSpPr>
            <p:cNvPr id="87" name="Google Shape;87;p16"/>
            <p:cNvGrpSpPr/>
            <p:nvPr/>
          </p:nvGrpSpPr>
          <p:grpSpPr>
            <a:xfrm>
              <a:off x="20929561" y="12311319"/>
              <a:ext cx="2433857" cy="745954"/>
              <a:chOff x="20929561" y="12311319"/>
              <a:chExt cx="2433857" cy="745954"/>
            </a:xfrm>
          </p:grpSpPr>
          <p:sp>
            <p:nvSpPr>
              <p:cNvPr id="88" name="Google Shape;88;p1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9" name="Google Shape;89;p1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0" name="Google Shape;90;p16"/>
              <p:cNvGrpSpPr/>
              <p:nvPr/>
            </p:nvGrpSpPr>
            <p:grpSpPr>
              <a:xfrm>
                <a:off x="22582537" y="12311321"/>
                <a:ext cx="780881" cy="745730"/>
                <a:chOff x="22582537" y="12311321"/>
                <a:chExt cx="780881" cy="745730"/>
              </a:xfrm>
            </p:grpSpPr>
            <p:grpSp>
              <p:nvGrpSpPr>
                <p:cNvPr id="91" name="Google Shape;91;p16"/>
                <p:cNvGrpSpPr/>
                <p:nvPr/>
              </p:nvGrpSpPr>
              <p:grpSpPr>
                <a:xfrm>
                  <a:off x="22582537" y="12311321"/>
                  <a:ext cx="780881" cy="745730"/>
                  <a:chOff x="22582537" y="12311321"/>
                  <a:chExt cx="780881" cy="745730"/>
                </a:xfrm>
              </p:grpSpPr>
              <p:sp>
                <p:nvSpPr>
                  <p:cNvPr id="92" name="Google Shape;92;p1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93" name="Google Shape;93;p1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94" name="Google Shape;94;p1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95" name="Google Shape;95;p1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p17"/>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8" name="Google Shape;98;p17"/>
          <p:cNvGrpSpPr/>
          <p:nvPr/>
        </p:nvGrpSpPr>
        <p:grpSpPr>
          <a:xfrm>
            <a:off x="645294" y="661955"/>
            <a:ext cx="1204506" cy="283739"/>
            <a:chOff x="1720785" y="1765213"/>
            <a:chExt cx="3212015" cy="756636"/>
          </a:xfrm>
        </p:grpSpPr>
        <p:grpSp>
          <p:nvGrpSpPr>
            <p:cNvPr id="99" name="Google Shape;99;p17"/>
            <p:cNvGrpSpPr/>
            <p:nvPr/>
          </p:nvGrpSpPr>
          <p:grpSpPr>
            <a:xfrm>
              <a:off x="1720785" y="1765213"/>
              <a:ext cx="2468571" cy="756636"/>
              <a:chOff x="1720785" y="1765213"/>
              <a:chExt cx="2468571" cy="756636"/>
            </a:xfrm>
          </p:grpSpPr>
          <p:sp>
            <p:nvSpPr>
              <p:cNvPr id="100" name="Google Shape;100;p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 name="Google Shape;101;p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2" name="Google Shape;102;p17"/>
              <p:cNvGrpSpPr/>
              <p:nvPr/>
            </p:nvGrpSpPr>
            <p:grpSpPr>
              <a:xfrm>
                <a:off x="3397356" y="1765216"/>
                <a:ext cx="792000" cy="756633"/>
                <a:chOff x="3397356" y="1765216"/>
                <a:chExt cx="792000" cy="756633"/>
              </a:xfrm>
            </p:grpSpPr>
            <p:grpSp>
              <p:nvGrpSpPr>
                <p:cNvPr id="103" name="Google Shape;103;p17"/>
                <p:cNvGrpSpPr/>
                <p:nvPr/>
              </p:nvGrpSpPr>
              <p:grpSpPr>
                <a:xfrm>
                  <a:off x="3397356" y="1765216"/>
                  <a:ext cx="792000" cy="756633"/>
                  <a:chOff x="3397356" y="1765216"/>
                  <a:chExt cx="792000" cy="756633"/>
                </a:xfrm>
              </p:grpSpPr>
              <p:sp>
                <p:nvSpPr>
                  <p:cNvPr id="104" name="Google Shape;104;p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5" name="Google Shape;105;p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6" name="Google Shape;106;p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7" name="Google Shape;107;p17"/>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8" name="Google Shape;108;p17"/>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9" name="Google Shape;109;p17"/>
          <p:cNvSpPr>
            <a:spLocks noGrp="1"/>
          </p:cNvSpPr>
          <p:nvPr>
            <p:ph type="pic" idx="2"/>
          </p:nvPr>
        </p:nvSpPr>
        <p:spPr>
          <a:xfrm>
            <a:off x="4899403" y="439313"/>
            <a:ext cx="3857100" cy="4264800"/>
          </a:xfrm>
          <a:prstGeom prst="roundRect">
            <a:avLst>
              <a:gd name="adj" fmla="val 3145"/>
            </a:avLst>
          </a:prstGeom>
          <a:noFill/>
          <a:ln>
            <a:noFill/>
          </a:ln>
        </p:spPr>
      </p:sp>
      <p:sp>
        <p:nvSpPr>
          <p:cNvPr id="110" name="Google Shape;110;p17"/>
          <p:cNvSpPr>
            <a:spLocks noGrp="1"/>
          </p:cNvSpPr>
          <p:nvPr>
            <p:ph type="pic" idx="3"/>
          </p:nvPr>
        </p:nvSpPr>
        <p:spPr>
          <a:xfrm>
            <a:off x="1991065" y="636560"/>
            <a:ext cx="1566000" cy="339600"/>
          </a:xfrm>
          <a:prstGeom prst="rect">
            <a:avLst/>
          </a:prstGeom>
          <a:solidFill>
            <a:schemeClr val="lt1"/>
          </a:solidFill>
          <a:ln>
            <a:noFill/>
          </a:ln>
        </p:spPr>
      </p:sp>
      <p:sp>
        <p:nvSpPr>
          <p:cNvPr id="111" name="Google Shape;111;p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 name="Google Shape;112;p17"/>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13"/>
        <p:cNvGrpSpPr/>
        <p:nvPr/>
      </p:nvGrpSpPr>
      <p:grpSpPr>
        <a:xfrm>
          <a:off x="0" y="0"/>
          <a:ext cx="0" cy="0"/>
          <a:chOff x="0" y="0"/>
          <a:chExt cx="0" cy="0"/>
        </a:xfrm>
      </p:grpSpPr>
      <p:grpSp>
        <p:nvGrpSpPr>
          <p:cNvPr id="114" name="Google Shape;114;p18"/>
          <p:cNvGrpSpPr/>
          <p:nvPr/>
        </p:nvGrpSpPr>
        <p:grpSpPr>
          <a:xfrm>
            <a:off x="645294" y="661955"/>
            <a:ext cx="962007" cy="283739"/>
            <a:chOff x="1720785" y="1765213"/>
            <a:chExt cx="2565353" cy="756636"/>
          </a:xfrm>
        </p:grpSpPr>
        <p:grpSp>
          <p:nvGrpSpPr>
            <p:cNvPr id="115" name="Google Shape;115;p18"/>
            <p:cNvGrpSpPr/>
            <p:nvPr/>
          </p:nvGrpSpPr>
          <p:grpSpPr>
            <a:xfrm>
              <a:off x="1720785" y="1765213"/>
              <a:ext cx="2468571" cy="756636"/>
              <a:chOff x="1720785" y="1765213"/>
              <a:chExt cx="2468571" cy="756636"/>
            </a:xfrm>
          </p:grpSpPr>
          <p:sp>
            <p:nvSpPr>
              <p:cNvPr id="116" name="Google Shape;116;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7" name="Google Shape;117;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18" name="Google Shape;118;p18"/>
              <p:cNvGrpSpPr/>
              <p:nvPr/>
            </p:nvGrpSpPr>
            <p:grpSpPr>
              <a:xfrm>
                <a:off x="3397356" y="1765216"/>
                <a:ext cx="792000" cy="756633"/>
                <a:chOff x="3397356" y="1765216"/>
                <a:chExt cx="792000" cy="756633"/>
              </a:xfrm>
            </p:grpSpPr>
            <p:grpSp>
              <p:nvGrpSpPr>
                <p:cNvPr id="119" name="Google Shape;119;p18"/>
                <p:cNvGrpSpPr/>
                <p:nvPr/>
              </p:nvGrpSpPr>
              <p:grpSpPr>
                <a:xfrm>
                  <a:off x="3397356" y="1765216"/>
                  <a:ext cx="792000" cy="756633"/>
                  <a:chOff x="3397356" y="1765216"/>
                  <a:chExt cx="792000" cy="756633"/>
                </a:xfrm>
              </p:grpSpPr>
              <p:sp>
                <p:nvSpPr>
                  <p:cNvPr id="120" name="Google Shape;120;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1" name="Google Shape;121;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2" name="Google Shape;122;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3" name="Google Shape;123;p18"/>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4" name="Google Shape;124;p18"/>
          <p:cNvSpPr/>
          <p:nvPr/>
        </p:nvSpPr>
        <p:spPr>
          <a:xfrm>
            <a:off x="1761902" y="72453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 name="Google Shape;125;p18"/>
          <p:cNvSpPr/>
          <p:nvPr/>
        </p:nvSpPr>
        <p:spPr>
          <a:xfrm rot="5400000">
            <a:off x="1761809" y="72460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6" name="Google Shape;126;p18"/>
          <p:cNvGrpSpPr/>
          <p:nvPr/>
        </p:nvGrpSpPr>
        <p:grpSpPr>
          <a:xfrm>
            <a:off x="645294" y="661955"/>
            <a:ext cx="1204506" cy="283739"/>
            <a:chOff x="1720785" y="1765213"/>
            <a:chExt cx="3212015" cy="756636"/>
          </a:xfrm>
        </p:grpSpPr>
        <p:grpSp>
          <p:nvGrpSpPr>
            <p:cNvPr id="127" name="Google Shape;127;p18"/>
            <p:cNvGrpSpPr/>
            <p:nvPr/>
          </p:nvGrpSpPr>
          <p:grpSpPr>
            <a:xfrm>
              <a:off x="1720785" y="1765213"/>
              <a:ext cx="2468571" cy="756636"/>
              <a:chOff x="1720785" y="1765213"/>
              <a:chExt cx="2468571" cy="756636"/>
            </a:xfrm>
          </p:grpSpPr>
          <p:sp>
            <p:nvSpPr>
              <p:cNvPr id="128" name="Google Shape;128;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 name="Google Shape;129;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30" name="Google Shape;130;p18"/>
              <p:cNvGrpSpPr/>
              <p:nvPr/>
            </p:nvGrpSpPr>
            <p:grpSpPr>
              <a:xfrm>
                <a:off x="3397356" y="1765216"/>
                <a:ext cx="792000" cy="756633"/>
                <a:chOff x="3397356" y="1765216"/>
                <a:chExt cx="792000" cy="756633"/>
              </a:xfrm>
            </p:grpSpPr>
            <p:grpSp>
              <p:nvGrpSpPr>
                <p:cNvPr id="131" name="Google Shape;131;p18"/>
                <p:cNvGrpSpPr/>
                <p:nvPr/>
              </p:nvGrpSpPr>
              <p:grpSpPr>
                <a:xfrm>
                  <a:off x="3397356" y="1765216"/>
                  <a:ext cx="792000" cy="756633"/>
                  <a:chOff x="3397356" y="1765216"/>
                  <a:chExt cx="792000" cy="756633"/>
                </a:xfrm>
              </p:grpSpPr>
              <p:sp>
                <p:nvSpPr>
                  <p:cNvPr id="132" name="Google Shape;132;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3" name="Google Shape;133;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4" name="Google Shape;134;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35" name="Google Shape;135;p18"/>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6" name="Google Shape;136;p18"/>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7" name="Google Shape;137;p18"/>
          <p:cNvSpPr>
            <a:spLocks noGrp="1"/>
          </p:cNvSpPr>
          <p:nvPr>
            <p:ph type="pic" idx="2"/>
          </p:nvPr>
        </p:nvSpPr>
        <p:spPr>
          <a:xfrm>
            <a:off x="1991065" y="636560"/>
            <a:ext cx="1566000" cy="339600"/>
          </a:xfrm>
          <a:prstGeom prst="rect">
            <a:avLst/>
          </a:prstGeom>
          <a:solidFill>
            <a:schemeClr val="lt1"/>
          </a:solidFill>
          <a:ln>
            <a:noFill/>
          </a:ln>
        </p:spPr>
      </p:sp>
      <p:sp>
        <p:nvSpPr>
          <p:cNvPr id="138" name="Google Shape;138;p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9" name="Google Shape;139;p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40" name="Google Shape;140;p18"/>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41"/>
        <p:cNvGrpSpPr/>
        <p:nvPr/>
      </p:nvGrpSpPr>
      <p:grpSpPr>
        <a:xfrm>
          <a:off x="0" y="0"/>
          <a:ext cx="0" cy="0"/>
          <a:chOff x="0" y="0"/>
          <a:chExt cx="0" cy="0"/>
        </a:xfrm>
      </p:grpSpPr>
      <p:grpSp>
        <p:nvGrpSpPr>
          <p:cNvPr id="142" name="Google Shape;142;p19"/>
          <p:cNvGrpSpPr/>
          <p:nvPr/>
        </p:nvGrpSpPr>
        <p:grpSpPr>
          <a:xfrm>
            <a:off x="645294" y="661955"/>
            <a:ext cx="925714" cy="283739"/>
            <a:chOff x="1720785" y="1765213"/>
            <a:chExt cx="2468571" cy="756636"/>
          </a:xfrm>
        </p:grpSpPr>
        <p:sp>
          <p:nvSpPr>
            <p:cNvPr id="143" name="Google Shape;143;p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 name="Google Shape;144;p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5" name="Google Shape;145;p19"/>
            <p:cNvGrpSpPr/>
            <p:nvPr/>
          </p:nvGrpSpPr>
          <p:grpSpPr>
            <a:xfrm>
              <a:off x="3397356" y="1765216"/>
              <a:ext cx="792000" cy="756633"/>
              <a:chOff x="3397356" y="1765216"/>
              <a:chExt cx="792000" cy="756633"/>
            </a:xfrm>
          </p:grpSpPr>
          <p:grpSp>
            <p:nvGrpSpPr>
              <p:cNvPr id="146" name="Google Shape;146;p19"/>
              <p:cNvGrpSpPr/>
              <p:nvPr/>
            </p:nvGrpSpPr>
            <p:grpSpPr>
              <a:xfrm>
                <a:off x="3397356" y="1765216"/>
                <a:ext cx="792000" cy="756633"/>
                <a:chOff x="3397356" y="1765216"/>
                <a:chExt cx="792000" cy="756633"/>
              </a:xfrm>
            </p:grpSpPr>
            <p:sp>
              <p:nvSpPr>
                <p:cNvPr id="147" name="Google Shape;147;p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8" name="Google Shape;148;p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9" name="Google Shape;149;p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0" name="Google Shape;150;p19"/>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 name="Google Shape;151;p19"/>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 name="Google Shape;152;p19"/>
          <p:cNvSpPr>
            <a:spLocks noGrp="1"/>
          </p:cNvSpPr>
          <p:nvPr>
            <p:ph type="pic" idx="2"/>
          </p:nvPr>
        </p:nvSpPr>
        <p:spPr>
          <a:xfrm>
            <a:off x="1991065" y="636560"/>
            <a:ext cx="1566000" cy="339600"/>
          </a:xfrm>
          <a:prstGeom prst="rect">
            <a:avLst/>
          </a:prstGeom>
          <a:solidFill>
            <a:schemeClr val="lt2"/>
          </a:solidFill>
          <a:ln>
            <a:noFill/>
          </a:ln>
        </p:spPr>
      </p:sp>
      <p:sp>
        <p:nvSpPr>
          <p:cNvPr id="153" name="Google Shape;153;p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54" name="Google Shape;154;p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55" name="Google Shape;155;p19"/>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56"/>
        <p:cNvGrpSpPr/>
        <p:nvPr/>
      </p:nvGrpSpPr>
      <p:grpSpPr>
        <a:xfrm>
          <a:off x="0" y="0"/>
          <a:ext cx="0" cy="0"/>
          <a:chOff x="0" y="0"/>
          <a:chExt cx="0" cy="0"/>
        </a:xfrm>
      </p:grpSpPr>
      <p:grpSp>
        <p:nvGrpSpPr>
          <p:cNvPr id="157" name="Google Shape;157;p20"/>
          <p:cNvGrpSpPr/>
          <p:nvPr/>
        </p:nvGrpSpPr>
        <p:grpSpPr>
          <a:xfrm>
            <a:off x="645294" y="661955"/>
            <a:ext cx="925714" cy="283739"/>
            <a:chOff x="1720785" y="1765213"/>
            <a:chExt cx="2468571" cy="756636"/>
          </a:xfrm>
        </p:grpSpPr>
        <p:sp>
          <p:nvSpPr>
            <p:cNvPr id="158" name="Google Shape;158;p20"/>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 name="Google Shape;159;p20"/>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0" name="Google Shape;160;p20"/>
            <p:cNvGrpSpPr/>
            <p:nvPr/>
          </p:nvGrpSpPr>
          <p:grpSpPr>
            <a:xfrm>
              <a:off x="3397356" y="1765216"/>
              <a:ext cx="792000" cy="756633"/>
              <a:chOff x="3397356" y="1765216"/>
              <a:chExt cx="792000" cy="756633"/>
            </a:xfrm>
          </p:grpSpPr>
          <p:grpSp>
            <p:nvGrpSpPr>
              <p:cNvPr id="161" name="Google Shape;161;p20"/>
              <p:cNvGrpSpPr/>
              <p:nvPr/>
            </p:nvGrpSpPr>
            <p:grpSpPr>
              <a:xfrm>
                <a:off x="3397356" y="1765216"/>
                <a:ext cx="792000" cy="756633"/>
                <a:chOff x="3397356" y="1765216"/>
                <a:chExt cx="792000" cy="756633"/>
              </a:xfrm>
            </p:grpSpPr>
            <p:sp>
              <p:nvSpPr>
                <p:cNvPr id="162" name="Google Shape;162;p20"/>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 name="Google Shape;163;p20"/>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4" name="Google Shape;164;p20"/>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 name="Google Shape;165;p20"/>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6" name="Google Shape;166;p20"/>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7" name="Google Shape;167;p20"/>
          <p:cNvSpPr>
            <a:spLocks noGrp="1"/>
          </p:cNvSpPr>
          <p:nvPr>
            <p:ph type="pic" idx="2"/>
          </p:nvPr>
        </p:nvSpPr>
        <p:spPr>
          <a:xfrm>
            <a:off x="1991065" y="636560"/>
            <a:ext cx="1566000" cy="339600"/>
          </a:xfrm>
          <a:prstGeom prst="rect">
            <a:avLst/>
          </a:prstGeom>
          <a:solidFill>
            <a:schemeClr val="lt2"/>
          </a:solidFill>
          <a:ln>
            <a:noFill/>
          </a:ln>
        </p:spPr>
      </p:sp>
      <p:sp>
        <p:nvSpPr>
          <p:cNvPr id="168" name="Google Shape;168;p20"/>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69" name="Google Shape;169;p20"/>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70" name="Google Shape;170;p20"/>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71"/>
        <p:cNvGrpSpPr/>
        <p:nvPr/>
      </p:nvGrpSpPr>
      <p:grpSpPr>
        <a:xfrm>
          <a:off x="0" y="0"/>
          <a:ext cx="0" cy="0"/>
          <a:chOff x="0" y="0"/>
          <a:chExt cx="0" cy="0"/>
        </a:xfrm>
      </p:grpSpPr>
      <p:pic>
        <p:nvPicPr>
          <p:cNvPr id="172" name="Google Shape;172;p21"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73" name="Google Shape;173;p21"/>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4" name="Google Shape;174;p21"/>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75" name="Google Shape;175;p21"/>
          <p:cNvGrpSpPr/>
          <p:nvPr/>
        </p:nvGrpSpPr>
        <p:grpSpPr>
          <a:xfrm>
            <a:off x="7564573" y="4241698"/>
            <a:ext cx="948486" cy="279733"/>
            <a:chOff x="20929561" y="12311319"/>
            <a:chExt cx="2529297" cy="745954"/>
          </a:xfrm>
        </p:grpSpPr>
        <p:grpSp>
          <p:nvGrpSpPr>
            <p:cNvPr id="176" name="Google Shape;176;p21"/>
            <p:cNvGrpSpPr/>
            <p:nvPr/>
          </p:nvGrpSpPr>
          <p:grpSpPr>
            <a:xfrm>
              <a:off x="20929561" y="12311319"/>
              <a:ext cx="2433857" cy="745954"/>
              <a:chOff x="20929561" y="12311319"/>
              <a:chExt cx="2433857" cy="745954"/>
            </a:xfrm>
          </p:grpSpPr>
          <p:sp>
            <p:nvSpPr>
              <p:cNvPr id="177" name="Google Shape;177;p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8" name="Google Shape;178;p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9" name="Google Shape;179;p21"/>
              <p:cNvGrpSpPr/>
              <p:nvPr/>
            </p:nvGrpSpPr>
            <p:grpSpPr>
              <a:xfrm>
                <a:off x="22582537" y="12311321"/>
                <a:ext cx="780881" cy="745730"/>
                <a:chOff x="22582537" y="12311321"/>
                <a:chExt cx="780881" cy="745730"/>
              </a:xfrm>
            </p:grpSpPr>
            <p:grpSp>
              <p:nvGrpSpPr>
                <p:cNvPr id="180" name="Google Shape;180;p21"/>
                <p:cNvGrpSpPr/>
                <p:nvPr/>
              </p:nvGrpSpPr>
              <p:grpSpPr>
                <a:xfrm>
                  <a:off x="22582537" y="12311321"/>
                  <a:ext cx="780881" cy="745730"/>
                  <a:chOff x="22582537" y="12311321"/>
                  <a:chExt cx="780881" cy="745730"/>
                </a:xfrm>
              </p:grpSpPr>
              <p:sp>
                <p:nvSpPr>
                  <p:cNvPr id="181" name="Google Shape;181;p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2" name="Google Shape;182;p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3" name="Google Shape;183;p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4" name="Google Shape;184;p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2"/>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 name="Google Shape;187;p22"/>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8" name="Google Shape;188;p22"/>
          <p:cNvGrpSpPr/>
          <p:nvPr/>
        </p:nvGrpSpPr>
        <p:grpSpPr>
          <a:xfrm>
            <a:off x="633107" y="622069"/>
            <a:ext cx="948486" cy="279733"/>
            <a:chOff x="20929561" y="12311319"/>
            <a:chExt cx="2529297" cy="745954"/>
          </a:xfrm>
        </p:grpSpPr>
        <p:grpSp>
          <p:nvGrpSpPr>
            <p:cNvPr id="189" name="Google Shape;189;p22"/>
            <p:cNvGrpSpPr/>
            <p:nvPr/>
          </p:nvGrpSpPr>
          <p:grpSpPr>
            <a:xfrm>
              <a:off x="20929561" y="12311319"/>
              <a:ext cx="2433857" cy="745954"/>
              <a:chOff x="20929561" y="12311319"/>
              <a:chExt cx="2433857" cy="745954"/>
            </a:xfrm>
          </p:grpSpPr>
          <p:sp>
            <p:nvSpPr>
              <p:cNvPr id="190" name="Google Shape;190;p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1" name="Google Shape;191;p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92" name="Google Shape;192;p22"/>
              <p:cNvGrpSpPr/>
              <p:nvPr/>
            </p:nvGrpSpPr>
            <p:grpSpPr>
              <a:xfrm>
                <a:off x="22582537" y="12311321"/>
                <a:ext cx="780881" cy="745730"/>
                <a:chOff x="22582537" y="12311321"/>
                <a:chExt cx="780881" cy="745730"/>
              </a:xfrm>
            </p:grpSpPr>
            <p:grpSp>
              <p:nvGrpSpPr>
                <p:cNvPr id="193" name="Google Shape;193;p22"/>
                <p:cNvGrpSpPr/>
                <p:nvPr/>
              </p:nvGrpSpPr>
              <p:grpSpPr>
                <a:xfrm>
                  <a:off x="22582537" y="12311321"/>
                  <a:ext cx="780881" cy="745730"/>
                  <a:chOff x="22582537" y="12311321"/>
                  <a:chExt cx="780881" cy="745730"/>
                </a:xfrm>
              </p:grpSpPr>
              <p:sp>
                <p:nvSpPr>
                  <p:cNvPr id="194" name="Google Shape;194;p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5" name="Google Shape;195;p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6" name="Google Shape;196;p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97" name="Google Shape;197;p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98"/>
        <p:cNvGrpSpPr/>
        <p:nvPr/>
      </p:nvGrpSpPr>
      <p:grpSpPr>
        <a:xfrm>
          <a:off x="0" y="0"/>
          <a:ext cx="0" cy="0"/>
          <a:chOff x="0" y="0"/>
          <a:chExt cx="0" cy="0"/>
        </a:xfrm>
      </p:grpSpPr>
      <p:pic>
        <p:nvPicPr>
          <p:cNvPr id="199" name="Google Shape;199;p23"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00" name="Google Shape;200;p23"/>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1" name="Google Shape;201;p23"/>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02" name="Google Shape;202;p23"/>
          <p:cNvGrpSpPr/>
          <p:nvPr/>
        </p:nvGrpSpPr>
        <p:grpSpPr>
          <a:xfrm>
            <a:off x="7564573" y="4241698"/>
            <a:ext cx="948486" cy="279733"/>
            <a:chOff x="20929561" y="12311319"/>
            <a:chExt cx="2529297" cy="745954"/>
          </a:xfrm>
        </p:grpSpPr>
        <p:grpSp>
          <p:nvGrpSpPr>
            <p:cNvPr id="203" name="Google Shape;203;p23"/>
            <p:cNvGrpSpPr/>
            <p:nvPr/>
          </p:nvGrpSpPr>
          <p:grpSpPr>
            <a:xfrm>
              <a:off x="20929561" y="12311319"/>
              <a:ext cx="2433857" cy="745954"/>
              <a:chOff x="20929561" y="12311319"/>
              <a:chExt cx="2433857" cy="745954"/>
            </a:xfrm>
          </p:grpSpPr>
          <p:sp>
            <p:nvSpPr>
              <p:cNvPr id="204" name="Google Shape;204;p2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5" name="Google Shape;205;p2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06" name="Google Shape;206;p23"/>
              <p:cNvGrpSpPr/>
              <p:nvPr/>
            </p:nvGrpSpPr>
            <p:grpSpPr>
              <a:xfrm>
                <a:off x="22582537" y="12311321"/>
                <a:ext cx="780881" cy="745730"/>
                <a:chOff x="22582537" y="12311321"/>
                <a:chExt cx="780881" cy="745730"/>
              </a:xfrm>
            </p:grpSpPr>
            <p:grpSp>
              <p:nvGrpSpPr>
                <p:cNvPr id="207" name="Google Shape;207;p23"/>
                <p:cNvGrpSpPr/>
                <p:nvPr/>
              </p:nvGrpSpPr>
              <p:grpSpPr>
                <a:xfrm>
                  <a:off x="22582537" y="12311321"/>
                  <a:ext cx="780881" cy="745730"/>
                  <a:chOff x="22582537" y="12311321"/>
                  <a:chExt cx="780881" cy="745730"/>
                </a:xfrm>
              </p:grpSpPr>
              <p:sp>
                <p:nvSpPr>
                  <p:cNvPr id="208" name="Google Shape;208;p2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9" name="Google Shape;209;p2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0" name="Google Shape;210;p2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11" name="Google Shape;211;p2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212"/>
        <p:cNvGrpSpPr/>
        <p:nvPr/>
      </p:nvGrpSpPr>
      <p:grpSpPr>
        <a:xfrm>
          <a:off x="0" y="0"/>
          <a:ext cx="0" cy="0"/>
          <a:chOff x="0" y="0"/>
          <a:chExt cx="0" cy="0"/>
        </a:xfrm>
      </p:grpSpPr>
      <p:pic>
        <p:nvPicPr>
          <p:cNvPr id="213" name="Google Shape;213;p24"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14" name="Google Shape;214;p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5" name="Google Shape;215;p24"/>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16" name="Google Shape;216;p24"/>
          <p:cNvGrpSpPr/>
          <p:nvPr/>
        </p:nvGrpSpPr>
        <p:grpSpPr>
          <a:xfrm>
            <a:off x="7564573" y="4241698"/>
            <a:ext cx="948486" cy="279733"/>
            <a:chOff x="20929561" y="12311319"/>
            <a:chExt cx="2529297" cy="745954"/>
          </a:xfrm>
        </p:grpSpPr>
        <p:grpSp>
          <p:nvGrpSpPr>
            <p:cNvPr id="217" name="Google Shape;217;p24"/>
            <p:cNvGrpSpPr/>
            <p:nvPr/>
          </p:nvGrpSpPr>
          <p:grpSpPr>
            <a:xfrm>
              <a:off x="20929561" y="12311319"/>
              <a:ext cx="2433857" cy="745954"/>
              <a:chOff x="20929561" y="12311319"/>
              <a:chExt cx="2433857" cy="745954"/>
            </a:xfrm>
          </p:grpSpPr>
          <p:sp>
            <p:nvSpPr>
              <p:cNvPr id="218" name="Google Shape;218;p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9" name="Google Shape;219;p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0" name="Google Shape;220;p24"/>
              <p:cNvGrpSpPr/>
              <p:nvPr/>
            </p:nvGrpSpPr>
            <p:grpSpPr>
              <a:xfrm>
                <a:off x="22582537" y="12311321"/>
                <a:ext cx="780881" cy="745730"/>
                <a:chOff x="22582537" y="12311321"/>
                <a:chExt cx="780881" cy="745730"/>
              </a:xfrm>
            </p:grpSpPr>
            <p:grpSp>
              <p:nvGrpSpPr>
                <p:cNvPr id="221" name="Google Shape;221;p24"/>
                <p:cNvGrpSpPr/>
                <p:nvPr/>
              </p:nvGrpSpPr>
              <p:grpSpPr>
                <a:xfrm>
                  <a:off x="22582537" y="12311321"/>
                  <a:ext cx="780881" cy="745730"/>
                  <a:chOff x="22582537" y="12311321"/>
                  <a:chExt cx="780881" cy="745730"/>
                </a:xfrm>
              </p:grpSpPr>
              <p:sp>
                <p:nvSpPr>
                  <p:cNvPr id="222" name="Google Shape;222;p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3" name="Google Shape;223;p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4" name="Google Shape;224;p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5" name="Google Shape;225;p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226"/>
        <p:cNvGrpSpPr/>
        <p:nvPr/>
      </p:nvGrpSpPr>
      <p:grpSpPr>
        <a:xfrm>
          <a:off x="0" y="0"/>
          <a:ext cx="0" cy="0"/>
          <a:chOff x="0" y="0"/>
          <a:chExt cx="0" cy="0"/>
        </a:xfrm>
      </p:grpSpPr>
      <p:pic>
        <p:nvPicPr>
          <p:cNvPr id="227" name="Google Shape;227;p25"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28" name="Google Shape;228;p25"/>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9" name="Google Shape;229;p25"/>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30" name="Google Shape;230;p25"/>
          <p:cNvGrpSpPr/>
          <p:nvPr/>
        </p:nvGrpSpPr>
        <p:grpSpPr>
          <a:xfrm>
            <a:off x="7564573" y="4241698"/>
            <a:ext cx="948486" cy="279733"/>
            <a:chOff x="20929561" y="12311319"/>
            <a:chExt cx="2529297" cy="745954"/>
          </a:xfrm>
        </p:grpSpPr>
        <p:grpSp>
          <p:nvGrpSpPr>
            <p:cNvPr id="231" name="Google Shape;231;p25"/>
            <p:cNvGrpSpPr/>
            <p:nvPr/>
          </p:nvGrpSpPr>
          <p:grpSpPr>
            <a:xfrm>
              <a:off x="20929561" y="12311319"/>
              <a:ext cx="2433857" cy="745954"/>
              <a:chOff x="20929561" y="12311319"/>
              <a:chExt cx="2433857" cy="745954"/>
            </a:xfrm>
          </p:grpSpPr>
          <p:sp>
            <p:nvSpPr>
              <p:cNvPr id="232" name="Google Shape;232;p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3" name="Google Shape;233;p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34" name="Google Shape;234;p25"/>
              <p:cNvGrpSpPr/>
              <p:nvPr/>
            </p:nvGrpSpPr>
            <p:grpSpPr>
              <a:xfrm>
                <a:off x="22582537" y="12311321"/>
                <a:ext cx="780881" cy="745730"/>
                <a:chOff x="22582537" y="12311321"/>
                <a:chExt cx="780881" cy="745730"/>
              </a:xfrm>
            </p:grpSpPr>
            <p:grpSp>
              <p:nvGrpSpPr>
                <p:cNvPr id="235" name="Google Shape;235;p25"/>
                <p:cNvGrpSpPr/>
                <p:nvPr/>
              </p:nvGrpSpPr>
              <p:grpSpPr>
                <a:xfrm>
                  <a:off x="22582537" y="12311321"/>
                  <a:ext cx="780881" cy="745730"/>
                  <a:chOff x="22582537" y="12311321"/>
                  <a:chExt cx="780881" cy="745730"/>
                </a:xfrm>
              </p:grpSpPr>
              <p:sp>
                <p:nvSpPr>
                  <p:cNvPr id="236" name="Google Shape;236;p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7" name="Google Shape;237;p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8" name="Google Shape;238;p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39" name="Google Shape;239;p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240"/>
        <p:cNvGrpSpPr/>
        <p:nvPr/>
      </p:nvGrpSpPr>
      <p:grpSpPr>
        <a:xfrm>
          <a:off x="0" y="0"/>
          <a:ext cx="0" cy="0"/>
          <a:chOff x="0" y="0"/>
          <a:chExt cx="0" cy="0"/>
        </a:xfrm>
      </p:grpSpPr>
      <p:pic>
        <p:nvPicPr>
          <p:cNvPr id="241" name="Google Shape;241;p26"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42" name="Google Shape;242;p26"/>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3" name="Google Shape;243;p26"/>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44" name="Google Shape;244;p26"/>
          <p:cNvGrpSpPr/>
          <p:nvPr/>
        </p:nvGrpSpPr>
        <p:grpSpPr>
          <a:xfrm>
            <a:off x="7564573" y="4241698"/>
            <a:ext cx="948486" cy="279733"/>
            <a:chOff x="20929561" y="12311319"/>
            <a:chExt cx="2529297" cy="745954"/>
          </a:xfrm>
        </p:grpSpPr>
        <p:grpSp>
          <p:nvGrpSpPr>
            <p:cNvPr id="245" name="Google Shape;245;p26"/>
            <p:cNvGrpSpPr/>
            <p:nvPr/>
          </p:nvGrpSpPr>
          <p:grpSpPr>
            <a:xfrm>
              <a:off x="20929561" y="12311319"/>
              <a:ext cx="2433857" cy="745954"/>
              <a:chOff x="20929561" y="12311319"/>
              <a:chExt cx="2433857" cy="745954"/>
            </a:xfrm>
          </p:grpSpPr>
          <p:sp>
            <p:nvSpPr>
              <p:cNvPr id="246" name="Google Shape;246;p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7" name="Google Shape;247;p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8" name="Google Shape;248;p26"/>
              <p:cNvGrpSpPr/>
              <p:nvPr/>
            </p:nvGrpSpPr>
            <p:grpSpPr>
              <a:xfrm>
                <a:off x="22582537" y="12311321"/>
                <a:ext cx="780881" cy="745730"/>
                <a:chOff x="22582537" y="12311321"/>
                <a:chExt cx="780881" cy="745730"/>
              </a:xfrm>
            </p:grpSpPr>
            <p:grpSp>
              <p:nvGrpSpPr>
                <p:cNvPr id="249" name="Google Shape;249;p26"/>
                <p:cNvGrpSpPr/>
                <p:nvPr/>
              </p:nvGrpSpPr>
              <p:grpSpPr>
                <a:xfrm>
                  <a:off x="22582537" y="12311321"/>
                  <a:ext cx="780881" cy="745730"/>
                  <a:chOff x="22582537" y="12311321"/>
                  <a:chExt cx="780881" cy="745730"/>
                </a:xfrm>
              </p:grpSpPr>
              <p:sp>
                <p:nvSpPr>
                  <p:cNvPr id="250" name="Google Shape;250;p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51" name="Google Shape;251;p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52" name="Google Shape;252;p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53" name="Google Shape;253;p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254"/>
        <p:cNvGrpSpPr/>
        <p:nvPr/>
      </p:nvGrpSpPr>
      <p:grpSpPr>
        <a:xfrm>
          <a:off x="0" y="0"/>
          <a:ext cx="0" cy="0"/>
          <a:chOff x="0" y="0"/>
          <a:chExt cx="0" cy="0"/>
        </a:xfrm>
      </p:grpSpPr>
      <p:sp>
        <p:nvSpPr>
          <p:cNvPr id="255" name="Google Shape;255;p27"/>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6" name="Google Shape;256;p27"/>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7" name="Google Shape;257;p2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8" name="Google Shape;258;p27"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59" name="Google Shape;259;p27"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60" name="Google Shape;260;p27"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61" name="Google Shape;261;p27"/>
          <p:cNvSpPr txBox="1">
            <a:spLocks noGrp="1"/>
          </p:cNvSpPr>
          <p:nvPr>
            <p:ph type="title"/>
          </p:nvPr>
        </p:nvSpPr>
        <p:spPr>
          <a:xfrm>
            <a:off x="4740910" y="616519"/>
            <a:ext cx="3124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2" name="Google Shape;262;p27"/>
          <p:cNvSpPr txBox="1">
            <a:spLocks noGrp="1"/>
          </p:cNvSpPr>
          <p:nvPr>
            <p:ph type="title" idx="2"/>
          </p:nvPr>
        </p:nvSpPr>
        <p:spPr>
          <a:xfrm>
            <a:off x="4740910" y="857605"/>
            <a:ext cx="3124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3" name="Google Shape;263;p27"/>
          <p:cNvSpPr txBox="1">
            <a:spLocks noGrp="1"/>
          </p:cNvSpPr>
          <p:nvPr>
            <p:ph type="title" idx="3"/>
          </p:nvPr>
        </p:nvSpPr>
        <p:spPr>
          <a:xfrm>
            <a:off x="4740910" y="1560607"/>
            <a:ext cx="31248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4" name="Google Shape;264;p27"/>
          <p:cNvSpPr txBox="1">
            <a:spLocks noGrp="1"/>
          </p:cNvSpPr>
          <p:nvPr>
            <p:ph type="title" idx="4"/>
          </p:nvPr>
        </p:nvSpPr>
        <p:spPr>
          <a:xfrm>
            <a:off x="1362120" y="2696381"/>
            <a:ext cx="3202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5" name="Google Shape;265;p27"/>
          <p:cNvSpPr txBox="1">
            <a:spLocks noGrp="1"/>
          </p:cNvSpPr>
          <p:nvPr>
            <p:ph type="title" idx="5"/>
          </p:nvPr>
        </p:nvSpPr>
        <p:spPr>
          <a:xfrm>
            <a:off x="1353405" y="2980803"/>
            <a:ext cx="3202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6" name="Google Shape;266;p27"/>
          <p:cNvSpPr txBox="1">
            <a:spLocks noGrp="1"/>
          </p:cNvSpPr>
          <p:nvPr>
            <p:ph type="title" idx="6"/>
          </p:nvPr>
        </p:nvSpPr>
        <p:spPr>
          <a:xfrm>
            <a:off x="1362120" y="3679716"/>
            <a:ext cx="32028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7" name="Google Shape;267;p27"/>
          <p:cNvSpPr txBox="1">
            <a:spLocks noGrp="1"/>
          </p:cNvSpPr>
          <p:nvPr>
            <p:ph type="title" idx="7"/>
          </p:nvPr>
        </p:nvSpPr>
        <p:spPr>
          <a:xfrm>
            <a:off x="1361813" y="3850500"/>
            <a:ext cx="32028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8" name="Google Shape;268;p27"/>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9" name="Google Shape;269;p27"/>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270"/>
        <p:cNvGrpSpPr/>
        <p:nvPr/>
      </p:nvGrpSpPr>
      <p:grpSpPr>
        <a:xfrm>
          <a:off x="0" y="0"/>
          <a:ext cx="0" cy="0"/>
          <a:chOff x="0" y="0"/>
          <a:chExt cx="0" cy="0"/>
        </a:xfrm>
      </p:grpSpPr>
      <p:sp>
        <p:nvSpPr>
          <p:cNvPr id="271" name="Google Shape;271;p28"/>
          <p:cNvSpPr/>
          <p:nvPr/>
        </p:nvSpPr>
        <p:spPr>
          <a:xfrm>
            <a:off x="1186899" y="334252"/>
            <a:ext cx="6777300" cy="20160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2" name="Google Shape;272;p28"/>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3" name="Google Shape;273;p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74" name="Google Shape;274;p28"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75" name="Google Shape;275;p28"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76" name="Google Shape;276;p28"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77" name="Google Shape;277;p28"/>
          <p:cNvSpPr txBox="1">
            <a:spLocks noGrp="1"/>
          </p:cNvSpPr>
          <p:nvPr>
            <p:ph type="title"/>
          </p:nvPr>
        </p:nvSpPr>
        <p:spPr>
          <a:xfrm>
            <a:off x="4740910" y="616519"/>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8" name="Google Shape;278;p28"/>
          <p:cNvSpPr txBox="1">
            <a:spLocks noGrp="1"/>
          </p:cNvSpPr>
          <p:nvPr>
            <p:ph type="title" idx="2"/>
          </p:nvPr>
        </p:nvSpPr>
        <p:spPr>
          <a:xfrm>
            <a:off x="4740910" y="857605"/>
            <a:ext cx="30882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9" name="Google Shape;279;p28"/>
          <p:cNvSpPr txBox="1">
            <a:spLocks noGrp="1"/>
          </p:cNvSpPr>
          <p:nvPr>
            <p:ph type="title" idx="3"/>
          </p:nvPr>
        </p:nvSpPr>
        <p:spPr>
          <a:xfrm>
            <a:off x="4740910" y="1560607"/>
            <a:ext cx="30882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0" name="Google Shape;280;p28"/>
          <p:cNvSpPr txBox="1">
            <a:spLocks noGrp="1"/>
          </p:cNvSpPr>
          <p:nvPr>
            <p:ph type="title" idx="4"/>
          </p:nvPr>
        </p:nvSpPr>
        <p:spPr>
          <a:xfrm>
            <a:off x="1362061" y="2696381"/>
            <a:ext cx="31809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1" name="Google Shape;281;p28"/>
          <p:cNvSpPr txBox="1">
            <a:spLocks noGrp="1"/>
          </p:cNvSpPr>
          <p:nvPr>
            <p:ph type="title" idx="5"/>
          </p:nvPr>
        </p:nvSpPr>
        <p:spPr>
          <a:xfrm>
            <a:off x="1353405" y="2980803"/>
            <a:ext cx="31809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2" name="Google Shape;282;p28"/>
          <p:cNvSpPr txBox="1">
            <a:spLocks noGrp="1"/>
          </p:cNvSpPr>
          <p:nvPr>
            <p:ph type="title" idx="6"/>
          </p:nvPr>
        </p:nvSpPr>
        <p:spPr>
          <a:xfrm>
            <a:off x="1362061" y="3679716"/>
            <a:ext cx="31809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3" name="Google Shape;283;p28"/>
          <p:cNvSpPr txBox="1">
            <a:spLocks noGrp="1"/>
          </p:cNvSpPr>
          <p:nvPr>
            <p:ph type="title" idx="7"/>
          </p:nvPr>
        </p:nvSpPr>
        <p:spPr>
          <a:xfrm>
            <a:off x="1362061" y="3850500"/>
            <a:ext cx="31809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4" name="Google Shape;284;p28"/>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5" name="Google Shape;285;p28"/>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286"/>
        <p:cNvGrpSpPr/>
        <p:nvPr/>
      </p:nvGrpSpPr>
      <p:grpSpPr>
        <a:xfrm>
          <a:off x="0" y="0"/>
          <a:ext cx="0" cy="0"/>
          <a:chOff x="0" y="0"/>
          <a:chExt cx="0" cy="0"/>
        </a:xfrm>
      </p:grpSpPr>
      <p:sp>
        <p:nvSpPr>
          <p:cNvPr id="287" name="Google Shape;287;p29"/>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8" name="Google Shape;288;p29"/>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9" name="Google Shape;289;p29"/>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0" name="Google Shape;290;p29"/>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91" name="Google Shape;291;p29"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grpSp>
        <p:nvGrpSpPr>
          <p:cNvPr id="292" name="Google Shape;292;p29"/>
          <p:cNvGrpSpPr/>
          <p:nvPr/>
        </p:nvGrpSpPr>
        <p:grpSpPr>
          <a:xfrm>
            <a:off x="492246" y="2107297"/>
            <a:ext cx="310012" cy="422913"/>
            <a:chOff x="11879262" y="6424612"/>
            <a:chExt cx="632935" cy="863441"/>
          </a:xfrm>
        </p:grpSpPr>
        <p:sp>
          <p:nvSpPr>
            <p:cNvPr id="293" name="Google Shape;293;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4" name="Google Shape;294;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5" name="Google Shape;295;p29"/>
          <p:cNvGrpSpPr/>
          <p:nvPr/>
        </p:nvGrpSpPr>
        <p:grpSpPr>
          <a:xfrm>
            <a:off x="2257118" y="2107297"/>
            <a:ext cx="310012" cy="422913"/>
            <a:chOff x="11879262" y="6424612"/>
            <a:chExt cx="632935" cy="863441"/>
          </a:xfrm>
        </p:grpSpPr>
        <p:sp>
          <p:nvSpPr>
            <p:cNvPr id="296" name="Google Shape;296;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7" name="Google Shape;297;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8" name="Google Shape;298;p29"/>
          <p:cNvGrpSpPr/>
          <p:nvPr/>
        </p:nvGrpSpPr>
        <p:grpSpPr>
          <a:xfrm>
            <a:off x="4021990" y="2107297"/>
            <a:ext cx="310012" cy="422913"/>
            <a:chOff x="11879262" y="6424612"/>
            <a:chExt cx="632935" cy="863441"/>
          </a:xfrm>
        </p:grpSpPr>
        <p:sp>
          <p:nvSpPr>
            <p:cNvPr id="299" name="Google Shape;299;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0" name="Google Shape;300;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1" name="Google Shape;301;p29"/>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2" name="Google Shape;302;p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3" name="Google Shape;303;p29"/>
          <p:cNvPicPr preferRelativeResize="0"/>
          <p:nvPr/>
        </p:nvPicPr>
        <p:blipFill rotWithShape="1">
          <a:blip r:embed="rId4">
            <a:alphaModFix/>
          </a:blip>
          <a:srcRect/>
          <a:stretch/>
        </p:blipFill>
        <p:spPr>
          <a:xfrm>
            <a:off x="6118333" y="1428035"/>
            <a:ext cx="2794271" cy="7060"/>
          </a:xfrm>
          <a:prstGeom prst="rect">
            <a:avLst/>
          </a:prstGeom>
          <a:noFill/>
          <a:ln>
            <a:noFill/>
          </a:ln>
        </p:spPr>
      </p:pic>
      <p:sp>
        <p:nvSpPr>
          <p:cNvPr id="304" name="Google Shape;304;p29"/>
          <p:cNvSpPr txBox="1"/>
          <p:nvPr/>
        </p:nvSpPr>
        <p:spPr>
          <a:xfrm>
            <a:off x="590173"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5" name="Google Shape;305;p29"/>
          <p:cNvSpPr txBox="1"/>
          <p:nvPr/>
        </p:nvSpPr>
        <p:spPr>
          <a:xfrm>
            <a:off x="2354747"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6" name="Google Shape;306;p29"/>
          <p:cNvSpPr txBox="1"/>
          <p:nvPr/>
        </p:nvSpPr>
        <p:spPr>
          <a:xfrm>
            <a:off x="4117535"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07" name="Google Shape;307;p29"/>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308" name="Google Shape;308;p29"/>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309" name="Google Shape;309;p29"/>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00"/>
              </a:spcBef>
              <a:spcAft>
                <a:spcPts val="0"/>
              </a:spcAft>
              <a:buClr>
                <a:schemeClr val="dk1"/>
              </a:buClr>
              <a:buSzPts val="900"/>
              <a:buNone/>
              <a:defRPr sz="1000">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310" name="Google Shape;310;p29"/>
          <p:cNvSpPr txBox="1">
            <a:spLocks noGrp="1"/>
          </p:cNvSpPr>
          <p:nvPr>
            <p:ph type="subTitle" idx="2"/>
          </p:nvPr>
        </p:nvSpPr>
        <p:spPr>
          <a:xfrm>
            <a:off x="485346"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1" name="Google Shape;311;p29"/>
          <p:cNvSpPr txBox="1">
            <a:spLocks noGrp="1"/>
          </p:cNvSpPr>
          <p:nvPr>
            <p:ph type="subTitle" idx="3"/>
          </p:nvPr>
        </p:nvSpPr>
        <p:spPr>
          <a:xfrm>
            <a:off x="479760"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2" name="Google Shape;312;p29"/>
          <p:cNvSpPr txBox="1">
            <a:spLocks noGrp="1"/>
          </p:cNvSpPr>
          <p:nvPr>
            <p:ph type="subTitle" idx="4"/>
          </p:nvPr>
        </p:nvSpPr>
        <p:spPr>
          <a:xfrm>
            <a:off x="2206575" y="2866706"/>
            <a:ext cx="14913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3" name="Google Shape;313;p29"/>
          <p:cNvSpPr txBox="1">
            <a:spLocks noGrp="1"/>
          </p:cNvSpPr>
          <p:nvPr>
            <p:ph type="subTitle" idx="5"/>
          </p:nvPr>
        </p:nvSpPr>
        <p:spPr>
          <a:xfrm>
            <a:off x="2200888" y="3403828"/>
            <a:ext cx="14913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4" name="Google Shape;314;p29"/>
          <p:cNvSpPr txBox="1">
            <a:spLocks noGrp="1"/>
          </p:cNvSpPr>
          <p:nvPr>
            <p:ph type="subTitle" idx="6"/>
          </p:nvPr>
        </p:nvSpPr>
        <p:spPr>
          <a:xfrm>
            <a:off x="3978185"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5" name="Google Shape;315;p29"/>
          <p:cNvSpPr txBox="1">
            <a:spLocks noGrp="1"/>
          </p:cNvSpPr>
          <p:nvPr>
            <p:ph type="subTitle" idx="7"/>
          </p:nvPr>
        </p:nvSpPr>
        <p:spPr>
          <a:xfrm>
            <a:off x="3972598"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6" name="Google Shape;316;p29"/>
          <p:cNvSpPr txBox="1">
            <a:spLocks noGrp="1"/>
          </p:cNvSpPr>
          <p:nvPr>
            <p:ph type="title" idx="8" hasCustomPrompt="1"/>
          </p:nvPr>
        </p:nvSpPr>
        <p:spPr>
          <a:xfrm>
            <a:off x="6291230" y="643388"/>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7" name="Google Shape;317;p29"/>
          <p:cNvSpPr txBox="1">
            <a:spLocks noGrp="1"/>
          </p:cNvSpPr>
          <p:nvPr>
            <p:ph type="subTitle" idx="9"/>
          </p:nvPr>
        </p:nvSpPr>
        <p:spPr>
          <a:xfrm>
            <a:off x="6291230" y="114893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8" name="Google Shape;318;p29"/>
          <p:cNvSpPr txBox="1">
            <a:spLocks noGrp="1"/>
          </p:cNvSpPr>
          <p:nvPr>
            <p:ph type="title" idx="13" hasCustomPrompt="1"/>
          </p:nvPr>
        </p:nvSpPr>
        <p:spPr>
          <a:xfrm>
            <a:off x="6291230" y="1538507"/>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9" name="Google Shape;319;p29"/>
          <p:cNvSpPr txBox="1">
            <a:spLocks noGrp="1"/>
          </p:cNvSpPr>
          <p:nvPr>
            <p:ph type="subTitle" idx="14"/>
          </p:nvPr>
        </p:nvSpPr>
        <p:spPr>
          <a:xfrm>
            <a:off x="6291230" y="204405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0" name="Google Shape;320;p29"/>
          <p:cNvSpPr txBox="1">
            <a:spLocks noGrp="1"/>
          </p:cNvSpPr>
          <p:nvPr>
            <p:ph type="title" idx="15" hasCustomPrompt="1"/>
          </p:nvPr>
        </p:nvSpPr>
        <p:spPr>
          <a:xfrm>
            <a:off x="6291230" y="2488300"/>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1" name="Google Shape;321;p29"/>
          <p:cNvSpPr txBox="1">
            <a:spLocks noGrp="1"/>
          </p:cNvSpPr>
          <p:nvPr>
            <p:ph type="subTitle" idx="16"/>
          </p:nvPr>
        </p:nvSpPr>
        <p:spPr>
          <a:xfrm>
            <a:off x="6291230" y="2993847"/>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2" name="Google Shape;322;p29"/>
          <p:cNvSpPr txBox="1">
            <a:spLocks noGrp="1"/>
          </p:cNvSpPr>
          <p:nvPr>
            <p:ph type="title" idx="17" hasCustomPrompt="1"/>
          </p:nvPr>
        </p:nvSpPr>
        <p:spPr>
          <a:xfrm>
            <a:off x="6291230" y="3447259"/>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3" name="Google Shape;323;p29"/>
          <p:cNvSpPr txBox="1">
            <a:spLocks noGrp="1"/>
          </p:cNvSpPr>
          <p:nvPr>
            <p:ph type="subTitle" idx="18"/>
          </p:nvPr>
        </p:nvSpPr>
        <p:spPr>
          <a:xfrm>
            <a:off x="6291230" y="3952805"/>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p30"/>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6" name="Google Shape;326;p30"/>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27" name="Google Shape;327;p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28" name="Google Shape;328;p30"/>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29" name="Google Shape;329;p30"/>
          <p:cNvGrpSpPr/>
          <p:nvPr/>
        </p:nvGrpSpPr>
        <p:grpSpPr>
          <a:xfrm>
            <a:off x="3439811" y="1471503"/>
            <a:ext cx="329633" cy="422913"/>
            <a:chOff x="11879262" y="6424612"/>
            <a:chExt cx="632935" cy="863441"/>
          </a:xfrm>
        </p:grpSpPr>
        <p:sp>
          <p:nvSpPr>
            <p:cNvPr id="330" name="Google Shape;33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1" name="Google Shape;33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2" name="Google Shape;332;p30"/>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3" name="Google Shape;333;p30"/>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4" name="Google Shape;334;p30"/>
          <p:cNvGrpSpPr/>
          <p:nvPr/>
        </p:nvGrpSpPr>
        <p:grpSpPr>
          <a:xfrm>
            <a:off x="5335357" y="1471503"/>
            <a:ext cx="329633" cy="422913"/>
            <a:chOff x="11879262" y="6424612"/>
            <a:chExt cx="632935" cy="863441"/>
          </a:xfrm>
        </p:grpSpPr>
        <p:sp>
          <p:nvSpPr>
            <p:cNvPr id="335" name="Google Shape;335;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6" name="Google Shape;336;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7" name="Google Shape;337;p30"/>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8" name="Google Shape;338;p30"/>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9" name="Google Shape;339;p30"/>
          <p:cNvGrpSpPr/>
          <p:nvPr/>
        </p:nvGrpSpPr>
        <p:grpSpPr>
          <a:xfrm>
            <a:off x="7230904" y="1471503"/>
            <a:ext cx="329633" cy="422913"/>
            <a:chOff x="11879262" y="6424612"/>
            <a:chExt cx="632935" cy="863441"/>
          </a:xfrm>
        </p:grpSpPr>
        <p:sp>
          <p:nvSpPr>
            <p:cNvPr id="340" name="Google Shape;34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41" name="Google Shape;34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42" name="Google Shape;342;p30"/>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43" name="Google Shape;343;p30"/>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44" name="Google Shape;344;p30"/>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45" name="Google Shape;345;p30"/>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46" name="Google Shape;346;p30"/>
          <p:cNvSpPr>
            <a:spLocks noGrp="1"/>
          </p:cNvSpPr>
          <p:nvPr>
            <p:ph type="pic" idx="2"/>
          </p:nvPr>
        </p:nvSpPr>
        <p:spPr>
          <a:xfrm>
            <a:off x="315022" y="1317397"/>
            <a:ext cx="2851200" cy="2232600"/>
          </a:xfrm>
          <a:prstGeom prst="roundRect">
            <a:avLst>
              <a:gd name="adj" fmla="val 2191"/>
            </a:avLst>
          </a:prstGeom>
          <a:noFill/>
          <a:ln>
            <a:noFill/>
          </a:ln>
        </p:spPr>
      </p:sp>
      <p:sp>
        <p:nvSpPr>
          <p:cNvPr id="347" name="Google Shape;347;p30"/>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48" name="Google Shape;348;p30"/>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49" name="Google Shape;349;p30"/>
          <p:cNvSpPr txBox="1">
            <a:spLocks noGrp="1"/>
          </p:cNvSpPr>
          <p:nvPr>
            <p:ph type="subTitle" idx="3"/>
          </p:nvPr>
        </p:nvSpPr>
        <p:spPr>
          <a:xfrm>
            <a:off x="3432603"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0" name="Google Shape;350;p30"/>
          <p:cNvSpPr txBox="1">
            <a:spLocks noGrp="1"/>
          </p:cNvSpPr>
          <p:nvPr>
            <p:ph type="subTitle" idx="4"/>
          </p:nvPr>
        </p:nvSpPr>
        <p:spPr>
          <a:xfrm>
            <a:off x="3442052"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1" name="Google Shape;351;p30"/>
          <p:cNvSpPr txBox="1">
            <a:spLocks noGrp="1"/>
          </p:cNvSpPr>
          <p:nvPr>
            <p:ph type="subTitle" idx="5"/>
          </p:nvPr>
        </p:nvSpPr>
        <p:spPr>
          <a:xfrm>
            <a:off x="5327756"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2" name="Google Shape;352;p30"/>
          <p:cNvSpPr txBox="1">
            <a:spLocks noGrp="1"/>
          </p:cNvSpPr>
          <p:nvPr>
            <p:ph type="subTitle" idx="6"/>
          </p:nvPr>
        </p:nvSpPr>
        <p:spPr>
          <a:xfrm>
            <a:off x="5339905"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3" name="Google Shape;353;p30"/>
          <p:cNvSpPr txBox="1">
            <a:spLocks noGrp="1"/>
          </p:cNvSpPr>
          <p:nvPr>
            <p:ph type="subTitle" idx="7"/>
          </p:nvPr>
        </p:nvSpPr>
        <p:spPr>
          <a:xfrm>
            <a:off x="7192342"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4" name="Google Shape;354;p30"/>
          <p:cNvSpPr txBox="1">
            <a:spLocks noGrp="1"/>
          </p:cNvSpPr>
          <p:nvPr>
            <p:ph type="subTitle" idx="8"/>
          </p:nvPr>
        </p:nvSpPr>
        <p:spPr>
          <a:xfrm>
            <a:off x="7237758" y="2772900"/>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5" name="Google Shape;355;p30"/>
          <p:cNvSpPr txBox="1">
            <a:spLocks noGrp="1"/>
          </p:cNvSpPr>
          <p:nvPr>
            <p:ph type="title" idx="9" hasCustomPrompt="1"/>
          </p:nvPr>
        </p:nvSpPr>
        <p:spPr>
          <a:xfrm>
            <a:off x="432994"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6" name="Google Shape;356;p30"/>
          <p:cNvSpPr txBox="1">
            <a:spLocks noGrp="1"/>
          </p:cNvSpPr>
          <p:nvPr>
            <p:ph type="subTitle" idx="13"/>
          </p:nvPr>
        </p:nvSpPr>
        <p:spPr>
          <a:xfrm>
            <a:off x="432994"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7" name="Google Shape;357;p30"/>
          <p:cNvSpPr txBox="1">
            <a:spLocks noGrp="1"/>
          </p:cNvSpPr>
          <p:nvPr>
            <p:ph type="title" idx="14" hasCustomPrompt="1"/>
          </p:nvPr>
        </p:nvSpPr>
        <p:spPr>
          <a:xfrm>
            <a:off x="2612697" y="3797456"/>
            <a:ext cx="17400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 name="Google Shape;358;p30"/>
          <p:cNvSpPr txBox="1">
            <a:spLocks noGrp="1"/>
          </p:cNvSpPr>
          <p:nvPr>
            <p:ph type="subTitle" idx="15"/>
          </p:nvPr>
        </p:nvSpPr>
        <p:spPr>
          <a:xfrm>
            <a:off x="2612697" y="4152525"/>
            <a:ext cx="17400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9" name="Google Shape;359;p30"/>
          <p:cNvSpPr txBox="1">
            <a:spLocks noGrp="1"/>
          </p:cNvSpPr>
          <p:nvPr>
            <p:ph type="title" idx="16" hasCustomPrompt="1"/>
          </p:nvPr>
        </p:nvSpPr>
        <p:spPr>
          <a:xfrm>
            <a:off x="4788398"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 name="Google Shape;360;p30"/>
          <p:cNvSpPr txBox="1">
            <a:spLocks noGrp="1"/>
          </p:cNvSpPr>
          <p:nvPr>
            <p:ph type="subTitle" idx="17"/>
          </p:nvPr>
        </p:nvSpPr>
        <p:spPr>
          <a:xfrm>
            <a:off x="4788398"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61" name="Google Shape;361;p30"/>
          <p:cNvSpPr txBox="1">
            <a:spLocks noGrp="1"/>
          </p:cNvSpPr>
          <p:nvPr>
            <p:ph type="title" idx="18" hasCustomPrompt="1"/>
          </p:nvPr>
        </p:nvSpPr>
        <p:spPr>
          <a:xfrm>
            <a:off x="6964099"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2" name="Google Shape;362;p30"/>
          <p:cNvSpPr txBox="1">
            <a:spLocks noGrp="1"/>
          </p:cNvSpPr>
          <p:nvPr>
            <p:ph type="subTitle" idx="19"/>
          </p:nvPr>
        </p:nvSpPr>
        <p:spPr>
          <a:xfrm>
            <a:off x="6964099"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363"/>
        <p:cNvGrpSpPr/>
        <p:nvPr/>
      </p:nvGrpSpPr>
      <p:grpSpPr>
        <a:xfrm>
          <a:off x="0" y="0"/>
          <a:ext cx="0" cy="0"/>
          <a:chOff x="0" y="0"/>
          <a:chExt cx="0" cy="0"/>
        </a:xfrm>
      </p:grpSpPr>
      <p:sp>
        <p:nvSpPr>
          <p:cNvPr id="364" name="Google Shape;364;p31"/>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65" name="Google Shape;365;p31"/>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66" name="Google Shape;366;p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67" name="Google Shape;367;p31"/>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68" name="Google Shape;368;p31"/>
          <p:cNvGrpSpPr/>
          <p:nvPr/>
        </p:nvGrpSpPr>
        <p:grpSpPr>
          <a:xfrm>
            <a:off x="3439811" y="1471503"/>
            <a:ext cx="329633" cy="422913"/>
            <a:chOff x="11879262" y="6424612"/>
            <a:chExt cx="632935" cy="863441"/>
          </a:xfrm>
        </p:grpSpPr>
        <p:sp>
          <p:nvSpPr>
            <p:cNvPr id="369" name="Google Shape;36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0" name="Google Shape;37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1" name="Google Shape;371;p31"/>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2" name="Google Shape;372;p31"/>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3" name="Google Shape;373;p31"/>
          <p:cNvGrpSpPr/>
          <p:nvPr/>
        </p:nvGrpSpPr>
        <p:grpSpPr>
          <a:xfrm>
            <a:off x="5335357" y="1471503"/>
            <a:ext cx="329633" cy="422913"/>
            <a:chOff x="11879262" y="6424612"/>
            <a:chExt cx="632935" cy="863441"/>
          </a:xfrm>
        </p:grpSpPr>
        <p:sp>
          <p:nvSpPr>
            <p:cNvPr id="374" name="Google Shape;374;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5" name="Google Shape;375;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6" name="Google Shape;376;p31"/>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7" name="Google Shape;377;p31"/>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8" name="Google Shape;378;p31"/>
          <p:cNvGrpSpPr/>
          <p:nvPr/>
        </p:nvGrpSpPr>
        <p:grpSpPr>
          <a:xfrm>
            <a:off x="7230904" y="1471503"/>
            <a:ext cx="329633" cy="422913"/>
            <a:chOff x="11879262" y="6424612"/>
            <a:chExt cx="632935" cy="863441"/>
          </a:xfrm>
        </p:grpSpPr>
        <p:sp>
          <p:nvSpPr>
            <p:cNvPr id="379" name="Google Shape;37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80" name="Google Shape;38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81" name="Google Shape;381;p31"/>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82" name="Google Shape;382;p31"/>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83" name="Google Shape;383;p31"/>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84" name="Google Shape;384;p31"/>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85" name="Google Shape;385;p31"/>
          <p:cNvSpPr>
            <a:spLocks noGrp="1"/>
          </p:cNvSpPr>
          <p:nvPr>
            <p:ph type="pic" idx="2"/>
          </p:nvPr>
        </p:nvSpPr>
        <p:spPr>
          <a:xfrm>
            <a:off x="315022" y="1317397"/>
            <a:ext cx="2851200" cy="2232600"/>
          </a:xfrm>
          <a:prstGeom prst="roundRect">
            <a:avLst>
              <a:gd name="adj" fmla="val 2191"/>
            </a:avLst>
          </a:prstGeom>
          <a:noFill/>
          <a:ln>
            <a:noFill/>
          </a:ln>
        </p:spPr>
      </p:sp>
      <p:sp>
        <p:nvSpPr>
          <p:cNvPr id="386" name="Google Shape;386;p31"/>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87" name="Google Shape;387;p31"/>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88" name="Google Shape;388;p31"/>
          <p:cNvSpPr txBox="1">
            <a:spLocks noGrp="1"/>
          </p:cNvSpPr>
          <p:nvPr>
            <p:ph type="title" idx="3" hasCustomPrompt="1"/>
          </p:nvPr>
        </p:nvSpPr>
        <p:spPr>
          <a:xfrm>
            <a:off x="432994" y="3797456"/>
            <a:ext cx="18141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89" name="Google Shape;389;p31"/>
          <p:cNvSpPr txBox="1">
            <a:spLocks noGrp="1"/>
          </p:cNvSpPr>
          <p:nvPr>
            <p:ph type="subTitle" idx="4"/>
          </p:nvPr>
        </p:nvSpPr>
        <p:spPr>
          <a:xfrm>
            <a:off x="432994"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0" name="Google Shape;390;p31"/>
          <p:cNvSpPr txBox="1">
            <a:spLocks noGrp="1"/>
          </p:cNvSpPr>
          <p:nvPr>
            <p:ph type="title" idx="5" hasCustomPrompt="1"/>
          </p:nvPr>
        </p:nvSpPr>
        <p:spPr>
          <a:xfrm>
            <a:off x="2612697" y="3797456"/>
            <a:ext cx="184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1" name="Google Shape;391;p31"/>
          <p:cNvSpPr txBox="1">
            <a:spLocks noGrp="1"/>
          </p:cNvSpPr>
          <p:nvPr>
            <p:ph type="subTitle" idx="6"/>
          </p:nvPr>
        </p:nvSpPr>
        <p:spPr>
          <a:xfrm>
            <a:off x="2612697"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2" name="Google Shape;392;p31"/>
          <p:cNvSpPr txBox="1">
            <a:spLocks noGrp="1"/>
          </p:cNvSpPr>
          <p:nvPr>
            <p:ph type="title" idx="7" hasCustomPrompt="1"/>
          </p:nvPr>
        </p:nvSpPr>
        <p:spPr>
          <a:xfrm>
            <a:off x="4788398" y="3797456"/>
            <a:ext cx="17886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3" name="Google Shape;393;p31"/>
          <p:cNvSpPr txBox="1">
            <a:spLocks noGrp="1"/>
          </p:cNvSpPr>
          <p:nvPr>
            <p:ph type="subTitle" idx="8"/>
          </p:nvPr>
        </p:nvSpPr>
        <p:spPr>
          <a:xfrm>
            <a:off x="4788398" y="4152525"/>
            <a:ext cx="17856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4" name="Google Shape;394;p31"/>
          <p:cNvSpPr txBox="1">
            <a:spLocks noGrp="1"/>
          </p:cNvSpPr>
          <p:nvPr>
            <p:ph type="title" idx="9" hasCustomPrompt="1"/>
          </p:nvPr>
        </p:nvSpPr>
        <p:spPr>
          <a:xfrm>
            <a:off x="6964099" y="3797456"/>
            <a:ext cx="172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5" name="Google Shape;395;p31"/>
          <p:cNvSpPr txBox="1">
            <a:spLocks noGrp="1"/>
          </p:cNvSpPr>
          <p:nvPr>
            <p:ph type="subTitle" idx="13"/>
          </p:nvPr>
        </p:nvSpPr>
        <p:spPr>
          <a:xfrm>
            <a:off x="6964099" y="4152525"/>
            <a:ext cx="17205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6" name="Google Shape;396;p31"/>
          <p:cNvSpPr txBox="1">
            <a:spLocks noGrp="1"/>
          </p:cNvSpPr>
          <p:nvPr>
            <p:ph type="subTitle" idx="14"/>
          </p:nvPr>
        </p:nvSpPr>
        <p:spPr>
          <a:xfrm>
            <a:off x="343260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7" name="Google Shape;397;p31"/>
          <p:cNvSpPr txBox="1">
            <a:spLocks noGrp="1"/>
          </p:cNvSpPr>
          <p:nvPr>
            <p:ph type="subTitle" idx="15"/>
          </p:nvPr>
        </p:nvSpPr>
        <p:spPr>
          <a:xfrm>
            <a:off x="3442052"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98" name="Google Shape;398;p31"/>
          <p:cNvSpPr txBox="1">
            <a:spLocks noGrp="1"/>
          </p:cNvSpPr>
          <p:nvPr>
            <p:ph type="subTitle" idx="16"/>
          </p:nvPr>
        </p:nvSpPr>
        <p:spPr>
          <a:xfrm>
            <a:off x="5327756"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9" name="Google Shape;399;p31"/>
          <p:cNvSpPr txBox="1">
            <a:spLocks noGrp="1"/>
          </p:cNvSpPr>
          <p:nvPr>
            <p:ph type="subTitle" idx="17"/>
          </p:nvPr>
        </p:nvSpPr>
        <p:spPr>
          <a:xfrm>
            <a:off x="5339905"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400" name="Google Shape;400;p31"/>
          <p:cNvSpPr txBox="1">
            <a:spLocks noGrp="1"/>
          </p:cNvSpPr>
          <p:nvPr>
            <p:ph type="subTitle" idx="18"/>
          </p:nvPr>
        </p:nvSpPr>
        <p:spPr>
          <a:xfrm>
            <a:off x="719234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401" name="Google Shape;401;p31"/>
          <p:cNvSpPr txBox="1">
            <a:spLocks noGrp="1"/>
          </p:cNvSpPr>
          <p:nvPr>
            <p:ph type="subTitle" idx="19"/>
          </p:nvPr>
        </p:nvSpPr>
        <p:spPr>
          <a:xfrm>
            <a:off x="7237758" y="2772900"/>
            <a:ext cx="1420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402"/>
        <p:cNvGrpSpPr/>
        <p:nvPr/>
      </p:nvGrpSpPr>
      <p:grpSpPr>
        <a:xfrm>
          <a:off x="0" y="0"/>
          <a:ext cx="0" cy="0"/>
          <a:chOff x="0" y="0"/>
          <a:chExt cx="0" cy="0"/>
        </a:xfrm>
      </p:grpSpPr>
      <p:sp>
        <p:nvSpPr>
          <p:cNvPr id="403" name="Google Shape;403;p32"/>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04" name="Google Shape;404;p32"/>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05" name="Google Shape;405;p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06" name="Google Shape;406;p32"/>
          <p:cNvSpPr>
            <a:spLocks noGrp="1"/>
          </p:cNvSpPr>
          <p:nvPr>
            <p:ph type="pic" idx="2"/>
          </p:nvPr>
        </p:nvSpPr>
        <p:spPr>
          <a:xfrm>
            <a:off x="5239004" y="1039761"/>
            <a:ext cx="3596700" cy="3518100"/>
          </a:xfrm>
          <a:prstGeom prst="roundRect">
            <a:avLst>
              <a:gd name="adj" fmla="val 2719"/>
            </a:avLst>
          </a:prstGeom>
          <a:noFill/>
          <a:ln>
            <a:noFill/>
          </a:ln>
        </p:spPr>
      </p:sp>
      <p:pic>
        <p:nvPicPr>
          <p:cNvPr id="407" name="Google Shape;407;p32"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08" name="Google Shape;408;p32"/>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409"/>
        <p:cNvGrpSpPr/>
        <p:nvPr/>
      </p:nvGrpSpPr>
      <p:grpSpPr>
        <a:xfrm>
          <a:off x="0" y="0"/>
          <a:ext cx="0" cy="0"/>
          <a:chOff x="0" y="0"/>
          <a:chExt cx="0" cy="0"/>
        </a:xfrm>
      </p:grpSpPr>
      <p:sp>
        <p:nvSpPr>
          <p:cNvPr id="410" name="Google Shape;410;p33"/>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1" name="Google Shape;411;p33"/>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2" name="Google Shape;412;p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13" name="Google Shape;413;p33"/>
          <p:cNvSpPr>
            <a:spLocks noGrp="1"/>
          </p:cNvSpPr>
          <p:nvPr>
            <p:ph type="pic" idx="2"/>
          </p:nvPr>
        </p:nvSpPr>
        <p:spPr>
          <a:xfrm>
            <a:off x="5239004" y="1039761"/>
            <a:ext cx="3596700" cy="3518100"/>
          </a:xfrm>
          <a:prstGeom prst="roundRect">
            <a:avLst>
              <a:gd name="adj" fmla="val 2719"/>
            </a:avLst>
          </a:prstGeom>
          <a:noFill/>
          <a:ln>
            <a:noFill/>
          </a:ln>
        </p:spPr>
      </p:sp>
      <p:pic>
        <p:nvPicPr>
          <p:cNvPr id="414" name="Google Shape;414;p33"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15" name="Google Shape;415;p33"/>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416"/>
        <p:cNvGrpSpPr/>
        <p:nvPr/>
      </p:nvGrpSpPr>
      <p:grpSpPr>
        <a:xfrm>
          <a:off x="0" y="0"/>
          <a:ext cx="0" cy="0"/>
          <a:chOff x="0" y="0"/>
          <a:chExt cx="0" cy="0"/>
        </a:xfrm>
      </p:grpSpPr>
      <p:sp>
        <p:nvSpPr>
          <p:cNvPr id="417" name="Google Shape;417;p34"/>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8" name="Google Shape;418;p34"/>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9" name="Google Shape;419;p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20" name="Google Shape;420;p34"/>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21" name="Google Shape;421;p34"/>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22" name="Google Shape;422;p34"/>
          <p:cNvSpPr txBox="1">
            <a:spLocks noGrp="1"/>
          </p:cNvSpPr>
          <p:nvPr>
            <p:ph type="subTitle" idx="1"/>
          </p:nvPr>
        </p:nvSpPr>
        <p:spPr>
          <a:xfrm>
            <a:off x="512821"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3" name="Google Shape;423;p34"/>
          <p:cNvSpPr txBox="1">
            <a:spLocks noGrp="1"/>
          </p:cNvSpPr>
          <p:nvPr>
            <p:ph type="subTitle" idx="2"/>
          </p:nvPr>
        </p:nvSpPr>
        <p:spPr>
          <a:xfrm>
            <a:off x="512821"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4" name="Google Shape;424;p34"/>
          <p:cNvSpPr txBox="1">
            <a:spLocks noGrp="1"/>
          </p:cNvSpPr>
          <p:nvPr>
            <p:ph type="subTitle" idx="3"/>
          </p:nvPr>
        </p:nvSpPr>
        <p:spPr>
          <a:xfrm>
            <a:off x="512821"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5" name="Google Shape;425;p34"/>
          <p:cNvSpPr txBox="1">
            <a:spLocks noGrp="1"/>
          </p:cNvSpPr>
          <p:nvPr>
            <p:ph type="subTitle" idx="4"/>
          </p:nvPr>
        </p:nvSpPr>
        <p:spPr>
          <a:xfrm>
            <a:off x="4483465"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6" name="Google Shape;426;p34"/>
          <p:cNvSpPr txBox="1">
            <a:spLocks noGrp="1"/>
          </p:cNvSpPr>
          <p:nvPr>
            <p:ph type="subTitle" idx="5"/>
          </p:nvPr>
        </p:nvSpPr>
        <p:spPr>
          <a:xfrm>
            <a:off x="4483465"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7" name="Google Shape;427;p34"/>
          <p:cNvSpPr txBox="1">
            <a:spLocks noGrp="1"/>
          </p:cNvSpPr>
          <p:nvPr>
            <p:ph type="subTitle" idx="6"/>
          </p:nvPr>
        </p:nvSpPr>
        <p:spPr>
          <a:xfrm>
            <a:off x="4483465"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428"/>
        <p:cNvGrpSpPr/>
        <p:nvPr/>
      </p:nvGrpSpPr>
      <p:grpSpPr>
        <a:xfrm>
          <a:off x="0" y="0"/>
          <a:ext cx="0" cy="0"/>
          <a:chOff x="0" y="0"/>
          <a:chExt cx="0" cy="0"/>
        </a:xfrm>
      </p:grpSpPr>
      <p:sp>
        <p:nvSpPr>
          <p:cNvPr id="429" name="Google Shape;429;p35"/>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30" name="Google Shape;430;p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31" name="Google Shape;431;p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32" name="Google Shape;432;p35"/>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33" name="Google Shape;433;p35"/>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34" name="Google Shape;434;p35"/>
          <p:cNvSpPr txBox="1">
            <a:spLocks noGrp="1"/>
          </p:cNvSpPr>
          <p:nvPr>
            <p:ph type="subTitle" idx="1"/>
          </p:nvPr>
        </p:nvSpPr>
        <p:spPr>
          <a:xfrm>
            <a:off x="1000257"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5" name="Google Shape;435;p35"/>
          <p:cNvSpPr txBox="1">
            <a:spLocks noGrp="1"/>
          </p:cNvSpPr>
          <p:nvPr>
            <p:ph type="subTitle" idx="2"/>
          </p:nvPr>
        </p:nvSpPr>
        <p:spPr>
          <a:xfrm>
            <a:off x="1000257"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6" name="Google Shape;436;p35"/>
          <p:cNvSpPr txBox="1">
            <a:spLocks noGrp="1"/>
          </p:cNvSpPr>
          <p:nvPr>
            <p:ph type="subTitle" idx="3"/>
          </p:nvPr>
        </p:nvSpPr>
        <p:spPr>
          <a:xfrm>
            <a:off x="1000257"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7" name="Google Shape;437;p35"/>
          <p:cNvSpPr txBox="1">
            <a:spLocks noGrp="1"/>
          </p:cNvSpPr>
          <p:nvPr>
            <p:ph type="subTitle" idx="4"/>
          </p:nvPr>
        </p:nvSpPr>
        <p:spPr>
          <a:xfrm>
            <a:off x="4978030"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8" name="Google Shape;438;p35"/>
          <p:cNvSpPr txBox="1">
            <a:spLocks noGrp="1"/>
          </p:cNvSpPr>
          <p:nvPr>
            <p:ph type="subTitle" idx="5"/>
          </p:nvPr>
        </p:nvSpPr>
        <p:spPr>
          <a:xfrm>
            <a:off x="4978030"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9" name="Google Shape;439;p35"/>
          <p:cNvSpPr txBox="1">
            <a:spLocks noGrp="1"/>
          </p:cNvSpPr>
          <p:nvPr>
            <p:ph type="subTitle" idx="6"/>
          </p:nvPr>
        </p:nvSpPr>
        <p:spPr>
          <a:xfrm>
            <a:off x="4978030"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0" name="Google Shape;440;p35"/>
          <p:cNvSpPr txBox="1">
            <a:spLocks noGrp="1"/>
          </p:cNvSpPr>
          <p:nvPr>
            <p:ph type="title" idx="7" hasCustomPrompt="1"/>
          </p:nvPr>
        </p:nvSpPr>
        <p:spPr>
          <a:xfrm>
            <a:off x="372046" y="2123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1" name="Google Shape;441;p35"/>
          <p:cNvSpPr txBox="1">
            <a:spLocks noGrp="1"/>
          </p:cNvSpPr>
          <p:nvPr>
            <p:ph type="title" idx="8" hasCustomPrompt="1"/>
          </p:nvPr>
        </p:nvSpPr>
        <p:spPr>
          <a:xfrm>
            <a:off x="372046" y="298912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2" name="Google Shape;442;p35"/>
          <p:cNvSpPr txBox="1">
            <a:spLocks noGrp="1"/>
          </p:cNvSpPr>
          <p:nvPr>
            <p:ph type="title" idx="9" hasCustomPrompt="1"/>
          </p:nvPr>
        </p:nvSpPr>
        <p:spPr>
          <a:xfrm>
            <a:off x="372046" y="388813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3" name="Google Shape;443;p35"/>
          <p:cNvSpPr txBox="1">
            <a:spLocks noGrp="1"/>
          </p:cNvSpPr>
          <p:nvPr>
            <p:ph type="title" idx="13" hasCustomPrompt="1"/>
          </p:nvPr>
        </p:nvSpPr>
        <p:spPr>
          <a:xfrm>
            <a:off x="4387041" y="214227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4" name="Google Shape;444;p35"/>
          <p:cNvSpPr txBox="1">
            <a:spLocks noGrp="1"/>
          </p:cNvSpPr>
          <p:nvPr>
            <p:ph type="title" idx="14" hasCustomPrompt="1"/>
          </p:nvPr>
        </p:nvSpPr>
        <p:spPr>
          <a:xfrm>
            <a:off x="4387041" y="300744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5" name="Google Shape;445;p35"/>
          <p:cNvSpPr txBox="1">
            <a:spLocks noGrp="1"/>
          </p:cNvSpPr>
          <p:nvPr>
            <p:ph type="title" idx="15" hasCustomPrompt="1"/>
          </p:nvPr>
        </p:nvSpPr>
        <p:spPr>
          <a:xfrm>
            <a:off x="4387041" y="390645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446"/>
        <p:cNvGrpSpPr/>
        <p:nvPr/>
      </p:nvGrpSpPr>
      <p:grpSpPr>
        <a:xfrm>
          <a:off x="0" y="0"/>
          <a:ext cx="0" cy="0"/>
          <a:chOff x="0" y="0"/>
          <a:chExt cx="0" cy="0"/>
        </a:xfrm>
      </p:grpSpPr>
      <p:sp>
        <p:nvSpPr>
          <p:cNvPr id="447" name="Google Shape;447;p36"/>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48" name="Google Shape;448;p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49" name="Google Shape;449;p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50" name="Google Shape;450;p36"/>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451" name="Google Shape;451;p36"/>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452" name="Google Shape;452;p36"/>
          <p:cNvSpPr txBox="1">
            <a:spLocks noGrp="1"/>
          </p:cNvSpPr>
          <p:nvPr>
            <p:ph type="title" idx="2" hasCustomPrompt="1"/>
          </p:nvPr>
        </p:nvSpPr>
        <p:spPr>
          <a:xfrm>
            <a:off x="390361"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3" name="Google Shape;453;p36"/>
          <p:cNvSpPr txBox="1">
            <a:spLocks noGrp="1"/>
          </p:cNvSpPr>
          <p:nvPr>
            <p:ph type="title" idx="3" hasCustomPrompt="1"/>
          </p:nvPr>
        </p:nvSpPr>
        <p:spPr>
          <a:xfrm>
            <a:off x="4405357"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4" name="Google Shape;454;p36"/>
          <p:cNvSpPr txBox="1">
            <a:spLocks noGrp="1"/>
          </p:cNvSpPr>
          <p:nvPr>
            <p:ph type="title" idx="4" hasCustomPrompt="1"/>
          </p:nvPr>
        </p:nvSpPr>
        <p:spPr>
          <a:xfrm>
            <a:off x="381204"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5" name="Google Shape;455;p36"/>
          <p:cNvSpPr txBox="1">
            <a:spLocks noGrp="1"/>
          </p:cNvSpPr>
          <p:nvPr>
            <p:ph type="title" idx="5" hasCustomPrompt="1"/>
          </p:nvPr>
        </p:nvSpPr>
        <p:spPr>
          <a:xfrm>
            <a:off x="390361"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6" name="Google Shape;456;p36"/>
          <p:cNvSpPr txBox="1">
            <a:spLocks noGrp="1"/>
          </p:cNvSpPr>
          <p:nvPr>
            <p:ph type="title" idx="6" hasCustomPrompt="1"/>
          </p:nvPr>
        </p:nvSpPr>
        <p:spPr>
          <a:xfrm>
            <a:off x="4396199"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7" name="Google Shape;457;p36"/>
          <p:cNvSpPr txBox="1">
            <a:spLocks noGrp="1"/>
          </p:cNvSpPr>
          <p:nvPr>
            <p:ph type="title" idx="7" hasCustomPrompt="1"/>
          </p:nvPr>
        </p:nvSpPr>
        <p:spPr>
          <a:xfrm>
            <a:off x="4405357"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8" name="Google Shape;458;p36"/>
          <p:cNvSpPr txBox="1">
            <a:spLocks noGrp="1"/>
          </p:cNvSpPr>
          <p:nvPr>
            <p:ph type="subTitle" idx="1"/>
          </p:nvPr>
        </p:nvSpPr>
        <p:spPr>
          <a:xfrm>
            <a:off x="982822" y="2076019"/>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59" name="Google Shape;459;p36"/>
          <p:cNvSpPr txBox="1">
            <a:spLocks noGrp="1"/>
          </p:cNvSpPr>
          <p:nvPr>
            <p:ph type="subTitle" idx="8"/>
          </p:nvPr>
        </p:nvSpPr>
        <p:spPr>
          <a:xfrm>
            <a:off x="982822" y="3090131"/>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0" name="Google Shape;460;p36"/>
          <p:cNvSpPr txBox="1">
            <a:spLocks noGrp="1"/>
          </p:cNvSpPr>
          <p:nvPr>
            <p:ph type="subTitle" idx="9"/>
          </p:nvPr>
        </p:nvSpPr>
        <p:spPr>
          <a:xfrm>
            <a:off x="982822" y="4109738"/>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1" name="Google Shape;461;p36"/>
          <p:cNvSpPr txBox="1">
            <a:spLocks noGrp="1"/>
          </p:cNvSpPr>
          <p:nvPr>
            <p:ph type="subTitle" idx="13"/>
          </p:nvPr>
        </p:nvSpPr>
        <p:spPr>
          <a:xfrm>
            <a:off x="4959161" y="2076019"/>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2" name="Google Shape;462;p36"/>
          <p:cNvSpPr txBox="1">
            <a:spLocks noGrp="1"/>
          </p:cNvSpPr>
          <p:nvPr>
            <p:ph type="subTitle" idx="14"/>
          </p:nvPr>
        </p:nvSpPr>
        <p:spPr>
          <a:xfrm>
            <a:off x="4959161" y="3090131"/>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3" name="Google Shape;463;p36"/>
          <p:cNvSpPr txBox="1">
            <a:spLocks noGrp="1"/>
          </p:cNvSpPr>
          <p:nvPr>
            <p:ph type="subTitle" idx="15"/>
          </p:nvPr>
        </p:nvSpPr>
        <p:spPr>
          <a:xfrm>
            <a:off x="4959161" y="4109738"/>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4" name="Google Shape;464;p36"/>
          <p:cNvSpPr txBox="1">
            <a:spLocks noGrp="1"/>
          </p:cNvSpPr>
          <p:nvPr>
            <p:ph type="subTitle" idx="16"/>
          </p:nvPr>
        </p:nvSpPr>
        <p:spPr>
          <a:xfrm>
            <a:off x="953997" y="371896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5" name="Google Shape;465;p36"/>
          <p:cNvSpPr txBox="1">
            <a:spLocks noGrp="1"/>
          </p:cNvSpPr>
          <p:nvPr>
            <p:ph type="subTitle" idx="17"/>
          </p:nvPr>
        </p:nvSpPr>
        <p:spPr>
          <a:xfrm>
            <a:off x="953997" y="171885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6" name="Google Shape;466;p36"/>
          <p:cNvSpPr txBox="1">
            <a:spLocks noGrp="1"/>
          </p:cNvSpPr>
          <p:nvPr>
            <p:ph type="subTitle" idx="18"/>
          </p:nvPr>
        </p:nvSpPr>
        <p:spPr>
          <a:xfrm>
            <a:off x="953997" y="2723332"/>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7" name="Google Shape;467;p36"/>
          <p:cNvSpPr txBox="1">
            <a:spLocks noGrp="1"/>
          </p:cNvSpPr>
          <p:nvPr>
            <p:ph type="subTitle" idx="19"/>
          </p:nvPr>
        </p:nvSpPr>
        <p:spPr>
          <a:xfrm>
            <a:off x="4947992" y="1718845"/>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8" name="Google Shape;468;p36"/>
          <p:cNvSpPr txBox="1">
            <a:spLocks noGrp="1"/>
          </p:cNvSpPr>
          <p:nvPr>
            <p:ph type="subTitle" idx="20"/>
          </p:nvPr>
        </p:nvSpPr>
        <p:spPr>
          <a:xfrm>
            <a:off x="4947992" y="2723330"/>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9" name="Google Shape;469;p36"/>
          <p:cNvSpPr txBox="1">
            <a:spLocks noGrp="1"/>
          </p:cNvSpPr>
          <p:nvPr>
            <p:ph type="subTitle" idx="21"/>
          </p:nvPr>
        </p:nvSpPr>
        <p:spPr>
          <a:xfrm>
            <a:off x="4947992" y="3718959"/>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470"/>
        <p:cNvGrpSpPr/>
        <p:nvPr/>
      </p:nvGrpSpPr>
      <p:grpSpPr>
        <a:xfrm>
          <a:off x="0" y="0"/>
          <a:ext cx="0" cy="0"/>
          <a:chOff x="0" y="0"/>
          <a:chExt cx="0" cy="0"/>
        </a:xfrm>
      </p:grpSpPr>
      <p:sp>
        <p:nvSpPr>
          <p:cNvPr id="471" name="Google Shape;471;p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72" name="Google Shape;472;p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73" name="Google Shape;473;p37"/>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74" name="Google Shape;474;p37"/>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75" name="Google Shape;475;p37"/>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76" name="Google Shape;476;p37"/>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77" name="Google Shape;477;p37"/>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78" name="Google Shape;478;p37"/>
          <p:cNvSpPr txBox="1">
            <a:spLocks noGrp="1"/>
          </p:cNvSpPr>
          <p:nvPr>
            <p:ph type="title" idx="2"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79" name="Google Shape;479;p37"/>
          <p:cNvSpPr txBox="1">
            <a:spLocks noGrp="1"/>
          </p:cNvSpPr>
          <p:nvPr>
            <p:ph type="title" idx="3"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0" name="Google Shape;480;p37"/>
          <p:cNvSpPr txBox="1">
            <a:spLocks noGrp="1"/>
          </p:cNvSpPr>
          <p:nvPr>
            <p:ph type="title" idx="4"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1" name="Google Shape;481;p37"/>
          <p:cNvSpPr txBox="1">
            <a:spLocks noGrp="1"/>
          </p:cNvSpPr>
          <p:nvPr>
            <p:ph type="title" idx="5"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2" name="Google Shape;482;p37"/>
          <p:cNvSpPr txBox="1">
            <a:spLocks noGrp="1"/>
          </p:cNvSpPr>
          <p:nvPr>
            <p:ph type="title" idx="6"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3" name="Google Shape;483;p37"/>
          <p:cNvSpPr txBox="1">
            <a:spLocks noGrp="1"/>
          </p:cNvSpPr>
          <p:nvPr>
            <p:ph type="subTitle" idx="1"/>
          </p:nvPr>
        </p:nvSpPr>
        <p:spPr>
          <a:xfrm>
            <a:off x="727790" y="1279931"/>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4" name="Google Shape;484;p37"/>
          <p:cNvSpPr txBox="1">
            <a:spLocks noGrp="1"/>
          </p:cNvSpPr>
          <p:nvPr>
            <p:ph type="subTitle" idx="7"/>
          </p:nvPr>
        </p:nvSpPr>
        <p:spPr>
          <a:xfrm>
            <a:off x="727790" y="1852994"/>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5" name="Google Shape;485;p37"/>
          <p:cNvSpPr txBox="1">
            <a:spLocks noGrp="1"/>
          </p:cNvSpPr>
          <p:nvPr>
            <p:ph type="subTitle" idx="8"/>
          </p:nvPr>
        </p:nvSpPr>
        <p:spPr>
          <a:xfrm>
            <a:off x="727790" y="2431159"/>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6" name="Google Shape;486;p37"/>
          <p:cNvSpPr txBox="1">
            <a:spLocks noGrp="1"/>
          </p:cNvSpPr>
          <p:nvPr>
            <p:ph type="subTitle" idx="9"/>
          </p:nvPr>
        </p:nvSpPr>
        <p:spPr>
          <a:xfrm>
            <a:off x="727790" y="3023378"/>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7" name="Google Shape;487;p37"/>
          <p:cNvSpPr txBox="1">
            <a:spLocks noGrp="1"/>
          </p:cNvSpPr>
          <p:nvPr>
            <p:ph type="subTitle" idx="13"/>
          </p:nvPr>
        </p:nvSpPr>
        <p:spPr>
          <a:xfrm>
            <a:off x="727790" y="3619172"/>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488"/>
        <p:cNvGrpSpPr/>
        <p:nvPr/>
      </p:nvGrpSpPr>
      <p:grpSpPr>
        <a:xfrm>
          <a:off x="0" y="0"/>
          <a:ext cx="0" cy="0"/>
          <a:chOff x="0" y="0"/>
          <a:chExt cx="0" cy="0"/>
        </a:xfrm>
      </p:grpSpPr>
      <p:sp>
        <p:nvSpPr>
          <p:cNvPr id="489" name="Google Shape;489;p38"/>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90" name="Google Shape;490;p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91" name="Google Shape;491;p38"/>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92" name="Google Shape;492;p38"/>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93" name="Google Shape;493;p38"/>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94" name="Google Shape;494;p38"/>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95" name="Google Shape;495;p38"/>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96" name="Google Shape;496;p38"/>
          <p:cNvSpPr txBox="1">
            <a:spLocks noGrp="1"/>
          </p:cNvSpPr>
          <p:nvPr>
            <p:ph type="title" idx="2" hasCustomPrompt="1"/>
          </p:nvPr>
        </p:nvSpPr>
        <p:spPr>
          <a:xfrm>
            <a:off x="4735895" y="115221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7" name="Google Shape;497;p38"/>
          <p:cNvSpPr txBox="1">
            <a:spLocks noGrp="1"/>
          </p:cNvSpPr>
          <p:nvPr>
            <p:ph type="title" idx="3" hasCustomPrompt="1"/>
          </p:nvPr>
        </p:nvSpPr>
        <p:spPr>
          <a:xfrm>
            <a:off x="4735895" y="1734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8" name="Google Shape;498;p38"/>
          <p:cNvSpPr txBox="1">
            <a:spLocks noGrp="1"/>
          </p:cNvSpPr>
          <p:nvPr>
            <p:ph type="title" idx="4" hasCustomPrompt="1"/>
          </p:nvPr>
        </p:nvSpPr>
        <p:spPr>
          <a:xfrm>
            <a:off x="4735895" y="231799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9" name="Google Shape;499;p38"/>
          <p:cNvSpPr txBox="1">
            <a:spLocks noGrp="1"/>
          </p:cNvSpPr>
          <p:nvPr>
            <p:ph type="title" idx="5" hasCustomPrompt="1"/>
          </p:nvPr>
        </p:nvSpPr>
        <p:spPr>
          <a:xfrm>
            <a:off x="4730864"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0" name="Google Shape;500;p38"/>
          <p:cNvSpPr txBox="1">
            <a:spLocks noGrp="1"/>
          </p:cNvSpPr>
          <p:nvPr>
            <p:ph type="title" idx="6" hasCustomPrompt="1"/>
          </p:nvPr>
        </p:nvSpPr>
        <p:spPr>
          <a:xfrm>
            <a:off x="4735895" y="3493496"/>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1" name="Google Shape;501;p38"/>
          <p:cNvSpPr txBox="1">
            <a:spLocks noGrp="1"/>
          </p:cNvSpPr>
          <p:nvPr>
            <p:ph type="subTitle" idx="1"/>
          </p:nvPr>
        </p:nvSpPr>
        <p:spPr>
          <a:xfrm>
            <a:off x="727790" y="1279931"/>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2" name="Google Shape;502;p38"/>
          <p:cNvSpPr txBox="1">
            <a:spLocks noGrp="1"/>
          </p:cNvSpPr>
          <p:nvPr>
            <p:ph type="subTitle" idx="7"/>
          </p:nvPr>
        </p:nvSpPr>
        <p:spPr>
          <a:xfrm>
            <a:off x="727790" y="1852994"/>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3" name="Google Shape;503;p38"/>
          <p:cNvSpPr txBox="1">
            <a:spLocks noGrp="1"/>
          </p:cNvSpPr>
          <p:nvPr>
            <p:ph type="subTitle" idx="8"/>
          </p:nvPr>
        </p:nvSpPr>
        <p:spPr>
          <a:xfrm>
            <a:off x="727790" y="2431159"/>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4" name="Google Shape;504;p38"/>
          <p:cNvSpPr txBox="1">
            <a:spLocks noGrp="1"/>
          </p:cNvSpPr>
          <p:nvPr>
            <p:ph type="subTitle" idx="9"/>
          </p:nvPr>
        </p:nvSpPr>
        <p:spPr>
          <a:xfrm>
            <a:off x="727790" y="3023378"/>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5" name="Google Shape;505;p38"/>
          <p:cNvSpPr txBox="1">
            <a:spLocks noGrp="1"/>
          </p:cNvSpPr>
          <p:nvPr>
            <p:ph type="subTitle" idx="13"/>
          </p:nvPr>
        </p:nvSpPr>
        <p:spPr>
          <a:xfrm>
            <a:off x="727790" y="3619172"/>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6" name="Google Shape;506;p38"/>
          <p:cNvSpPr txBox="1">
            <a:spLocks noGrp="1"/>
          </p:cNvSpPr>
          <p:nvPr>
            <p:ph type="subTitle" idx="14"/>
          </p:nvPr>
        </p:nvSpPr>
        <p:spPr>
          <a:xfrm>
            <a:off x="5309168" y="1279931"/>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7" name="Google Shape;507;p38"/>
          <p:cNvSpPr txBox="1">
            <a:spLocks noGrp="1"/>
          </p:cNvSpPr>
          <p:nvPr>
            <p:ph type="subTitle" idx="15"/>
          </p:nvPr>
        </p:nvSpPr>
        <p:spPr>
          <a:xfrm>
            <a:off x="5309168" y="1852994"/>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8" name="Google Shape;508;p38"/>
          <p:cNvSpPr txBox="1">
            <a:spLocks noGrp="1"/>
          </p:cNvSpPr>
          <p:nvPr>
            <p:ph type="subTitle" idx="16"/>
          </p:nvPr>
        </p:nvSpPr>
        <p:spPr>
          <a:xfrm>
            <a:off x="5309168" y="2431159"/>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9" name="Google Shape;509;p38"/>
          <p:cNvSpPr txBox="1">
            <a:spLocks noGrp="1"/>
          </p:cNvSpPr>
          <p:nvPr>
            <p:ph type="subTitle" idx="17"/>
          </p:nvPr>
        </p:nvSpPr>
        <p:spPr>
          <a:xfrm>
            <a:off x="5309168" y="3023378"/>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0" name="Google Shape;510;p38"/>
          <p:cNvSpPr txBox="1">
            <a:spLocks noGrp="1"/>
          </p:cNvSpPr>
          <p:nvPr>
            <p:ph type="subTitle" idx="18"/>
          </p:nvPr>
        </p:nvSpPr>
        <p:spPr>
          <a:xfrm>
            <a:off x="5309168" y="3619172"/>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1" name="Google Shape;511;p38"/>
          <p:cNvSpPr txBox="1">
            <a:spLocks noGrp="1"/>
          </p:cNvSpPr>
          <p:nvPr>
            <p:ph type="title" idx="19"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2" name="Google Shape;512;p38"/>
          <p:cNvSpPr txBox="1">
            <a:spLocks noGrp="1"/>
          </p:cNvSpPr>
          <p:nvPr>
            <p:ph type="title" idx="20"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3" name="Google Shape;513;p38"/>
          <p:cNvSpPr txBox="1">
            <a:spLocks noGrp="1"/>
          </p:cNvSpPr>
          <p:nvPr>
            <p:ph type="title" idx="21"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4" name="Google Shape;514;p38"/>
          <p:cNvSpPr txBox="1">
            <a:spLocks noGrp="1"/>
          </p:cNvSpPr>
          <p:nvPr>
            <p:ph type="title" idx="22"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5" name="Google Shape;515;p38"/>
          <p:cNvSpPr txBox="1">
            <a:spLocks noGrp="1"/>
          </p:cNvSpPr>
          <p:nvPr>
            <p:ph type="title" idx="23"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516"/>
        <p:cNvGrpSpPr/>
        <p:nvPr/>
      </p:nvGrpSpPr>
      <p:grpSpPr>
        <a:xfrm>
          <a:off x="0" y="0"/>
          <a:ext cx="0" cy="0"/>
          <a:chOff x="0" y="0"/>
          <a:chExt cx="0" cy="0"/>
        </a:xfrm>
      </p:grpSpPr>
      <p:sp>
        <p:nvSpPr>
          <p:cNvPr id="517" name="Google Shape;517;p39"/>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18" name="Google Shape;518;p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19" name="Google Shape;519;p39"/>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5750" algn="l">
              <a:lnSpc>
                <a:spcPct val="87000"/>
              </a:lnSpc>
              <a:spcBef>
                <a:spcPts val="1300"/>
              </a:spcBef>
              <a:spcAft>
                <a:spcPts val="0"/>
              </a:spcAft>
              <a:buClr>
                <a:schemeClr val="accent1"/>
              </a:buClr>
              <a:buSzPts val="900"/>
              <a:buChar char="●"/>
              <a:defRPr/>
            </a:lvl1pPr>
            <a:lvl2pPr marL="914400" lvl="1" indent="-279400" algn="l">
              <a:lnSpc>
                <a:spcPct val="87000"/>
              </a:lnSpc>
              <a:spcBef>
                <a:spcPts val="1300"/>
              </a:spcBef>
              <a:spcAft>
                <a:spcPts val="0"/>
              </a:spcAft>
              <a:buClr>
                <a:schemeClr val="accent1"/>
              </a:buClr>
              <a:buSzPts val="800"/>
              <a:buChar char="●"/>
              <a:defRPr/>
            </a:lvl2pPr>
            <a:lvl3pPr marL="1371600" lvl="2" indent="-273050" algn="l">
              <a:lnSpc>
                <a:spcPct val="87000"/>
              </a:lnSpc>
              <a:spcBef>
                <a:spcPts val="1300"/>
              </a:spcBef>
              <a:spcAft>
                <a:spcPts val="0"/>
              </a:spcAft>
              <a:buClr>
                <a:schemeClr val="accent1"/>
              </a:buClr>
              <a:buSzPts val="700"/>
              <a:buChar char="●"/>
              <a:defRPr/>
            </a:lvl3pPr>
            <a:lvl4pPr marL="1828800" lvl="3" indent="-260350" algn="l">
              <a:lnSpc>
                <a:spcPct val="87000"/>
              </a:lnSpc>
              <a:spcBef>
                <a:spcPts val="1300"/>
              </a:spcBef>
              <a:spcAft>
                <a:spcPts val="0"/>
              </a:spcAft>
              <a:buClr>
                <a:schemeClr val="accent1"/>
              </a:buClr>
              <a:buSzPts val="500"/>
              <a:buChar char="●"/>
              <a:defRPr/>
            </a:lvl4pPr>
            <a:lvl5pPr marL="2286000" lvl="4" indent="-254000" algn="l">
              <a:lnSpc>
                <a:spcPct val="87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520"/>
        <p:cNvGrpSpPr/>
        <p:nvPr/>
      </p:nvGrpSpPr>
      <p:grpSpPr>
        <a:xfrm>
          <a:off x="0" y="0"/>
          <a:ext cx="0" cy="0"/>
          <a:chOff x="0" y="0"/>
          <a:chExt cx="0" cy="0"/>
        </a:xfrm>
      </p:grpSpPr>
      <p:sp>
        <p:nvSpPr>
          <p:cNvPr id="521" name="Google Shape;521;p40"/>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2" name="Google Shape;522;p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3" name="Google Shape;523;p40"/>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285750" algn="l">
              <a:lnSpc>
                <a:spcPct val="94000"/>
              </a:lnSpc>
              <a:spcBef>
                <a:spcPts val="1300"/>
              </a:spcBef>
              <a:spcAft>
                <a:spcPts val="0"/>
              </a:spcAft>
              <a:buClr>
                <a:schemeClr val="accent1"/>
              </a:buClr>
              <a:buSzPts val="900"/>
              <a:buChar char="●"/>
              <a:defRPr/>
            </a:lvl1pPr>
            <a:lvl2pPr marL="914400" lvl="1" indent="-279400" algn="l">
              <a:lnSpc>
                <a:spcPct val="94000"/>
              </a:lnSpc>
              <a:spcBef>
                <a:spcPts val="1300"/>
              </a:spcBef>
              <a:spcAft>
                <a:spcPts val="0"/>
              </a:spcAft>
              <a:buClr>
                <a:schemeClr val="accent1"/>
              </a:buClr>
              <a:buSzPts val="800"/>
              <a:buChar char="●"/>
              <a:defRPr/>
            </a:lvl2pPr>
            <a:lvl3pPr marL="1371600" lvl="2" indent="-273050" algn="l">
              <a:lnSpc>
                <a:spcPct val="94000"/>
              </a:lnSpc>
              <a:spcBef>
                <a:spcPts val="1300"/>
              </a:spcBef>
              <a:spcAft>
                <a:spcPts val="0"/>
              </a:spcAft>
              <a:buClr>
                <a:schemeClr val="accent1"/>
              </a:buClr>
              <a:buSzPts val="700"/>
              <a:buChar char="●"/>
              <a:defRPr/>
            </a:lvl3pPr>
            <a:lvl4pPr marL="1828800" lvl="3" indent="-260350" algn="l">
              <a:lnSpc>
                <a:spcPct val="94000"/>
              </a:lnSpc>
              <a:spcBef>
                <a:spcPts val="1300"/>
              </a:spcBef>
              <a:spcAft>
                <a:spcPts val="0"/>
              </a:spcAft>
              <a:buClr>
                <a:schemeClr val="accent1"/>
              </a:buClr>
              <a:buSzPts val="500"/>
              <a:buChar char="●"/>
              <a:defRPr/>
            </a:lvl4pPr>
            <a:lvl5pPr marL="2286000" lvl="4" indent="-254000" algn="l">
              <a:lnSpc>
                <a:spcPct val="94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524"/>
        <p:cNvGrpSpPr/>
        <p:nvPr/>
      </p:nvGrpSpPr>
      <p:grpSpPr>
        <a:xfrm>
          <a:off x="0" y="0"/>
          <a:ext cx="0" cy="0"/>
          <a:chOff x="0" y="0"/>
          <a:chExt cx="0" cy="0"/>
        </a:xfrm>
      </p:grpSpPr>
      <p:sp>
        <p:nvSpPr>
          <p:cNvPr id="525" name="Google Shape;525;p41"/>
          <p:cNvSpPr txBox="1">
            <a:spLocks noGrp="1"/>
          </p:cNvSpPr>
          <p:nvPr>
            <p:ph type="title"/>
          </p:nvPr>
        </p:nvSpPr>
        <p:spPr>
          <a:xfrm>
            <a:off x="316371" y="1332213"/>
            <a:ext cx="3300300" cy="20796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6" name="Google Shape;526;p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7" name="Google Shape;527;p41"/>
          <p:cNvSpPr txBox="1">
            <a:spLocks noGrp="1"/>
          </p:cNvSpPr>
          <p:nvPr>
            <p:ph type="body" idx="1"/>
          </p:nvPr>
        </p:nvSpPr>
        <p:spPr>
          <a:xfrm>
            <a:off x="4487977" y="1762506"/>
            <a:ext cx="4107300" cy="16323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chemeClr val="accent4"/>
              </a:buClr>
              <a:buSzPts val="900"/>
              <a:buChar char="●"/>
              <a:defRPr>
                <a:solidFill>
                  <a:schemeClr val="accent4"/>
                </a:solidFill>
              </a:defRPr>
            </a:lvl1pPr>
            <a:lvl2pPr marL="914400" lvl="1" indent="-279400" algn="l">
              <a:lnSpc>
                <a:spcPct val="95000"/>
              </a:lnSpc>
              <a:spcBef>
                <a:spcPts val="1300"/>
              </a:spcBef>
              <a:spcAft>
                <a:spcPts val="0"/>
              </a:spcAft>
              <a:buClr>
                <a:schemeClr val="accent4"/>
              </a:buClr>
              <a:buSzPts val="800"/>
              <a:buChar char="●"/>
              <a:defRPr>
                <a:solidFill>
                  <a:schemeClr val="accent4"/>
                </a:solidFill>
              </a:defRPr>
            </a:lvl2pPr>
            <a:lvl3pPr marL="1371600" lvl="2" indent="-273050" algn="l">
              <a:lnSpc>
                <a:spcPct val="95000"/>
              </a:lnSpc>
              <a:spcBef>
                <a:spcPts val="1300"/>
              </a:spcBef>
              <a:spcAft>
                <a:spcPts val="0"/>
              </a:spcAft>
              <a:buClr>
                <a:schemeClr val="accent4"/>
              </a:buClr>
              <a:buSzPts val="700"/>
              <a:buChar char="●"/>
              <a:defRPr>
                <a:solidFill>
                  <a:schemeClr val="accent4"/>
                </a:solidFill>
              </a:defRPr>
            </a:lvl3pPr>
            <a:lvl4pPr marL="1828800" lvl="3" indent="-260350" algn="l">
              <a:lnSpc>
                <a:spcPct val="95000"/>
              </a:lnSpc>
              <a:spcBef>
                <a:spcPts val="1300"/>
              </a:spcBef>
              <a:spcAft>
                <a:spcPts val="0"/>
              </a:spcAft>
              <a:buClr>
                <a:schemeClr val="accent4"/>
              </a:buClr>
              <a:buSzPts val="500"/>
              <a:buChar char="●"/>
              <a:defRPr>
                <a:solidFill>
                  <a:schemeClr val="accent4"/>
                </a:solidFill>
              </a:defRPr>
            </a:lvl4pPr>
            <a:lvl5pPr marL="2286000" lvl="4" indent="-254000" algn="l">
              <a:lnSpc>
                <a:spcPct val="95000"/>
              </a:lnSpc>
              <a:spcBef>
                <a:spcPts val="1300"/>
              </a:spcBef>
              <a:spcAft>
                <a:spcPts val="0"/>
              </a:spcAft>
              <a:buClr>
                <a:schemeClr val="accent4"/>
              </a:buClr>
              <a:buSzPts val="400"/>
              <a:buChar char="●"/>
              <a:defRPr>
                <a:solidFill>
                  <a:schemeClr val="accent4"/>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28" name="Google Shape;528;p41"/>
          <p:cNvSpPr txBox="1">
            <a:spLocks noGrp="1"/>
          </p:cNvSpPr>
          <p:nvPr>
            <p:ph type="subTitle" idx="2"/>
          </p:nvPr>
        </p:nvSpPr>
        <p:spPr>
          <a:xfrm>
            <a:off x="4487977" y="1359427"/>
            <a:ext cx="41073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529"/>
        <p:cNvGrpSpPr/>
        <p:nvPr/>
      </p:nvGrpSpPr>
      <p:grpSpPr>
        <a:xfrm>
          <a:off x="0" y="0"/>
          <a:ext cx="0" cy="0"/>
          <a:chOff x="0" y="0"/>
          <a:chExt cx="0" cy="0"/>
        </a:xfrm>
      </p:grpSpPr>
      <p:pic>
        <p:nvPicPr>
          <p:cNvPr id="530" name="Google Shape;530;p42"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531" name="Google Shape;531;p42"/>
          <p:cNvSpPr/>
          <p:nvPr/>
        </p:nvSpPr>
        <p:spPr>
          <a:xfrm>
            <a:off x="4091291" y="1246976"/>
            <a:ext cx="4692300" cy="3308700"/>
          </a:xfrm>
          <a:prstGeom prst="roundRect">
            <a:avLst>
              <a:gd name="adj" fmla="val 2710"/>
            </a:avLst>
          </a:prstGeom>
          <a:gradFill>
            <a:gsLst>
              <a:gs pos="0">
                <a:srgbClr val="FFFFFF"/>
              </a:gs>
              <a:gs pos="28000">
                <a:srgbClr val="F7F7FB">
                  <a:alpha val="97254"/>
                </a:srgbClr>
              </a:gs>
              <a:gs pos="55000">
                <a:srgbClr val="E4E2F1">
                  <a:alpha val="91764"/>
                </a:srgbClr>
              </a:gs>
              <a:gs pos="93000">
                <a:srgbClr val="C4C0E1">
                  <a:alpha val="81960"/>
                </a:srgbClr>
              </a:gs>
              <a:gs pos="100000">
                <a:srgbClr val="BFBADE">
                  <a:alpha val="80000"/>
                </a:srgbClr>
              </a:gs>
            </a:gsLst>
            <a:lin ang="5400012" scaled="0"/>
          </a:gradFill>
          <a:ln w="357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2" name="Google Shape;532;p42"/>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33" name="Google Shape;533;p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534" name="Google Shape;534;p42"/>
          <p:cNvGrpSpPr/>
          <p:nvPr/>
        </p:nvGrpSpPr>
        <p:grpSpPr>
          <a:xfrm>
            <a:off x="8381796" y="4822425"/>
            <a:ext cx="537710" cy="158585"/>
            <a:chOff x="22351457" y="12859799"/>
            <a:chExt cx="1433894" cy="422893"/>
          </a:xfrm>
        </p:grpSpPr>
        <p:grpSp>
          <p:nvGrpSpPr>
            <p:cNvPr id="535" name="Google Shape;535;p42"/>
            <p:cNvGrpSpPr/>
            <p:nvPr/>
          </p:nvGrpSpPr>
          <p:grpSpPr>
            <a:xfrm>
              <a:off x="22351457" y="12859799"/>
              <a:ext cx="1379787" cy="422893"/>
              <a:chOff x="22351457" y="12859799"/>
              <a:chExt cx="1379787" cy="422893"/>
            </a:xfrm>
          </p:grpSpPr>
          <p:sp>
            <p:nvSpPr>
              <p:cNvPr id="536" name="Google Shape;536;p4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7" name="Google Shape;537;p4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538" name="Google Shape;538;p42"/>
              <p:cNvGrpSpPr/>
              <p:nvPr/>
            </p:nvGrpSpPr>
            <p:grpSpPr>
              <a:xfrm>
                <a:off x="23288552" y="12859801"/>
                <a:ext cx="442692" cy="422765"/>
                <a:chOff x="23288552" y="12859801"/>
                <a:chExt cx="442692" cy="422765"/>
              </a:xfrm>
            </p:grpSpPr>
            <p:grpSp>
              <p:nvGrpSpPr>
                <p:cNvPr id="539" name="Google Shape;539;p42"/>
                <p:cNvGrpSpPr/>
                <p:nvPr/>
              </p:nvGrpSpPr>
              <p:grpSpPr>
                <a:xfrm>
                  <a:off x="23288552" y="12859801"/>
                  <a:ext cx="442692" cy="422765"/>
                  <a:chOff x="23288552" y="12859801"/>
                  <a:chExt cx="442692" cy="422765"/>
                </a:xfrm>
              </p:grpSpPr>
              <p:sp>
                <p:nvSpPr>
                  <p:cNvPr id="540" name="Google Shape;540;p4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41" name="Google Shape;541;p4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2" name="Google Shape;542;p4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543" name="Google Shape;543;p4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4" name="Google Shape;544;p4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545" name="Google Shape;545;p42"/>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chemeClr val="accent1"/>
              </a:buClr>
              <a:buSzPts val="900"/>
              <a:buChar char="●"/>
              <a:defRPr/>
            </a:lvl1pPr>
            <a:lvl2pPr marL="914400" lvl="1" indent="-279400" algn="l">
              <a:lnSpc>
                <a:spcPct val="89000"/>
              </a:lnSpc>
              <a:spcBef>
                <a:spcPts val="1300"/>
              </a:spcBef>
              <a:spcAft>
                <a:spcPts val="0"/>
              </a:spcAft>
              <a:buClr>
                <a:schemeClr val="accent1"/>
              </a:buClr>
              <a:buSzPts val="800"/>
              <a:buChar char="●"/>
              <a:defRPr/>
            </a:lvl2pPr>
            <a:lvl3pPr marL="1371600" lvl="2" indent="-273050" algn="l">
              <a:lnSpc>
                <a:spcPct val="89000"/>
              </a:lnSpc>
              <a:spcBef>
                <a:spcPts val="1300"/>
              </a:spcBef>
              <a:spcAft>
                <a:spcPts val="0"/>
              </a:spcAft>
              <a:buClr>
                <a:schemeClr val="accent1"/>
              </a:buClr>
              <a:buSzPts val="700"/>
              <a:buChar char="●"/>
              <a:defRPr/>
            </a:lvl3pPr>
            <a:lvl4pPr marL="1828800" lvl="3" indent="-260350" algn="l">
              <a:lnSpc>
                <a:spcPct val="89000"/>
              </a:lnSpc>
              <a:spcBef>
                <a:spcPts val="1300"/>
              </a:spcBef>
              <a:spcAft>
                <a:spcPts val="0"/>
              </a:spcAft>
              <a:buClr>
                <a:schemeClr val="accent1"/>
              </a:buClr>
              <a:buSzPts val="500"/>
              <a:buChar char="●"/>
              <a:defRPr/>
            </a:lvl4pPr>
            <a:lvl5pPr marL="2286000" lvl="4" indent="-254000" algn="l">
              <a:lnSpc>
                <a:spcPct val="89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546"/>
        <p:cNvGrpSpPr/>
        <p:nvPr/>
      </p:nvGrpSpPr>
      <p:grpSpPr>
        <a:xfrm>
          <a:off x="0" y="0"/>
          <a:ext cx="0" cy="0"/>
          <a:chOff x="0" y="0"/>
          <a:chExt cx="0" cy="0"/>
        </a:xfrm>
      </p:grpSpPr>
      <p:sp>
        <p:nvSpPr>
          <p:cNvPr id="547" name="Google Shape;547;p43"/>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48" name="Google Shape;548;p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49" name="Google Shape;549;p43"/>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0" name="Google Shape;550;p43"/>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551"/>
        <p:cNvGrpSpPr/>
        <p:nvPr/>
      </p:nvGrpSpPr>
      <p:grpSpPr>
        <a:xfrm>
          <a:off x="0" y="0"/>
          <a:ext cx="0" cy="0"/>
          <a:chOff x="0" y="0"/>
          <a:chExt cx="0" cy="0"/>
        </a:xfrm>
      </p:grpSpPr>
      <p:sp>
        <p:nvSpPr>
          <p:cNvPr id="552" name="Google Shape;552;p44"/>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553" name="Google Shape;553;p44"/>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54" name="Google Shape;554;p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555" name="Google Shape;555;p44"/>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556" name="Google Shape;556;p44"/>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557" name="Google Shape;557;p44"/>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558" name="Google Shape;558;p44"/>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9" name="Google Shape;559;p44"/>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60" name="Google Shape;560;p44"/>
          <p:cNvSpPr txBox="1">
            <a:spLocks noGrp="1"/>
          </p:cNvSpPr>
          <p:nvPr>
            <p:ph type="title" idx="3" hasCustomPrompt="1"/>
          </p:nvPr>
        </p:nvSpPr>
        <p:spPr>
          <a:xfrm>
            <a:off x="442153"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1" name="Google Shape;561;p44"/>
          <p:cNvSpPr txBox="1">
            <a:spLocks noGrp="1"/>
          </p:cNvSpPr>
          <p:nvPr>
            <p:ph type="title" idx="4" hasCustomPrompt="1"/>
          </p:nvPr>
        </p:nvSpPr>
        <p:spPr>
          <a:xfrm>
            <a:off x="262633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2" name="Google Shape;562;p44"/>
          <p:cNvSpPr txBox="1">
            <a:spLocks noGrp="1"/>
          </p:cNvSpPr>
          <p:nvPr>
            <p:ph type="title" idx="5" hasCustomPrompt="1"/>
          </p:nvPr>
        </p:nvSpPr>
        <p:spPr>
          <a:xfrm>
            <a:off x="4810505"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3" name="Google Shape;563;p44"/>
          <p:cNvSpPr txBox="1">
            <a:spLocks noGrp="1"/>
          </p:cNvSpPr>
          <p:nvPr>
            <p:ph type="title" idx="6" hasCustomPrompt="1"/>
          </p:nvPr>
        </p:nvSpPr>
        <p:spPr>
          <a:xfrm>
            <a:off x="695798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4" name="Google Shape;564;p44"/>
          <p:cNvSpPr txBox="1">
            <a:spLocks noGrp="1"/>
          </p:cNvSpPr>
          <p:nvPr>
            <p:ph type="subTitle" idx="7"/>
          </p:nvPr>
        </p:nvSpPr>
        <p:spPr>
          <a:xfrm>
            <a:off x="44601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5" name="Google Shape;565;p44"/>
          <p:cNvSpPr txBox="1">
            <a:spLocks noGrp="1"/>
          </p:cNvSpPr>
          <p:nvPr>
            <p:ph type="subTitle" idx="8"/>
          </p:nvPr>
        </p:nvSpPr>
        <p:spPr>
          <a:xfrm>
            <a:off x="2619211"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6" name="Google Shape;566;p44"/>
          <p:cNvSpPr txBox="1">
            <a:spLocks noGrp="1"/>
          </p:cNvSpPr>
          <p:nvPr>
            <p:ph type="subTitle" idx="9"/>
          </p:nvPr>
        </p:nvSpPr>
        <p:spPr>
          <a:xfrm>
            <a:off x="4791659"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7" name="Google Shape;567;p44"/>
          <p:cNvSpPr txBox="1">
            <a:spLocks noGrp="1"/>
          </p:cNvSpPr>
          <p:nvPr>
            <p:ph type="subTitle" idx="13"/>
          </p:nvPr>
        </p:nvSpPr>
        <p:spPr>
          <a:xfrm>
            <a:off x="696410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568"/>
        <p:cNvGrpSpPr/>
        <p:nvPr/>
      </p:nvGrpSpPr>
      <p:grpSpPr>
        <a:xfrm>
          <a:off x="0" y="0"/>
          <a:ext cx="0" cy="0"/>
          <a:chOff x="0" y="0"/>
          <a:chExt cx="0" cy="0"/>
        </a:xfrm>
      </p:grpSpPr>
      <p:sp>
        <p:nvSpPr>
          <p:cNvPr id="569" name="Google Shape;569;p45"/>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0" name="Google Shape;570;p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1" name="Google Shape;571;p45"/>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2" name="Google Shape;572;p45"/>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3" name="Google Shape;573;p45"/>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574"/>
        <p:cNvGrpSpPr/>
        <p:nvPr/>
      </p:nvGrpSpPr>
      <p:grpSpPr>
        <a:xfrm>
          <a:off x="0" y="0"/>
          <a:ext cx="0" cy="0"/>
          <a:chOff x="0" y="0"/>
          <a:chExt cx="0" cy="0"/>
        </a:xfrm>
      </p:grpSpPr>
      <p:sp>
        <p:nvSpPr>
          <p:cNvPr id="575" name="Google Shape;575;p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6" name="Google Shape;576;p46"/>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7" name="Google Shape;577;p46"/>
          <p:cNvSpPr txBox="1">
            <a:spLocks noGrp="1"/>
          </p:cNvSpPr>
          <p:nvPr>
            <p:ph type="body" idx="1"/>
          </p:nvPr>
        </p:nvSpPr>
        <p:spPr>
          <a:xfrm>
            <a:off x="514217" y="1610310"/>
            <a:ext cx="3371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8" name="Google Shape;578;p46"/>
          <p:cNvSpPr txBox="1">
            <a:spLocks noGrp="1"/>
          </p:cNvSpPr>
          <p:nvPr>
            <p:ph type="subTitle" idx="2"/>
          </p:nvPr>
        </p:nvSpPr>
        <p:spPr>
          <a:xfrm>
            <a:off x="514217" y="1204631"/>
            <a:ext cx="3371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9" name="Google Shape;579;p46"/>
          <p:cNvSpPr/>
          <p:nvPr/>
        </p:nvSpPr>
        <p:spPr>
          <a:xfrm rot="10800000">
            <a:off x="4049404"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0" name="Google Shape;580;p46"/>
          <p:cNvSpPr txBox="1">
            <a:spLocks noGrp="1"/>
          </p:cNvSpPr>
          <p:nvPr>
            <p:ph type="body" idx="3"/>
          </p:nvPr>
        </p:nvSpPr>
        <p:spPr>
          <a:xfrm>
            <a:off x="4218276" y="1610310"/>
            <a:ext cx="33264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81" name="Google Shape;581;p46"/>
          <p:cNvSpPr txBox="1">
            <a:spLocks noGrp="1"/>
          </p:cNvSpPr>
          <p:nvPr>
            <p:ph type="subTitle" idx="4"/>
          </p:nvPr>
        </p:nvSpPr>
        <p:spPr>
          <a:xfrm>
            <a:off x="4218276" y="1204631"/>
            <a:ext cx="33264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82" name="Google Shape;582;p46"/>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583"/>
        <p:cNvGrpSpPr/>
        <p:nvPr/>
      </p:nvGrpSpPr>
      <p:grpSpPr>
        <a:xfrm>
          <a:off x="0" y="0"/>
          <a:ext cx="0" cy="0"/>
          <a:chOff x="0" y="0"/>
          <a:chExt cx="0" cy="0"/>
        </a:xfrm>
      </p:grpSpPr>
      <p:sp>
        <p:nvSpPr>
          <p:cNvPr id="584" name="Google Shape;584;p47"/>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5" name="Google Shape;585;p47"/>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6" name="Google Shape;586;p47"/>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7" name="Google Shape;587;p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88" name="Google Shape;588;p47"/>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589" name="Google Shape;589;p47"/>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590" name="Google Shape;590;p47"/>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591" name="Google Shape;591;p47"/>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592" name="Google Shape;592;p47"/>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3" name="Google Shape;593;p47"/>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4" name="Google Shape;594;p47"/>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5" name="Google Shape;595;p47"/>
          <p:cNvSpPr txBox="1">
            <a:spLocks noGrp="1"/>
          </p:cNvSpPr>
          <p:nvPr>
            <p:ph type="title" idx="4"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6" name="Google Shape;596;p47"/>
          <p:cNvSpPr txBox="1">
            <a:spLocks noGrp="1"/>
          </p:cNvSpPr>
          <p:nvPr>
            <p:ph type="title" idx="5" hasCustomPrompt="1"/>
          </p:nvPr>
        </p:nvSpPr>
        <p:spPr>
          <a:xfrm>
            <a:off x="3363137"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7" name="Google Shape;597;p47"/>
          <p:cNvSpPr txBox="1">
            <a:spLocks noGrp="1"/>
          </p:cNvSpPr>
          <p:nvPr>
            <p:ph type="title" idx="6" hasCustomPrompt="1"/>
          </p:nvPr>
        </p:nvSpPr>
        <p:spPr>
          <a:xfrm>
            <a:off x="6210991"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598"/>
        <p:cNvGrpSpPr/>
        <p:nvPr/>
      </p:nvGrpSpPr>
      <p:grpSpPr>
        <a:xfrm>
          <a:off x="0" y="0"/>
          <a:ext cx="0" cy="0"/>
          <a:chOff x="0" y="0"/>
          <a:chExt cx="0" cy="0"/>
        </a:xfrm>
      </p:grpSpPr>
      <p:sp>
        <p:nvSpPr>
          <p:cNvPr id="599" name="Google Shape;599;p48"/>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0" name="Google Shape;600;p48"/>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1" name="Google Shape;601;p48"/>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2" name="Google Shape;602;p48"/>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3" name="Google Shape;603;p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04" name="Google Shape;604;p48"/>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05" name="Google Shape;605;p48"/>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606" name="Google Shape;606;p48"/>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7" name="Google Shape;607;p48"/>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8" name="Google Shape;608;p48"/>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9" name="Google Shape;609;p48"/>
          <p:cNvSpPr txBox="1">
            <a:spLocks noGrp="1"/>
          </p:cNvSpPr>
          <p:nvPr>
            <p:ph type="title" idx="4" hasCustomPrompt="1"/>
          </p:nvPr>
        </p:nvSpPr>
        <p:spPr>
          <a:xfrm>
            <a:off x="2651462"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0" name="Google Shape;610;p48"/>
          <p:cNvSpPr txBox="1">
            <a:spLocks noGrp="1"/>
          </p:cNvSpPr>
          <p:nvPr>
            <p:ph type="title" idx="5" hasCustomPrompt="1"/>
          </p:nvPr>
        </p:nvSpPr>
        <p:spPr>
          <a:xfrm>
            <a:off x="4796546"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1" name="Google Shape;611;p48"/>
          <p:cNvSpPr txBox="1">
            <a:spLocks noGrp="1"/>
          </p:cNvSpPr>
          <p:nvPr>
            <p:ph type="title" idx="6" hasCustomPrompt="1"/>
          </p:nvPr>
        </p:nvSpPr>
        <p:spPr>
          <a:xfrm>
            <a:off x="6942821"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2" name="Google Shape;612;p48"/>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3" name="Google Shape;613;p48"/>
          <p:cNvSpPr txBox="1">
            <a:spLocks noGrp="1"/>
          </p:cNvSpPr>
          <p:nvPr>
            <p:ph type="title" idx="8"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pic>
        <p:nvPicPr>
          <p:cNvPr id="614" name="Google Shape;614;p48"/>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615" name="Google Shape;615;p48"/>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616" name="Google Shape;616;p48"/>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617"/>
        <p:cNvGrpSpPr/>
        <p:nvPr/>
      </p:nvGrpSpPr>
      <p:grpSpPr>
        <a:xfrm>
          <a:off x="0" y="0"/>
          <a:ext cx="0" cy="0"/>
          <a:chOff x="0" y="0"/>
          <a:chExt cx="0" cy="0"/>
        </a:xfrm>
      </p:grpSpPr>
      <p:sp>
        <p:nvSpPr>
          <p:cNvPr id="618" name="Google Shape;618;p49"/>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19" name="Google Shape;619;p49"/>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0" name="Google Shape;620;p49"/>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1" name="Google Shape;621;p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22" name="Google Shape;622;p49"/>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23" name="Google Shape;623;p49"/>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624" name="Google Shape;624;p49"/>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625" name="Google Shape;625;p49"/>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626" name="Google Shape;626;p49"/>
          <p:cNvSpPr txBox="1">
            <a:spLocks noGrp="1"/>
          </p:cNvSpPr>
          <p:nvPr>
            <p:ph type="subTitle" idx="1"/>
          </p:nvPr>
        </p:nvSpPr>
        <p:spPr>
          <a:xfrm>
            <a:off x="502453" y="3033019"/>
            <a:ext cx="24441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7" name="Google Shape;627;p49"/>
          <p:cNvSpPr txBox="1">
            <a:spLocks noGrp="1"/>
          </p:cNvSpPr>
          <p:nvPr>
            <p:ph type="subTitle" idx="5"/>
          </p:nvPr>
        </p:nvSpPr>
        <p:spPr>
          <a:xfrm>
            <a:off x="3402434"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8" name="Google Shape;628;p49"/>
          <p:cNvSpPr txBox="1">
            <a:spLocks noGrp="1"/>
          </p:cNvSpPr>
          <p:nvPr>
            <p:ph type="subTitle" idx="6"/>
          </p:nvPr>
        </p:nvSpPr>
        <p:spPr>
          <a:xfrm>
            <a:off x="6302409"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9" name="Google Shape;629;p49"/>
          <p:cNvSpPr txBox="1">
            <a:spLocks noGrp="1"/>
          </p:cNvSpPr>
          <p:nvPr>
            <p:ph type="subTitle" idx="7"/>
          </p:nvPr>
        </p:nvSpPr>
        <p:spPr>
          <a:xfrm>
            <a:off x="3404271"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0" name="Google Shape;630;p49"/>
          <p:cNvSpPr txBox="1">
            <a:spLocks noGrp="1"/>
          </p:cNvSpPr>
          <p:nvPr>
            <p:ph type="subTitle" idx="8"/>
          </p:nvPr>
        </p:nvSpPr>
        <p:spPr>
          <a:xfrm>
            <a:off x="6279734"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1" name="Google Shape;631;p49"/>
          <p:cNvSpPr txBox="1">
            <a:spLocks noGrp="1"/>
          </p:cNvSpPr>
          <p:nvPr>
            <p:ph type="subTitle" idx="9"/>
          </p:nvPr>
        </p:nvSpPr>
        <p:spPr>
          <a:xfrm>
            <a:off x="511560"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632"/>
        <p:cNvGrpSpPr/>
        <p:nvPr/>
      </p:nvGrpSpPr>
      <p:grpSpPr>
        <a:xfrm>
          <a:off x="0" y="0"/>
          <a:ext cx="0" cy="0"/>
          <a:chOff x="0" y="0"/>
          <a:chExt cx="0" cy="0"/>
        </a:xfrm>
      </p:grpSpPr>
      <p:sp>
        <p:nvSpPr>
          <p:cNvPr id="633" name="Google Shape;633;p50"/>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4" name="Google Shape;634;p50"/>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5" name="Google Shape;635;p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36" name="Google Shape;636;p50"/>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37" name="Google Shape;637;p50"/>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638" name="Google Shape;638;p50"/>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639" name="Google Shape;639;p50"/>
          <p:cNvSpPr txBox="1">
            <a:spLocks noGrp="1"/>
          </p:cNvSpPr>
          <p:nvPr>
            <p:ph type="subTitle" idx="1"/>
          </p:nvPr>
        </p:nvSpPr>
        <p:spPr>
          <a:xfrm>
            <a:off x="1583035" y="3035175"/>
            <a:ext cx="2732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0" name="Google Shape;640;p50"/>
          <p:cNvSpPr txBox="1">
            <a:spLocks noGrp="1"/>
          </p:cNvSpPr>
          <p:nvPr>
            <p:ph type="subTitle" idx="4"/>
          </p:nvPr>
        </p:nvSpPr>
        <p:spPr>
          <a:xfrm>
            <a:off x="1593216" y="3671766"/>
            <a:ext cx="27324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1" name="Google Shape;641;p50"/>
          <p:cNvSpPr txBox="1">
            <a:spLocks noGrp="1"/>
          </p:cNvSpPr>
          <p:nvPr>
            <p:ph type="subTitle" idx="5"/>
          </p:nvPr>
        </p:nvSpPr>
        <p:spPr>
          <a:xfrm>
            <a:off x="4768489" y="3035175"/>
            <a:ext cx="27222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2" name="Google Shape;642;p50"/>
          <p:cNvSpPr txBox="1">
            <a:spLocks noGrp="1"/>
          </p:cNvSpPr>
          <p:nvPr>
            <p:ph type="subTitle" idx="6"/>
          </p:nvPr>
        </p:nvSpPr>
        <p:spPr>
          <a:xfrm>
            <a:off x="4778632" y="3671766"/>
            <a:ext cx="27222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643"/>
        <p:cNvGrpSpPr/>
        <p:nvPr/>
      </p:nvGrpSpPr>
      <p:grpSpPr>
        <a:xfrm>
          <a:off x="0" y="0"/>
          <a:ext cx="0" cy="0"/>
          <a:chOff x="0" y="0"/>
          <a:chExt cx="0" cy="0"/>
        </a:xfrm>
      </p:grpSpPr>
      <p:sp>
        <p:nvSpPr>
          <p:cNvPr id="644" name="Google Shape;644;p51"/>
          <p:cNvSpPr/>
          <p:nvPr/>
        </p:nvSpPr>
        <p:spPr>
          <a:xfrm>
            <a:off x="1396604"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45" name="Google Shape;645;p51"/>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46" name="Google Shape;646;p51"/>
          <p:cNvSpPr/>
          <p:nvPr/>
        </p:nvSpPr>
        <p:spPr>
          <a:xfrm>
            <a:off x="4613071"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7" name="Google Shape;647;p51"/>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8" name="Google Shape;648;p51"/>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9" name="Google Shape;649;p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50" name="Google Shape;650;p51"/>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51" name="Google Shape;651;p51"/>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52" name="Google Shape;652;p51"/>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53" name="Google Shape;653;p51"/>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4" name="Google Shape;654;p51"/>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5" name="Google Shape;655;p51"/>
          <p:cNvSpPr txBox="1">
            <a:spLocks noGrp="1"/>
          </p:cNvSpPr>
          <p:nvPr>
            <p:ph type="subTitle" idx="3"/>
          </p:nvPr>
        </p:nvSpPr>
        <p:spPr>
          <a:xfrm>
            <a:off x="1711718"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656" name="Google Shape;656;p51"/>
          <p:cNvSpPr txBox="1">
            <a:spLocks noGrp="1"/>
          </p:cNvSpPr>
          <p:nvPr>
            <p:ph type="subTitle" idx="4"/>
          </p:nvPr>
        </p:nvSpPr>
        <p:spPr>
          <a:xfrm>
            <a:off x="4882652"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657"/>
        <p:cNvGrpSpPr/>
        <p:nvPr/>
      </p:nvGrpSpPr>
      <p:grpSpPr>
        <a:xfrm>
          <a:off x="0" y="0"/>
          <a:ext cx="0" cy="0"/>
          <a:chOff x="0" y="0"/>
          <a:chExt cx="0" cy="0"/>
        </a:xfrm>
      </p:grpSpPr>
      <p:sp>
        <p:nvSpPr>
          <p:cNvPr id="658" name="Google Shape;658;p52"/>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59" name="Google Shape;659;p52"/>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0" name="Google Shape;660;p52"/>
          <p:cNvSpPr/>
          <p:nvPr/>
        </p:nvSpPr>
        <p:spPr>
          <a:xfrm rot="10800000">
            <a:off x="1396584"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1" name="Google Shape;661;p52"/>
          <p:cNvSpPr/>
          <p:nvPr/>
        </p:nvSpPr>
        <p:spPr>
          <a:xfrm rot="10800000">
            <a:off x="4613052"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62" name="Google Shape;662;p52"/>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63" name="Google Shape;663;p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64" name="Google Shape;664;p52"/>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65" name="Google Shape;665;p52"/>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66" name="Google Shape;666;p52"/>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67" name="Google Shape;667;p52"/>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8" name="Google Shape;668;p52"/>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9" name="Google Shape;669;p52"/>
          <p:cNvSpPr txBox="1">
            <a:spLocks noGrp="1"/>
          </p:cNvSpPr>
          <p:nvPr>
            <p:ph type="subTitle" idx="3"/>
          </p:nvPr>
        </p:nvSpPr>
        <p:spPr>
          <a:xfrm>
            <a:off x="1711704"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70" name="Google Shape;670;p52"/>
          <p:cNvSpPr txBox="1">
            <a:spLocks noGrp="1"/>
          </p:cNvSpPr>
          <p:nvPr>
            <p:ph type="subTitle" idx="4"/>
          </p:nvPr>
        </p:nvSpPr>
        <p:spPr>
          <a:xfrm>
            <a:off x="4882652"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671"/>
        <p:cNvGrpSpPr/>
        <p:nvPr/>
      </p:nvGrpSpPr>
      <p:grpSpPr>
        <a:xfrm>
          <a:off x="0" y="0"/>
          <a:ext cx="0" cy="0"/>
          <a:chOff x="0" y="0"/>
          <a:chExt cx="0" cy="0"/>
        </a:xfrm>
      </p:grpSpPr>
      <p:sp>
        <p:nvSpPr>
          <p:cNvPr id="672" name="Google Shape;672;p53"/>
          <p:cNvSpPr/>
          <p:nvPr/>
        </p:nvSpPr>
        <p:spPr>
          <a:xfrm>
            <a:off x="3222813"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3" name="Google Shape;673;p53"/>
          <p:cNvSpPr/>
          <p:nvPr/>
        </p:nvSpPr>
        <p:spPr>
          <a:xfrm>
            <a:off x="6107166"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4" name="Google Shape;674;p53"/>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5" name="Google Shape;675;p53"/>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6" name="Google Shape;676;p53"/>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7" name="Google Shape;677;p53"/>
          <p:cNvSpPr/>
          <p:nvPr/>
        </p:nvSpPr>
        <p:spPr>
          <a:xfrm>
            <a:off x="338461"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8" name="Google Shape;678;p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79" name="Google Shape;679;p53"/>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80" name="Google Shape;680;p53"/>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81" name="Google Shape;681;p53"/>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2" name="Google Shape;682;p53"/>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3" name="Google Shape;683;p53"/>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4" name="Google Shape;684;p53"/>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5" name="Google Shape;685;p53"/>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6" name="Google Shape;686;p53"/>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7" name="Google Shape;687;p53"/>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8" name="Google Shape;688;p53"/>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689" name="Google Shape;689;p53"/>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690" name="Google Shape;690;p53"/>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1" name="Google Shape;691;p53"/>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2" name="Google Shape;692;p53"/>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3" name="Google Shape;693;p53"/>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4" name="Google Shape;694;p53"/>
          <p:cNvSpPr txBox="1">
            <a:spLocks noGrp="1"/>
          </p:cNvSpPr>
          <p:nvPr>
            <p:ph type="subTitle" idx="4"/>
          </p:nvPr>
        </p:nvSpPr>
        <p:spPr>
          <a:xfrm>
            <a:off x="456767"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5" name="Google Shape;695;p53"/>
          <p:cNvSpPr txBox="1">
            <a:spLocks noGrp="1"/>
          </p:cNvSpPr>
          <p:nvPr>
            <p:ph type="subTitle" idx="5"/>
          </p:nvPr>
        </p:nvSpPr>
        <p:spPr>
          <a:xfrm>
            <a:off x="3346195"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6" name="Google Shape;696;p53"/>
          <p:cNvSpPr txBox="1">
            <a:spLocks noGrp="1"/>
          </p:cNvSpPr>
          <p:nvPr>
            <p:ph type="subTitle" idx="6"/>
          </p:nvPr>
        </p:nvSpPr>
        <p:spPr>
          <a:xfrm>
            <a:off x="6230569"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697"/>
        <p:cNvGrpSpPr/>
        <p:nvPr/>
      </p:nvGrpSpPr>
      <p:grpSpPr>
        <a:xfrm>
          <a:off x="0" y="0"/>
          <a:ext cx="0" cy="0"/>
          <a:chOff x="0" y="0"/>
          <a:chExt cx="0" cy="0"/>
        </a:xfrm>
      </p:grpSpPr>
      <p:sp>
        <p:nvSpPr>
          <p:cNvPr id="698" name="Google Shape;698;p54"/>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99" name="Google Shape;699;p54"/>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0" name="Google Shape;700;p54"/>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1" name="Google Shape;701;p54"/>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2" name="Google Shape;702;p54"/>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3" name="Google Shape;703;p54"/>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4" name="Google Shape;704;p54"/>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5" name="Google Shape;705;p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06" name="Google Shape;706;p54"/>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07" name="Google Shape;707;p54"/>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08" name="Google Shape;708;p54"/>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09" name="Google Shape;709;p54"/>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0" name="Google Shape;710;p54"/>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1" name="Google Shape;711;p54"/>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2" name="Google Shape;712;p54"/>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3" name="Google Shape;713;p54"/>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4" name="Google Shape;714;p54"/>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5" name="Google Shape;715;p54"/>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716" name="Google Shape;716;p54"/>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717" name="Google Shape;717;p54"/>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8" name="Google Shape;718;p54"/>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9" name="Google Shape;719;p54"/>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0" name="Google Shape;720;p54"/>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1" name="Google Shape;721;p54"/>
          <p:cNvSpPr txBox="1">
            <a:spLocks noGrp="1"/>
          </p:cNvSpPr>
          <p:nvPr>
            <p:ph type="subTitle" idx="4"/>
          </p:nvPr>
        </p:nvSpPr>
        <p:spPr>
          <a:xfrm>
            <a:off x="456728"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2" name="Google Shape;722;p54"/>
          <p:cNvSpPr txBox="1">
            <a:spLocks noGrp="1"/>
          </p:cNvSpPr>
          <p:nvPr>
            <p:ph type="subTitle" idx="5"/>
          </p:nvPr>
        </p:nvSpPr>
        <p:spPr>
          <a:xfrm>
            <a:off x="334618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3" name="Google Shape;723;p54"/>
          <p:cNvSpPr txBox="1">
            <a:spLocks noGrp="1"/>
          </p:cNvSpPr>
          <p:nvPr>
            <p:ph type="subTitle" idx="6"/>
          </p:nvPr>
        </p:nvSpPr>
        <p:spPr>
          <a:xfrm>
            <a:off x="622544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724"/>
        <p:cNvGrpSpPr/>
        <p:nvPr/>
      </p:nvGrpSpPr>
      <p:grpSpPr>
        <a:xfrm>
          <a:off x="0" y="0"/>
          <a:ext cx="0" cy="0"/>
          <a:chOff x="0" y="0"/>
          <a:chExt cx="0" cy="0"/>
        </a:xfrm>
      </p:grpSpPr>
      <p:sp>
        <p:nvSpPr>
          <p:cNvPr id="725" name="Google Shape;725;p55"/>
          <p:cNvSpPr/>
          <p:nvPr/>
        </p:nvSpPr>
        <p:spPr>
          <a:xfrm>
            <a:off x="3237186" y="58118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6" name="Google Shape;726;p55"/>
          <p:cNvSpPr/>
          <p:nvPr/>
        </p:nvSpPr>
        <p:spPr>
          <a:xfrm>
            <a:off x="377677"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7" name="Google Shape;727;p55"/>
          <p:cNvSpPr/>
          <p:nvPr/>
        </p:nvSpPr>
        <p:spPr>
          <a:xfrm>
            <a:off x="377677"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8" name="Google Shape;728;p55"/>
          <p:cNvSpPr/>
          <p:nvPr/>
        </p:nvSpPr>
        <p:spPr>
          <a:xfrm>
            <a:off x="3237186" y="370282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9" name="Google Shape;729;p55"/>
          <p:cNvSpPr/>
          <p:nvPr/>
        </p:nvSpPr>
        <p:spPr>
          <a:xfrm>
            <a:off x="6032409"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0" name="Google Shape;730;p55"/>
          <p:cNvSpPr/>
          <p:nvPr/>
        </p:nvSpPr>
        <p:spPr>
          <a:xfrm>
            <a:off x="6032409"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1" name="Google Shape;731;p55"/>
          <p:cNvSpPr txBox="1">
            <a:spLocks noGrp="1"/>
          </p:cNvSpPr>
          <p:nvPr>
            <p:ph type="subTitle" idx="1"/>
          </p:nvPr>
        </p:nvSpPr>
        <p:spPr>
          <a:xfrm>
            <a:off x="6665788" y="2813841"/>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32" name="Google Shape;732;p55"/>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33" name="Google Shape;733;p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grpSp>
        <p:nvGrpSpPr>
          <p:cNvPr id="734" name="Google Shape;734;p55"/>
          <p:cNvGrpSpPr/>
          <p:nvPr/>
        </p:nvGrpSpPr>
        <p:grpSpPr>
          <a:xfrm>
            <a:off x="522383" y="1710908"/>
            <a:ext cx="345768" cy="471692"/>
            <a:chOff x="1393020" y="4562422"/>
            <a:chExt cx="922048" cy="1257845"/>
          </a:xfrm>
        </p:grpSpPr>
        <p:grpSp>
          <p:nvGrpSpPr>
            <p:cNvPr id="735" name="Google Shape;735;p55"/>
            <p:cNvGrpSpPr/>
            <p:nvPr/>
          </p:nvGrpSpPr>
          <p:grpSpPr>
            <a:xfrm>
              <a:off x="1393020" y="4562422"/>
              <a:ext cx="922048" cy="1257845"/>
              <a:chOff x="11596382" y="3794459"/>
              <a:chExt cx="1472215" cy="2008375"/>
            </a:xfrm>
          </p:grpSpPr>
          <p:sp>
            <p:nvSpPr>
              <p:cNvPr id="736" name="Google Shape;73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37" name="Google Shape;73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38" name="Google Shape;73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39" name="Google Shape;739;p55"/>
          <p:cNvGrpSpPr/>
          <p:nvPr/>
        </p:nvGrpSpPr>
        <p:grpSpPr>
          <a:xfrm>
            <a:off x="3383762" y="744121"/>
            <a:ext cx="345768" cy="471692"/>
            <a:chOff x="1393020" y="4562422"/>
            <a:chExt cx="922048" cy="1257845"/>
          </a:xfrm>
        </p:grpSpPr>
        <p:grpSp>
          <p:nvGrpSpPr>
            <p:cNvPr id="740" name="Google Shape;740;p55"/>
            <p:cNvGrpSpPr/>
            <p:nvPr/>
          </p:nvGrpSpPr>
          <p:grpSpPr>
            <a:xfrm>
              <a:off x="1393020" y="4562422"/>
              <a:ext cx="922048" cy="1257845"/>
              <a:chOff x="11596382" y="3794459"/>
              <a:chExt cx="1472215" cy="2008375"/>
            </a:xfrm>
          </p:grpSpPr>
          <p:sp>
            <p:nvSpPr>
              <p:cNvPr id="741" name="Google Shape;74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2" name="Google Shape;74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3" name="Google Shape;74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4" name="Google Shape;744;p55"/>
          <p:cNvGrpSpPr/>
          <p:nvPr/>
        </p:nvGrpSpPr>
        <p:grpSpPr>
          <a:xfrm>
            <a:off x="520460" y="2816860"/>
            <a:ext cx="345768" cy="471692"/>
            <a:chOff x="1393020" y="4562422"/>
            <a:chExt cx="922048" cy="1257845"/>
          </a:xfrm>
        </p:grpSpPr>
        <p:grpSp>
          <p:nvGrpSpPr>
            <p:cNvPr id="745" name="Google Shape;745;p55"/>
            <p:cNvGrpSpPr/>
            <p:nvPr/>
          </p:nvGrpSpPr>
          <p:grpSpPr>
            <a:xfrm>
              <a:off x="1393020" y="4562422"/>
              <a:ext cx="922048" cy="1257845"/>
              <a:chOff x="11596382" y="3794459"/>
              <a:chExt cx="1472215" cy="2008375"/>
            </a:xfrm>
          </p:grpSpPr>
          <p:sp>
            <p:nvSpPr>
              <p:cNvPr id="746" name="Google Shape;74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7" name="Google Shape;74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8" name="Google Shape;74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9" name="Google Shape;749;p55"/>
          <p:cNvGrpSpPr/>
          <p:nvPr/>
        </p:nvGrpSpPr>
        <p:grpSpPr>
          <a:xfrm>
            <a:off x="6186694" y="1710908"/>
            <a:ext cx="345768" cy="471692"/>
            <a:chOff x="1393020" y="4562422"/>
            <a:chExt cx="922048" cy="1257845"/>
          </a:xfrm>
        </p:grpSpPr>
        <p:grpSp>
          <p:nvGrpSpPr>
            <p:cNvPr id="750" name="Google Shape;750;p55"/>
            <p:cNvGrpSpPr/>
            <p:nvPr/>
          </p:nvGrpSpPr>
          <p:grpSpPr>
            <a:xfrm>
              <a:off x="1393020" y="4562422"/>
              <a:ext cx="922048" cy="1257845"/>
              <a:chOff x="11596382" y="3794459"/>
              <a:chExt cx="1472215" cy="2008375"/>
            </a:xfrm>
          </p:grpSpPr>
          <p:sp>
            <p:nvSpPr>
              <p:cNvPr id="751" name="Google Shape;75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2" name="Google Shape;75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3" name="Google Shape;75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4" name="Google Shape;754;p55"/>
          <p:cNvGrpSpPr/>
          <p:nvPr/>
        </p:nvGrpSpPr>
        <p:grpSpPr>
          <a:xfrm>
            <a:off x="6184772" y="2816860"/>
            <a:ext cx="345768" cy="471692"/>
            <a:chOff x="1393020" y="4562422"/>
            <a:chExt cx="922048" cy="1257845"/>
          </a:xfrm>
        </p:grpSpPr>
        <p:grpSp>
          <p:nvGrpSpPr>
            <p:cNvPr id="755" name="Google Shape;755;p55"/>
            <p:cNvGrpSpPr/>
            <p:nvPr/>
          </p:nvGrpSpPr>
          <p:grpSpPr>
            <a:xfrm>
              <a:off x="1393020" y="4562422"/>
              <a:ext cx="922048" cy="1257845"/>
              <a:chOff x="11596382" y="3794459"/>
              <a:chExt cx="1472215" cy="2008375"/>
            </a:xfrm>
          </p:grpSpPr>
          <p:sp>
            <p:nvSpPr>
              <p:cNvPr id="756" name="Google Shape;75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7" name="Google Shape;75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8" name="Google Shape;75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9" name="Google Shape;759;p55"/>
          <p:cNvGrpSpPr/>
          <p:nvPr/>
        </p:nvGrpSpPr>
        <p:grpSpPr>
          <a:xfrm>
            <a:off x="3383762" y="3858616"/>
            <a:ext cx="345768" cy="471692"/>
            <a:chOff x="1393020" y="4562422"/>
            <a:chExt cx="922048" cy="1257845"/>
          </a:xfrm>
        </p:grpSpPr>
        <p:grpSp>
          <p:nvGrpSpPr>
            <p:cNvPr id="760" name="Google Shape;760;p55"/>
            <p:cNvGrpSpPr/>
            <p:nvPr/>
          </p:nvGrpSpPr>
          <p:grpSpPr>
            <a:xfrm>
              <a:off x="1393020" y="4562422"/>
              <a:ext cx="922048" cy="1257845"/>
              <a:chOff x="11596382" y="3794459"/>
              <a:chExt cx="1472215" cy="2008375"/>
            </a:xfrm>
          </p:grpSpPr>
          <p:sp>
            <p:nvSpPr>
              <p:cNvPr id="761" name="Google Shape;76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2" name="Google Shape;76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63" name="Google Shape;76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sp>
        <p:nvSpPr>
          <p:cNvPr id="764" name="Google Shape;764;p55"/>
          <p:cNvSpPr txBox="1">
            <a:spLocks noGrp="1"/>
          </p:cNvSpPr>
          <p:nvPr>
            <p:ph type="subTitle" idx="2"/>
          </p:nvPr>
        </p:nvSpPr>
        <p:spPr>
          <a:xfrm>
            <a:off x="1010878" y="1716234"/>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5" name="Google Shape;765;p55"/>
          <p:cNvSpPr txBox="1">
            <a:spLocks noGrp="1"/>
          </p:cNvSpPr>
          <p:nvPr>
            <p:ph type="subTitle" idx="3"/>
          </p:nvPr>
        </p:nvSpPr>
        <p:spPr>
          <a:xfrm>
            <a:off x="1017224" y="2821022"/>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6" name="Google Shape;766;p55"/>
          <p:cNvSpPr txBox="1">
            <a:spLocks noGrp="1"/>
          </p:cNvSpPr>
          <p:nvPr>
            <p:ph type="subTitle" idx="4"/>
          </p:nvPr>
        </p:nvSpPr>
        <p:spPr>
          <a:xfrm>
            <a:off x="6676725" y="1735669"/>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7" name="Google Shape;767;p55"/>
          <p:cNvSpPr txBox="1">
            <a:spLocks noGrp="1"/>
          </p:cNvSpPr>
          <p:nvPr>
            <p:ph type="subTitle" idx="5"/>
          </p:nvPr>
        </p:nvSpPr>
        <p:spPr>
          <a:xfrm>
            <a:off x="3881026" y="846394"/>
            <a:ext cx="1934700" cy="4716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8" name="Google Shape;768;p55"/>
          <p:cNvSpPr txBox="1">
            <a:spLocks noGrp="1"/>
          </p:cNvSpPr>
          <p:nvPr>
            <p:ph type="subTitle" idx="6"/>
          </p:nvPr>
        </p:nvSpPr>
        <p:spPr>
          <a:xfrm>
            <a:off x="3871871" y="3865513"/>
            <a:ext cx="19347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769"/>
        <p:cNvGrpSpPr/>
        <p:nvPr/>
      </p:nvGrpSpPr>
      <p:grpSpPr>
        <a:xfrm>
          <a:off x="0" y="0"/>
          <a:ext cx="0" cy="0"/>
          <a:chOff x="0" y="0"/>
          <a:chExt cx="0" cy="0"/>
        </a:xfrm>
      </p:grpSpPr>
      <p:sp>
        <p:nvSpPr>
          <p:cNvPr id="770" name="Google Shape;770;p56"/>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1" name="Google Shape;771;p56"/>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2" name="Google Shape;772;p56"/>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3" name="Google Shape;773;p56"/>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4" name="Google Shape;774;p56"/>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5" name="Google Shape;775;p56"/>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76" name="Google Shape;776;p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77" name="Google Shape;777;p56"/>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8" name="Google Shape;778;p56"/>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9" name="Google Shape;779;p56"/>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0" name="Google Shape;780;p56"/>
          <p:cNvSpPr txBox="1">
            <a:spLocks noGrp="1"/>
          </p:cNvSpPr>
          <p:nvPr>
            <p:ph type="subTitle" idx="1"/>
          </p:nvPr>
        </p:nvSpPr>
        <p:spPr>
          <a:xfrm>
            <a:off x="4523730"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1" name="Google Shape;781;p56"/>
          <p:cNvSpPr txBox="1">
            <a:spLocks noGrp="1"/>
          </p:cNvSpPr>
          <p:nvPr>
            <p:ph type="subTitle" idx="2"/>
          </p:nvPr>
        </p:nvSpPr>
        <p:spPr>
          <a:xfrm>
            <a:off x="4523730"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2" name="Google Shape;782;p56"/>
          <p:cNvSpPr txBox="1">
            <a:spLocks noGrp="1"/>
          </p:cNvSpPr>
          <p:nvPr>
            <p:ph type="subTitle" idx="3"/>
          </p:nvPr>
        </p:nvSpPr>
        <p:spPr>
          <a:xfrm>
            <a:off x="4523730"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3" name="Google Shape;783;p56"/>
          <p:cNvSpPr txBox="1">
            <a:spLocks noGrp="1"/>
          </p:cNvSpPr>
          <p:nvPr>
            <p:ph type="subTitle" idx="4"/>
          </p:nvPr>
        </p:nvSpPr>
        <p:spPr>
          <a:xfrm>
            <a:off x="4523730"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4" name="Google Shape;784;p56"/>
          <p:cNvSpPr txBox="1">
            <a:spLocks noGrp="1"/>
          </p:cNvSpPr>
          <p:nvPr>
            <p:ph type="subTitle" idx="5"/>
          </p:nvPr>
        </p:nvSpPr>
        <p:spPr>
          <a:xfrm>
            <a:off x="4523730"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5" name="Google Shape;785;p56"/>
          <p:cNvSpPr txBox="1">
            <a:spLocks noGrp="1"/>
          </p:cNvSpPr>
          <p:nvPr>
            <p:ph type="subTitle" idx="6"/>
          </p:nvPr>
        </p:nvSpPr>
        <p:spPr>
          <a:xfrm>
            <a:off x="4523730"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6" name="Google Shape;786;p56"/>
          <p:cNvSpPr txBox="1">
            <a:spLocks noGrp="1"/>
          </p:cNvSpPr>
          <p:nvPr>
            <p:ph type="subTitle" idx="7"/>
          </p:nvPr>
        </p:nvSpPr>
        <p:spPr>
          <a:xfrm>
            <a:off x="4523730"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7" name="Google Shape;787;p56"/>
          <p:cNvSpPr txBox="1">
            <a:spLocks noGrp="1"/>
          </p:cNvSpPr>
          <p:nvPr>
            <p:ph type="subTitle" idx="8"/>
          </p:nvPr>
        </p:nvSpPr>
        <p:spPr>
          <a:xfrm>
            <a:off x="4523730"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788"/>
        <p:cNvGrpSpPr/>
        <p:nvPr/>
      </p:nvGrpSpPr>
      <p:grpSpPr>
        <a:xfrm>
          <a:off x="0" y="0"/>
          <a:ext cx="0" cy="0"/>
          <a:chOff x="0" y="0"/>
          <a:chExt cx="0" cy="0"/>
        </a:xfrm>
      </p:grpSpPr>
      <p:sp>
        <p:nvSpPr>
          <p:cNvPr id="789" name="Google Shape;789;p57"/>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0" name="Google Shape;790;p57"/>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1" name="Google Shape;791;p57"/>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2" name="Google Shape;792;p57"/>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3" name="Google Shape;793;p57"/>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94" name="Google Shape;794;p57"/>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95" name="Google Shape;795;p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96" name="Google Shape;796;p57"/>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7" name="Google Shape;797;p57"/>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8" name="Google Shape;798;p57"/>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9" name="Google Shape;799;p57"/>
          <p:cNvSpPr txBox="1">
            <a:spLocks noGrp="1"/>
          </p:cNvSpPr>
          <p:nvPr>
            <p:ph type="subTitle" idx="1"/>
          </p:nvPr>
        </p:nvSpPr>
        <p:spPr>
          <a:xfrm>
            <a:off x="4523730" y="95052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0" name="Google Shape;800;p57"/>
          <p:cNvSpPr txBox="1">
            <a:spLocks noGrp="1"/>
          </p:cNvSpPr>
          <p:nvPr>
            <p:ph type="subTitle" idx="2"/>
          </p:nvPr>
        </p:nvSpPr>
        <p:spPr>
          <a:xfrm>
            <a:off x="4523730" y="117271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1" name="Google Shape;801;p57"/>
          <p:cNvSpPr txBox="1">
            <a:spLocks noGrp="1"/>
          </p:cNvSpPr>
          <p:nvPr>
            <p:ph type="subTitle" idx="3"/>
          </p:nvPr>
        </p:nvSpPr>
        <p:spPr>
          <a:xfrm>
            <a:off x="4523730" y="1905606"/>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2" name="Google Shape;802;p57"/>
          <p:cNvSpPr txBox="1">
            <a:spLocks noGrp="1"/>
          </p:cNvSpPr>
          <p:nvPr>
            <p:ph type="subTitle" idx="4"/>
          </p:nvPr>
        </p:nvSpPr>
        <p:spPr>
          <a:xfrm>
            <a:off x="4523730" y="212779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3" name="Google Shape;803;p57"/>
          <p:cNvSpPr txBox="1">
            <a:spLocks noGrp="1"/>
          </p:cNvSpPr>
          <p:nvPr>
            <p:ph type="subTitle" idx="5"/>
          </p:nvPr>
        </p:nvSpPr>
        <p:spPr>
          <a:xfrm>
            <a:off x="4523730" y="285968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4" name="Google Shape;804;p57"/>
          <p:cNvSpPr txBox="1">
            <a:spLocks noGrp="1"/>
          </p:cNvSpPr>
          <p:nvPr>
            <p:ph type="subTitle" idx="6"/>
          </p:nvPr>
        </p:nvSpPr>
        <p:spPr>
          <a:xfrm>
            <a:off x="4523730" y="308187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5" name="Google Shape;805;p57"/>
          <p:cNvSpPr txBox="1">
            <a:spLocks noGrp="1"/>
          </p:cNvSpPr>
          <p:nvPr>
            <p:ph type="subTitle" idx="7"/>
          </p:nvPr>
        </p:nvSpPr>
        <p:spPr>
          <a:xfrm>
            <a:off x="4523730" y="3808265"/>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6" name="Google Shape;806;p57"/>
          <p:cNvSpPr txBox="1">
            <a:spLocks noGrp="1"/>
          </p:cNvSpPr>
          <p:nvPr>
            <p:ph type="subTitle" idx="8"/>
          </p:nvPr>
        </p:nvSpPr>
        <p:spPr>
          <a:xfrm>
            <a:off x="4523730" y="403045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807"/>
        <p:cNvGrpSpPr/>
        <p:nvPr/>
      </p:nvGrpSpPr>
      <p:grpSpPr>
        <a:xfrm>
          <a:off x="0" y="0"/>
          <a:ext cx="0" cy="0"/>
          <a:chOff x="0" y="0"/>
          <a:chExt cx="0" cy="0"/>
        </a:xfrm>
      </p:grpSpPr>
      <p:sp>
        <p:nvSpPr>
          <p:cNvPr id="808" name="Google Shape;808;p58"/>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09" name="Google Shape;809;p58"/>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0" name="Google Shape;810;p58"/>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1" name="Google Shape;811;p58"/>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2" name="Google Shape;812;p58"/>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13" name="Google Shape;813;p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14" name="Google Shape;814;p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15" name="Google Shape;815;p58"/>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6" name="Google Shape;816;p58"/>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7" name="Google Shape;817;p58"/>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8" name="Google Shape;818;p58"/>
          <p:cNvSpPr txBox="1">
            <a:spLocks noGrp="1"/>
          </p:cNvSpPr>
          <p:nvPr>
            <p:ph type="subTitle" idx="1"/>
          </p:nvPr>
        </p:nvSpPr>
        <p:spPr>
          <a:xfrm>
            <a:off x="4523730" y="95052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19" name="Google Shape;819;p58"/>
          <p:cNvSpPr txBox="1">
            <a:spLocks noGrp="1"/>
          </p:cNvSpPr>
          <p:nvPr>
            <p:ph type="subTitle" idx="2"/>
          </p:nvPr>
        </p:nvSpPr>
        <p:spPr>
          <a:xfrm>
            <a:off x="4523730" y="117271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0" name="Google Shape;820;p58"/>
          <p:cNvSpPr txBox="1">
            <a:spLocks noGrp="1"/>
          </p:cNvSpPr>
          <p:nvPr>
            <p:ph type="subTitle" idx="3"/>
          </p:nvPr>
        </p:nvSpPr>
        <p:spPr>
          <a:xfrm>
            <a:off x="4523730" y="1905606"/>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1" name="Google Shape;821;p58"/>
          <p:cNvSpPr txBox="1">
            <a:spLocks noGrp="1"/>
          </p:cNvSpPr>
          <p:nvPr>
            <p:ph type="subTitle" idx="4"/>
          </p:nvPr>
        </p:nvSpPr>
        <p:spPr>
          <a:xfrm>
            <a:off x="4523730" y="212779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2" name="Google Shape;822;p58"/>
          <p:cNvSpPr txBox="1">
            <a:spLocks noGrp="1"/>
          </p:cNvSpPr>
          <p:nvPr>
            <p:ph type="subTitle" idx="5"/>
          </p:nvPr>
        </p:nvSpPr>
        <p:spPr>
          <a:xfrm>
            <a:off x="4523730" y="285968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3" name="Google Shape;823;p58"/>
          <p:cNvSpPr txBox="1">
            <a:spLocks noGrp="1"/>
          </p:cNvSpPr>
          <p:nvPr>
            <p:ph type="subTitle" idx="6"/>
          </p:nvPr>
        </p:nvSpPr>
        <p:spPr>
          <a:xfrm>
            <a:off x="4523730" y="308187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4" name="Google Shape;824;p58"/>
          <p:cNvSpPr txBox="1">
            <a:spLocks noGrp="1"/>
          </p:cNvSpPr>
          <p:nvPr>
            <p:ph type="subTitle" idx="7"/>
          </p:nvPr>
        </p:nvSpPr>
        <p:spPr>
          <a:xfrm>
            <a:off x="4523730" y="3808265"/>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5" name="Google Shape;825;p58"/>
          <p:cNvSpPr txBox="1">
            <a:spLocks noGrp="1"/>
          </p:cNvSpPr>
          <p:nvPr>
            <p:ph type="subTitle" idx="8"/>
          </p:nvPr>
        </p:nvSpPr>
        <p:spPr>
          <a:xfrm>
            <a:off x="4523730" y="403045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826"/>
        <p:cNvGrpSpPr/>
        <p:nvPr/>
      </p:nvGrpSpPr>
      <p:grpSpPr>
        <a:xfrm>
          <a:off x="0" y="0"/>
          <a:ext cx="0" cy="0"/>
          <a:chOff x="0" y="0"/>
          <a:chExt cx="0" cy="0"/>
        </a:xfrm>
      </p:grpSpPr>
      <p:pic>
        <p:nvPicPr>
          <p:cNvPr id="827" name="Google Shape;827;p59"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828" name="Google Shape;828;p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29" name="Google Shape;829;p59"/>
          <p:cNvGrpSpPr/>
          <p:nvPr/>
        </p:nvGrpSpPr>
        <p:grpSpPr>
          <a:xfrm>
            <a:off x="8381796" y="4822425"/>
            <a:ext cx="537710" cy="158585"/>
            <a:chOff x="22351457" y="12859799"/>
            <a:chExt cx="1433894" cy="422893"/>
          </a:xfrm>
        </p:grpSpPr>
        <p:grpSp>
          <p:nvGrpSpPr>
            <p:cNvPr id="830" name="Google Shape;830;p59"/>
            <p:cNvGrpSpPr/>
            <p:nvPr/>
          </p:nvGrpSpPr>
          <p:grpSpPr>
            <a:xfrm>
              <a:off x="22351457" y="12859799"/>
              <a:ext cx="1379787" cy="422893"/>
              <a:chOff x="22351457" y="12859799"/>
              <a:chExt cx="1379787" cy="422893"/>
            </a:xfrm>
          </p:grpSpPr>
          <p:sp>
            <p:nvSpPr>
              <p:cNvPr id="831" name="Google Shape;831;p5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2" name="Google Shape;832;p5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33" name="Google Shape;833;p59"/>
              <p:cNvGrpSpPr/>
              <p:nvPr/>
            </p:nvGrpSpPr>
            <p:grpSpPr>
              <a:xfrm>
                <a:off x="23288552" y="12859801"/>
                <a:ext cx="442692" cy="422765"/>
                <a:chOff x="23288552" y="12859801"/>
                <a:chExt cx="442692" cy="422765"/>
              </a:xfrm>
            </p:grpSpPr>
            <p:grpSp>
              <p:nvGrpSpPr>
                <p:cNvPr id="834" name="Google Shape;834;p59"/>
                <p:cNvGrpSpPr/>
                <p:nvPr/>
              </p:nvGrpSpPr>
              <p:grpSpPr>
                <a:xfrm>
                  <a:off x="23288552" y="12859801"/>
                  <a:ext cx="442692" cy="422765"/>
                  <a:chOff x="23288552" y="12859801"/>
                  <a:chExt cx="442692" cy="422765"/>
                </a:xfrm>
              </p:grpSpPr>
              <p:sp>
                <p:nvSpPr>
                  <p:cNvPr id="835" name="Google Shape;835;p5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6" name="Google Shape;836;p5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7" name="Google Shape;837;p5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38" name="Google Shape;838;p5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9" name="Google Shape;839;p5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40" name="Google Shape;840;p59"/>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1" name="Google Shape;841;p59"/>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2" name="Google Shape;842;p59"/>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3" name="Google Shape;843;p59"/>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4" name="Google Shape;844;p59"/>
          <p:cNvSpPr/>
          <p:nvPr/>
        </p:nvSpPr>
        <p:spPr>
          <a:xfrm rot="-5400000">
            <a:off x="3777428" y="1064948"/>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45" name="Google Shape;845;p59"/>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46" name="Google Shape;846;p59"/>
          <p:cNvSpPr/>
          <p:nvPr/>
        </p:nvSpPr>
        <p:spPr>
          <a:xfrm rot="-5400000">
            <a:off x="3777428" y="2018400"/>
            <a:ext cx="862800" cy="167700"/>
          </a:xfrm>
          <a:prstGeom prst="round2SameRect">
            <a:avLst>
              <a:gd name="adj1" fmla="val 15604"/>
              <a:gd name="adj2" fmla="val 0"/>
            </a:avLst>
          </a:prstGeom>
          <a:solidFill>
            <a:srgbClr val="0370FF"/>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7" name="Google Shape;847;p59"/>
          <p:cNvSpPr/>
          <p:nvPr/>
        </p:nvSpPr>
        <p:spPr>
          <a:xfrm rot="-5400000">
            <a:off x="3777428" y="2971853"/>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8" name="Google Shape;848;p59"/>
          <p:cNvSpPr/>
          <p:nvPr/>
        </p:nvSpPr>
        <p:spPr>
          <a:xfrm rot="-5400000">
            <a:off x="3777428" y="3925305"/>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9" name="Google Shape;849;p59"/>
          <p:cNvSpPr txBox="1">
            <a:spLocks noGrp="1"/>
          </p:cNvSpPr>
          <p:nvPr>
            <p:ph type="subTitle" idx="1"/>
          </p:nvPr>
        </p:nvSpPr>
        <p:spPr>
          <a:xfrm>
            <a:off x="4523730" y="95052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0" name="Google Shape;850;p59"/>
          <p:cNvSpPr txBox="1">
            <a:spLocks noGrp="1"/>
          </p:cNvSpPr>
          <p:nvPr>
            <p:ph type="subTitle" idx="2"/>
          </p:nvPr>
        </p:nvSpPr>
        <p:spPr>
          <a:xfrm>
            <a:off x="4523730" y="117271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1" name="Google Shape;851;p59"/>
          <p:cNvSpPr txBox="1">
            <a:spLocks noGrp="1"/>
          </p:cNvSpPr>
          <p:nvPr>
            <p:ph type="subTitle" idx="3"/>
          </p:nvPr>
        </p:nvSpPr>
        <p:spPr>
          <a:xfrm>
            <a:off x="4523730" y="1905606"/>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2" name="Google Shape;852;p59"/>
          <p:cNvSpPr txBox="1">
            <a:spLocks noGrp="1"/>
          </p:cNvSpPr>
          <p:nvPr>
            <p:ph type="subTitle" idx="4"/>
          </p:nvPr>
        </p:nvSpPr>
        <p:spPr>
          <a:xfrm>
            <a:off x="4523730" y="212779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3" name="Google Shape;853;p59"/>
          <p:cNvSpPr txBox="1">
            <a:spLocks noGrp="1"/>
          </p:cNvSpPr>
          <p:nvPr>
            <p:ph type="subTitle" idx="5"/>
          </p:nvPr>
        </p:nvSpPr>
        <p:spPr>
          <a:xfrm>
            <a:off x="4523730" y="285968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4" name="Google Shape;854;p59"/>
          <p:cNvSpPr txBox="1">
            <a:spLocks noGrp="1"/>
          </p:cNvSpPr>
          <p:nvPr>
            <p:ph type="subTitle" idx="6"/>
          </p:nvPr>
        </p:nvSpPr>
        <p:spPr>
          <a:xfrm>
            <a:off x="4523730" y="308187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5" name="Google Shape;855;p59"/>
          <p:cNvSpPr txBox="1">
            <a:spLocks noGrp="1"/>
          </p:cNvSpPr>
          <p:nvPr>
            <p:ph type="subTitle" idx="7"/>
          </p:nvPr>
        </p:nvSpPr>
        <p:spPr>
          <a:xfrm>
            <a:off x="4523730" y="3808265"/>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6" name="Google Shape;856;p59"/>
          <p:cNvSpPr txBox="1">
            <a:spLocks noGrp="1"/>
          </p:cNvSpPr>
          <p:nvPr>
            <p:ph type="subTitle" idx="8"/>
          </p:nvPr>
        </p:nvSpPr>
        <p:spPr>
          <a:xfrm>
            <a:off x="4523730" y="403045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33_Custom Layout 2">
  <p:cSld name="33_Custom Layout_2">
    <p:bg>
      <p:bgPr>
        <a:gradFill>
          <a:gsLst>
            <a:gs pos="0">
              <a:srgbClr val="FF001A"/>
            </a:gs>
            <a:gs pos="70000">
              <a:srgbClr val="290051"/>
            </a:gs>
            <a:gs pos="100000">
              <a:srgbClr val="0C0024"/>
            </a:gs>
          </a:gsLst>
          <a:lin ang="13500032" scaled="0"/>
        </a:gradFill>
        <a:effectLst/>
      </p:bgPr>
    </p:bg>
    <p:spTree>
      <p:nvGrpSpPr>
        <p:cNvPr id="1" name="Shape 857"/>
        <p:cNvGrpSpPr/>
        <p:nvPr/>
      </p:nvGrpSpPr>
      <p:grpSpPr>
        <a:xfrm>
          <a:off x="0" y="0"/>
          <a:ext cx="0" cy="0"/>
          <a:chOff x="0" y="0"/>
          <a:chExt cx="0" cy="0"/>
        </a:xfrm>
      </p:grpSpPr>
      <p:sp>
        <p:nvSpPr>
          <p:cNvPr id="858" name="Google Shape;858;p60"/>
          <p:cNvSpPr>
            <a:spLocks noGrp="1"/>
          </p:cNvSpPr>
          <p:nvPr>
            <p:ph type="pic" idx="2"/>
          </p:nvPr>
        </p:nvSpPr>
        <p:spPr>
          <a:xfrm>
            <a:off x="3688920" y="-4612"/>
            <a:ext cx="4605600" cy="5144100"/>
          </a:xfrm>
          <a:prstGeom prst="rect">
            <a:avLst/>
          </a:prstGeom>
          <a:noFill/>
          <a:ln>
            <a:noFill/>
          </a:ln>
        </p:spPr>
      </p:sp>
      <p:pic>
        <p:nvPicPr>
          <p:cNvPr id="859" name="Google Shape;859;p60" title="corportae deck assets_slide 3 BG masked.png"/>
          <p:cNvPicPr preferRelativeResize="0"/>
          <p:nvPr/>
        </p:nvPicPr>
        <p:blipFill>
          <a:blip r:embed="rId2">
            <a:alphaModFix/>
          </a:blip>
          <a:stretch>
            <a:fillRect/>
          </a:stretch>
        </p:blipFill>
        <p:spPr>
          <a:xfrm>
            <a:off x="15317" y="-337"/>
            <a:ext cx="9143997" cy="5143504"/>
          </a:xfrm>
          <a:prstGeom prst="rect">
            <a:avLst/>
          </a:prstGeom>
          <a:noFill/>
          <a:ln>
            <a:noFill/>
          </a:ln>
        </p:spPr>
      </p:pic>
      <p:sp>
        <p:nvSpPr>
          <p:cNvPr id="860" name="Google Shape;860;p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61" name="Google Shape;861;p60"/>
          <p:cNvGrpSpPr/>
          <p:nvPr/>
        </p:nvGrpSpPr>
        <p:grpSpPr>
          <a:xfrm>
            <a:off x="8381796" y="4822425"/>
            <a:ext cx="537710" cy="158585"/>
            <a:chOff x="22351457" y="12859799"/>
            <a:chExt cx="1433894" cy="422893"/>
          </a:xfrm>
        </p:grpSpPr>
        <p:grpSp>
          <p:nvGrpSpPr>
            <p:cNvPr id="862" name="Google Shape;862;p60"/>
            <p:cNvGrpSpPr/>
            <p:nvPr/>
          </p:nvGrpSpPr>
          <p:grpSpPr>
            <a:xfrm>
              <a:off x="22351457" y="12859799"/>
              <a:ext cx="1379787" cy="422893"/>
              <a:chOff x="22351457" y="12859799"/>
              <a:chExt cx="1379787" cy="422893"/>
            </a:xfrm>
          </p:grpSpPr>
          <p:sp>
            <p:nvSpPr>
              <p:cNvPr id="863" name="Google Shape;863;p6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4" name="Google Shape;864;p6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65" name="Google Shape;865;p60"/>
              <p:cNvGrpSpPr/>
              <p:nvPr/>
            </p:nvGrpSpPr>
            <p:grpSpPr>
              <a:xfrm>
                <a:off x="23288552" y="12859801"/>
                <a:ext cx="442692" cy="422765"/>
                <a:chOff x="23288552" y="12859801"/>
                <a:chExt cx="442692" cy="422765"/>
              </a:xfrm>
            </p:grpSpPr>
            <p:grpSp>
              <p:nvGrpSpPr>
                <p:cNvPr id="866" name="Google Shape;866;p60"/>
                <p:cNvGrpSpPr/>
                <p:nvPr/>
              </p:nvGrpSpPr>
              <p:grpSpPr>
                <a:xfrm>
                  <a:off x="23288552" y="12859801"/>
                  <a:ext cx="442692" cy="422765"/>
                  <a:chOff x="23288552" y="12859801"/>
                  <a:chExt cx="442692" cy="422765"/>
                </a:xfrm>
              </p:grpSpPr>
              <p:sp>
                <p:nvSpPr>
                  <p:cNvPr id="867" name="Google Shape;867;p6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8" name="Google Shape;868;p6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69" name="Google Shape;869;p6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70" name="Google Shape;870;p6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71" name="Google Shape;871;p6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72" name="Google Shape;872;p60"/>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List of Learning">
  <p:cSld name="33_Custom Layout_1_1">
    <p:bg>
      <p:bgPr>
        <a:blipFill>
          <a:blip r:embed="rId2">
            <a:alphaModFix/>
          </a:blip>
          <a:stretch>
            <a:fillRect/>
          </a:stretch>
        </a:blipFill>
        <a:effectLst/>
      </p:bgPr>
    </p:bg>
    <p:spTree>
      <p:nvGrpSpPr>
        <p:cNvPr id="1" name="Shape 873"/>
        <p:cNvGrpSpPr/>
        <p:nvPr/>
      </p:nvGrpSpPr>
      <p:grpSpPr>
        <a:xfrm>
          <a:off x="0" y="0"/>
          <a:ext cx="0" cy="0"/>
          <a:chOff x="0" y="0"/>
          <a:chExt cx="0" cy="0"/>
        </a:xfrm>
      </p:grpSpPr>
      <p:sp>
        <p:nvSpPr>
          <p:cNvPr id="874" name="Google Shape;874;p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75" name="Google Shape;875;p61"/>
          <p:cNvGrpSpPr/>
          <p:nvPr/>
        </p:nvGrpSpPr>
        <p:grpSpPr>
          <a:xfrm>
            <a:off x="8381796" y="4822425"/>
            <a:ext cx="537710" cy="158585"/>
            <a:chOff x="22351457" y="12859799"/>
            <a:chExt cx="1433894" cy="422893"/>
          </a:xfrm>
        </p:grpSpPr>
        <p:grpSp>
          <p:nvGrpSpPr>
            <p:cNvPr id="876" name="Google Shape;876;p61"/>
            <p:cNvGrpSpPr/>
            <p:nvPr/>
          </p:nvGrpSpPr>
          <p:grpSpPr>
            <a:xfrm>
              <a:off x="22351457" y="12859799"/>
              <a:ext cx="1379787" cy="422893"/>
              <a:chOff x="22351457" y="12859799"/>
              <a:chExt cx="1379787" cy="422893"/>
            </a:xfrm>
          </p:grpSpPr>
          <p:sp>
            <p:nvSpPr>
              <p:cNvPr id="877" name="Google Shape;877;p6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78" name="Google Shape;878;p6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79" name="Google Shape;879;p61"/>
              <p:cNvGrpSpPr/>
              <p:nvPr/>
            </p:nvGrpSpPr>
            <p:grpSpPr>
              <a:xfrm>
                <a:off x="23288552" y="12859801"/>
                <a:ext cx="442692" cy="422765"/>
                <a:chOff x="23288552" y="12859801"/>
                <a:chExt cx="442692" cy="422765"/>
              </a:xfrm>
            </p:grpSpPr>
            <p:grpSp>
              <p:nvGrpSpPr>
                <p:cNvPr id="880" name="Google Shape;880;p61"/>
                <p:cNvGrpSpPr/>
                <p:nvPr/>
              </p:nvGrpSpPr>
              <p:grpSpPr>
                <a:xfrm>
                  <a:off x="23288552" y="12859801"/>
                  <a:ext cx="442692" cy="422765"/>
                  <a:chOff x="23288552" y="12859801"/>
                  <a:chExt cx="442692" cy="422765"/>
                </a:xfrm>
              </p:grpSpPr>
              <p:sp>
                <p:nvSpPr>
                  <p:cNvPr id="881" name="Google Shape;881;p6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82" name="Google Shape;882;p6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3" name="Google Shape;883;p6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84" name="Google Shape;884;p6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5" name="Google Shape;885;p6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86" name="Google Shape;886;p61"/>
          <p:cNvSpPr txBox="1">
            <a:spLocks noGrp="1"/>
          </p:cNvSpPr>
          <p:nvPr>
            <p:ph type="body" idx="1"/>
          </p:nvPr>
        </p:nvSpPr>
        <p:spPr>
          <a:xfrm>
            <a:off x="837903" y="1806544"/>
            <a:ext cx="4052100" cy="2638800"/>
          </a:xfrm>
          <a:prstGeom prst="rect">
            <a:avLst/>
          </a:prstGeom>
        </p:spPr>
        <p:txBody>
          <a:bodyPr spcFirstLastPara="1" wrap="square" lIns="0" tIns="0" rIns="0" bIns="0" anchor="t" anchorCtr="0">
            <a:noAutofit/>
          </a:bodyPr>
          <a:lstStyle>
            <a:lvl1pPr marL="457200" lvl="0" indent="-292100">
              <a:lnSpc>
                <a:spcPct val="100000"/>
              </a:lnSpc>
              <a:spcBef>
                <a:spcPts val="1900"/>
              </a:spcBef>
              <a:spcAft>
                <a:spcPts val="0"/>
              </a:spcAft>
              <a:buSzPts val="1000"/>
              <a:buChar char="●"/>
              <a:defRPr sz="1400"/>
            </a:lvl1pPr>
            <a:lvl2pPr marL="914400" lvl="1" indent="-292100">
              <a:lnSpc>
                <a:spcPct val="100000"/>
              </a:lnSpc>
              <a:spcBef>
                <a:spcPts val="1900"/>
              </a:spcBef>
              <a:spcAft>
                <a:spcPts val="0"/>
              </a:spcAft>
              <a:buSzPts val="1000"/>
              <a:buChar char="●"/>
              <a:defRPr sz="1400"/>
            </a:lvl2pPr>
            <a:lvl3pPr marL="1371600" lvl="2" indent="-292100">
              <a:lnSpc>
                <a:spcPct val="100000"/>
              </a:lnSpc>
              <a:spcBef>
                <a:spcPts val="1900"/>
              </a:spcBef>
              <a:spcAft>
                <a:spcPts val="0"/>
              </a:spcAft>
              <a:buSzPts val="1000"/>
              <a:buChar char="●"/>
              <a:defRPr sz="1400"/>
            </a:lvl3pPr>
            <a:lvl4pPr marL="1828800" lvl="3" indent="-292100">
              <a:lnSpc>
                <a:spcPct val="100000"/>
              </a:lnSpc>
              <a:spcBef>
                <a:spcPts val="1900"/>
              </a:spcBef>
              <a:spcAft>
                <a:spcPts val="0"/>
              </a:spcAft>
              <a:buSzPts val="1000"/>
              <a:buChar char="●"/>
              <a:defRPr sz="1400"/>
            </a:lvl4pPr>
            <a:lvl5pPr marL="2286000" lvl="4" indent="-292100">
              <a:lnSpc>
                <a:spcPct val="100000"/>
              </a:lnSpc>
              <a:spcBef>
                <a:spcPts val="1900"/>
              </a:spcBef>
              <a:spcAft>
                <a:spcPts val="0"/>
              </a:spcAft>
              <a:buSzPts val="1000"/>
              <a:buChar char="●"/>
              <a:defRPr sz="1400"/>
            </a:lvl5pPr>
            <a:lvl6pPr marL="2743200" lvl="5" indent="-228600">
              <a:lnSpc>
                <a:spcPct val="100000"/>
              </a:lnSpc>
              <a:spcBef>
                <a:spcPts val="1900"/>
              </a:spcBef>
              <a:spcAft>
                <a:spcPts val="0"/>
              </a:spcAft>
              <a:buNone/>
              <a:defRPr sz="100"/>
            </a:lvl6pPr>
            <a:lvl7pPr marL="3200400" lvl="6" indent="-228600">
              <a:lnSpc>
                <a:spcPct val="100000"/>
              </a:lnSpc>
              <a:spcBef>
                <a:spcPts val="1900"/>
              </a:spcBef>
              <a:spcAft>
                <a:spcPts val="0"/>
              </a:spcAft>
              <a:buNone/>
              <a:defRPr sz="100"/>
            </a:lvl7pPr>
            <a:lvl8pPr marL="3657600" lvl="7" indent="-228600">
              <a:lnSpc>
                <a:spcPct val="100000"/>
              </a:lnSpc>
              <a:spcBef>
                <a:spcPts val="1900"/>
              </a:spcBef>
              <a:spcAft>
                <a:spcPts val="0"/>
              </a:spcAft>
              <a:buNone/>
              <a:defRPr sz="100"/>
            </a:lvl8pPr>
            <a:lvl9pPr marL="4114800" lvl="8" indent="-228600">
              <a:lnSpc>
                <a:spcPct val="100000"/>
              </a:lnSpc>
              <a:spcBef>
                <a:spcPts val="1900"/>
              </a:spcBef>
              <a:spcAft>
                <a:spcPts val="1900"/>
              </a:spcAft>
              <a:buNone/>
              <a:defRPr sz="100"/>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887"/>
        <p:cNvGrpSpPr/>
        <p:nvPr/>
      </p:nvGrpSpPr>
      <p:grpSpPr>
        <a:xfrm>
          <a:off x="0" y="0"/>
          <a:ext cx="0" cy="0"/>
          <a:chOff x="0" y="0"/>
          <a:chExt cx="0" cy="0"/>
        </a:xfrm>
      </p:grpSpPr>
      <p:sp>
        <p:nvSpPr>
          <p:cNvPr id="888" name="Google Shape;888;p62"/>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9" name="Google Shape;889;p62"/>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0" name="Google Shape;890;p62"/>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1" name="Google Shape;891;p62"/>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2" name="Google Shape;892;p62"/>
          <p:cNvSpPr/>
          <p:nvPr/>
        </p:nvSpPr>
        <p:spPr>
          <a:xfrm rot="5400000">
            <a:off x="7142970" y="1404253"/>
            <a:ext cx="862800" cy="11124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3" name="Google Shape;893;p62"/>
          <p:cNvSpPr/>
          <p:nvPr/>
        </p:nvSpPr>
        <p:spPr>
          <a:xfrm rot="5400000">
            <a:off x="7142970" y="2360024"/>
            <a:ext cx="862800" cy="11124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4" name="Google Shape;894;p62"/>
          <p:cNvSpPr/>
          <p:nvPr/>
        </p:nvSpPr>
        <p:spPr>
          <a:xfrm rot="5400000">
            <a:off x="7142970" y="3315795"/>
            <a:ext cx="862800" cy="11124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5" name="Google Shape;895;p62"/>
          <p:cNvSpPr/>
          <p:nvPr/>
        </p:nvSpPr>
        <p:spPr>
          <a:xfrm rot="5400000">
            <a:off x="7142970" y="448482"/>
            <a:ext cx="862800" cy="11124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6" name="Google Shape;896;p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97" name="Google Shape;897;p62"/>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8" name="Google Shape;898;p62"/>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S</a:t>
            </a:r>
            <a:endParaRPr sz="500"/>
          </a:p>
        </p:txBody>
      </p:sp>
      <p:sp>
        <p:nvSpPr>
          <p:cNvPr id="899" name="Google Shape;899;p62"/>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0" name="Google Shape;900;p62"/>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W</a:t>
            </a:r>
            <a:endParaRPr sz="500"/>
          </a:p>
        </p:txBody>
      </p:sp>
      <p:sp>
        <p:nvSpPr>
          <p:cNvPr id="901" name="Google Shape;901;p62"/>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2" name="Google Shape;902;p62"/>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O</a:t>
            </a:r>
            <a:endParaRPr sz="500"/>
          </a:p>
        </p:txBody>
      </p:sp>
      <p:sp>
        <p:nvSpPr>
          <p:cNvPr id="903" name="Google Shape;903;p62"/>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4" name="Google Shape;904;p62"/>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T</a:t>
            </a:r>
            <a:endParaRPr sz="500"/>
          </a:p>
        </p:txBody>
      </p:sp>
      <p:pic>
        <p:nvPicPr>
          <p:cNvPr id="905" name="Google Shape;905;p62"/>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906" name="Google Shape;906;p62"/>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907" name="Google Shape;907;p62"/>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908" name="Google Shape;908;p62"/>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909" name="Google Shape;909;p62"/>
          <p:cNvSpPr txBox="1">
            <a:spLocks noGrp="1"/>
          </p:cNvSpPr>
          <p:nvPr>
            <p:ph type="subTitle" idx="1"/>
          </p:nvPr>
        </p:nvSpPr>
        <p:spPr>
          <a:xfrm>
            <a:off x="2414582" y="803841"/>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0" name="Google Shape;910;p62"/>
          <p:cNvSpPr txBox="1">
            <a:spLocks noGrp="1"/>
          </p:cNvSpPr>
          <p:nvPr>
            <p:ph type="subTitle" idx="2"/>
          </p:nvPr>
        </p:nvSpPr>
        <p:spPr>
          <a:xfrm>
            <a:off x="2414588" y="1045449"/>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1" name="Google Shape;911;p62"/>
          <p:cNvSpPr txBox="1">
            <a:spLocks noGrp="1"/>
          </p:cNvSpPr>
          <p:nvPr>
            <p:ph type="subTitle" idx="3"/>
          </p:nvPr>
        </p:nvSpPr>
        <p:spPr>
          <a:xfrm>
            <a:off x="2414582" y="1770783"/>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2" name="Google Shape;912;p62"/>
          <p:cNvSpPr txBox="1">
            <a:spLocks noGrp="1"/>
          </p:cNvSpPr>
          <p:nvPr>
            <p:ph type="subTitle" idx="4"/>
          </p:nvPr>
        </p:nvSpPr>
        <p:spPr>
          <a:xfrm>
            <a:off x="2414588" y="2012391"/>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3" name="Google Shape;913;p62"/>
          <p:cNvSpPr txBox="1">
            <a:spLocks noGrp="1"/>
          </p:cNvSpPr>
          <p:nvPr>
            <p:ph type="subTitle" idx="5"/>
          </p:nvPr>
        </p:nvSpPr>
        <p:spPr>
          <a:xfrm>
            <a:off x="2414582" y="2717198"/>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4" name="Google Shape;914;p62"/>
          <p:cNvSpPr txBox="1">
            <a:spLocks noGrp="1"/>
          </p:cNvSpPr>
          <p:nvPr>
            <p:ph type="subTitle" idx="6"/>
          </p:nvPr>
        </p:nvSpPr>
        <p:spPr>
          <a:xfrm>
            <a:off x="2414588" y="2958806"/>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5" name="Google Shape;915;p62"/>
          <p:cNvSpPr txBox="1">
            <a:spLocks noGrp="1"/>
          </p:cNvSpPr>
          <p:nvPr>
            <p:ph type="subTitle" idx="7"/>
          </p:nvPr>
        </p:nvSpPr>
        <p:spPr>
          <a:xfrm>
            <a:off x="2414582" y="3681304"/>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6" name="Google Shape;916;p62"/>
          <p:cNvSpPr txBox="1">
            <a:spLocks noGrp="1"/>
          </p:cNvSpPr>
          <p:nvPr>
            <p:ph type="subTitle" idx="8"/>
          </p:nvPr>
        </p:nvSpPr>
        <p:spPr>
          <a:xfrm>
            <a:off x="2414588" y="3922913"/>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917"/>
        <p:cNvGrpSpPr/>
        <p:nvPr/>
      </p:nvGrpSpPr>
      <p:grpSpPr>
        <a:xfrm>
          <a:off x="0" y="0"/>
          <a:ext cx="0" cy="0"/>
          <a:chOff x="0" y="0"/>
          <a:chExt cx="0" cy="0"/>
        </a:xfrm>
      </p:grpSpPr>
      <p:sp>
        <p:nvSpPr>
          <p:cNvPr id="918" name="Google Shape;918;p63"/>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9" name="Google Shape;919;p63"/>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0" name="Google Shape;920;p63"/>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1" name="Google Shape;921;p63"/>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2" name="Google Shape;922;p63"/>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3" name="Google Shape;923;p63"/>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4" name="Google Shape;924;p63"/>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25" name="Google Shape;925;p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926" name="Google Shape;926;p63"/>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927" name="Google Shape;927;p63"/>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28" name="Google Shape;928;p63"/>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29" name="Google Shape;929;p63"/>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30" name="Google Shape;930;p63"/>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31" name="Google Shape;931;p63"/>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32" name="Google Shape;932;p63"/>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33" name="Google Shape;933;p63"/>
          <p:cNvSpPr txBox="1">
            <a:spLocks noGrp="1"/>
          </p:cNvSpPr>
          <p:nvPr>
            <p:ph type="subTitle" idx="2"/>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Font typeface="Poppins"/>
              <a:buNone/>
              <a:defRPr sz="1500" b="1">
                <a:latin typeface="Poppins"/>
                <a:ea typeface="Poppins"/>
                <a:cs typeface="Poppins"/>
                <a:sym typeface="Poppins"/>
              </a:defRPr>
            </a:lvl1pPr>
            <a:lvl2pPr lvl="1">
              <a:lnSpc>
                <a:spcPct val="95000"/>
              </a:lnSpc>
              <a:spcBef>
                <a:spcPts val="0"/>
              </a:spcBef>
              <a:spcAft>
                <a:spcPts val="0"/>
              </a:spcAft>
              <a:buSzPts val="1500"/>
              <a:buFont typeface="Poppins"/>
              <a:buNone/>
              <a:defRPr sz="1500" b="1">
                <a:latin typeface="Poppins"/>
                <a:ea typeface="Poppins"/>
                <a:cs typeface="Poppins"/>
                <a:sym typeface="Poppins"/>
              </a:defRPr>
            </a:lvl2pPr>
            <a:lvl3pPr lvl="2">
              <a:lnSpc>
                <a:spcPct val="95000"/>
              </a:lnSpc>
              <a:spcBef>
                <a:spcPts val="0"/>
              </a:spcBef>
              <a:spcAft>
                <a:spcPts val="0"/>
              </a:spcAft>
              <a:buSzPts val="1500"/>
              <a:buFont typeface="Poppins"/>
              <a:buNone/>
              <a:defRPr sz="1500" b="1">
                <a:latin typeface="Poppins"/>
                <a:ea typeface="Poppins"/>
                <a:cs typeface="Poppins"/>
                <a:sym typeface="Poppins"/>
              </a:defRPr>
            </a:lvl3pPr>
            <a:lvl4pPr lvl="3">
              <a:lnSpc>
                <a:spcPct val="95000"/>
              </a:lnSpc>
              <a:spcBef>
                <a:spcPts val="0"/>
              </a:spcBef>
              <a:spcAft>
                <a:spcPts val="0"/>
              </a:spcAft>
              <a:buSzPts val="1500"/>
              <a:buFont typeface="Poppins"/>
              <a:buNone/>
              <a:defRPr sz="1500" b="1">
                <a:latin typeface="Poppins"/>
                <a:ea typeface="Poppins"/>
                <a:cs typeface="Poppins"/>
                <a:sym typeface="Poppins"/>
              </a:defRPr>
            </a:lvl4pPr>
            <a:lvl5pPr lvl="4">
              <a:lnSpc>
                <a:spcPct val="95000"/>
              </a:lnSpc>
              <a:spcBef>
                <a:spcPts val="0"/>
              </a:spcBef>
              <a:spcAft>
                <a:spcPts val="0"/>
              </a:spcAft>
              <a:buSzPts val="1500"/>
              <a:buFont typeface="Poppins"/>
              <a:buNone/>
              <a:defRPr sz="1500" b="1">
                <a:latin typeface="Poppins"/>
                <a:ea typeface="Poppins"/>
                <a:cs typeface="Poppins"/>
                <a:sym typeface="Poppins"/>
              </a:defRPr>
            </a:lvl5pPr>
            <a:lvl6pPr lvl="5">
              <a:lnSpc>
                <a:spcPct val="95000"/>
              </a:lnSpc>
              <a:spcBef>
                <a:spcPts val="0"/>
              </a:spcBef>
              <a:spcAft>
                <a:spcPts val="0"/>
              </a:spcAft>
              <a:buSzPts val="1500"/>
              <a:buFont typeface="Poppins"/>
              <a:buNone/>
              <a:defRPr sz="1500" b="1">
                <a:latin typeface="Poppins"/>
                <a:ea typeface="Poppins"/>
                <a:cs typeface="Poppins"/>
                <a:sym typeface="Poppins"/>
              </a:defRPr>
            </a:lvl6pPr>
            <a:lvl7pPr lvl="6">
              <a:lnSpc>
                <a:spcPct val="95000"/>
              </a:lnSpc>
              <a:spcBef>
                <a:spcPts val="0"/>
              </a:spcBef>
              <a:spcAft>
                <a:spcPts val="0"/>
              </a:spcAft>
              <a:buSzPts val="1500"/>
              <a:buFont typeface="Poppins"/>
              <a:buNone/>
              <a:defRPr sz="1500" b="1">
                <a:latin typeface="Poppins"/>
                <a:ea typeface="Poppins"/>
                <a:cs typeface="Poppins"/>
                <a:sym typeface="Poppins"/>
              </a:defRPr>
            </a:lvl7pPr>
            <a:lvl8pPr lvl="7">
              <a:lnSpc>
                <a:spcPct val="95000"/>
              </a:lnSpc>
              <a:spcBef>
                <a:spcPts val="0"/>
              </a:spcBef>
              <a:spcAft>
                <a:spcPts val="0"/>
              </a:spcAft>
              <a:buSzPts val="1500"/>
              <a:buFont typeface="Poppins"/>
              <a:buNone/>
              <a:defRPr sz="1500" b="1">
                <a:latin typeface="Poppins"/>
                <a:ea typeface="Poppins"/>
                <a:cs typeface="Poppins"/>
                <a:sym typeface="Poppins"/>
              </a:defRPr>
            </a:lvl8pPr>
            <a:lvl9pPr lvl="8">
              <a:lnSpc>
                <a:spcPct val="95000"/>
              </a:lnSpc>
              <a:spcBef>
                <a:spcPts val="0"/>
              </a:spcBef>
              <a:spcAft>
                <a:spcPts val="0"/>
              </a:spcAft>
              <a:buSzPts val="1500"/>
              <a:buFont typeface="Poppins"/>
              <a:buNone/>
              <a:defRPr sz="1500" b="1">
                <a:latin typeface="Poppins"/>
                <a:ea typeface="Poppins"/>
                <a:cs typeface="Poppins"/>
                <a:sym typeface="Poppins"/>
              </a:defRPr>
            </a:lvl9pPr>
          </a:lstStyle>
          <a:p>
            <a:endParaRPr/>
          </a:p>
        </p:txBody>
      </p:sp>
      <p:sp>
        <p:nvSpPr>
          <p:cNvPr id="934" name="Google Shape;934;p63"/>
          <p:cNvSpPr txBox="1">
            <a:spLocks noGrp="1"/>
          </p:cNvSpPr>
          <p:nvPr>
            <p:ph type="subTitle" idx="3"/>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35" name="Google Shape;935;p63"/>
          <p:cNvSpPr txBox="1">
            <a:spLocks noGrp="1"/>
          </p:cNvSpPr>
          <p:nvPr>
            <p:ph type="subTitle" idx="4"/>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6" name="Google Shape;936;p63"/>
          <p:cNvSpPr txBox="1">
            <a:spLocks noGrp="1"/>
          </p:cNvSpPr>
          <p:nvPr>
            <p:ph type="subTitle" idx="5"/>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7" name="Google Shape;937;p63"/>
          <p:cNvSpPr txBox="1">
            <a:spLocks noGrp="1"/>
          </p:cNvSpPr>
          <p:nvPr>
            <p:ph type="subTitle" idx="6"/>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8" name="Google Shape;938;p63"/>
          <p:cNvSpPr txBox="1">
            <a:spLocks noGrp="1"/>
          </p:cNvSpPr>
          <p:nvPr>
            <p:ph type="subTitle" idx="7"/>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9" name="Google Shape;939;p63"/>
          <p:cNvSpPr txBox="1">
            <a:spLocks noGrp="1"/>
          </p:cNvSpPr>
          <p:nvPr>
            <p:ph type="subTitle" idx="8"/>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40" name="Google Shape;940;p63"/>
          <p:cNvSpPr txBox="1">
            <a:spLocks noGrp="1"/>
          </p:cNvSpPr>
          <p:nvPr>
            <p:ph type="subTitle" idx="9"/>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941"/>
        <p:cNvGrpSpPr/>
        <p:nvPr/>
      </p:nvGrpSpPr>
      <p:grpSpPr>
        <a:xfrm>
          <a:off x="0" y="0"/>
          <a:ext cx="0" cy="0"/>
          <a:chOff x="0" y="0"/>
          <a:chExt cx="0" cy="0"/>
        </a:xfrm>
      </p:grpSpPr>
      <p:sp>
        <p:nvSpPr>
          <p:cNvPr id="942" name="Google Shape;942;p64"/>
          <p:cNvSpPr/>
          <p:nvPr/>
        </p:nvSpPr>
        <p:spPr>
          <a:xfrm>
            <a:off x="5054736" y="989409"/>
            <a:ext cx="3168000" cy="468000"/>
          </a:xfrm>
          <a:prstGeom prst="roundRect">
            <a:avLst>
              <a:gd name="adj" fmla="val 11578"/>
            </a:avLst>
          </a:prstGeom>
          <a:solidFill>
            <a:srgbClr val="980024"/>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3" name="Google Shape;943;p64"/>
          <p:cNvSpPr/>
          <p:nvPr/>
        </p:nvSpPr>
        <p:spPr>
          <a:xfrm>
            <a:off x="5054736" y="1545907"/>
            <a:ext cx="3168000" cy="468000"/>
          </a:xfrm>
          <a:prstGeom prst="roundRect">
            <a:avLst>
              <a:gd name="adj" fmla="val 11578"/>
            </a:avLst>
          </a:prstGeom>
          <a:solidFill>
            <a:srgbClr val="DB042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4" name="Google Shape;944;p64"/>
          <p:cNvSpPr/>
          <p:nvPr/>
        </p:nvSpPr>
        <p:spPr>
          <a:xfrm>
            <a:off x="5054736" y="2102405"/>
            <a:ext cx="3168000" cy="468000"/>
          </a:xfrm>
          <a:prstGeom prst="roundRect">
            <a:avLst>
              <a:gd name="adj" fmla="val 11578"/>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5" name="Google Shape;945;p64"/>
          <p:cNvSpPr/>
          <p:nvPr/>
        </p:nvSpPr>
        <p:spPr>
          <a:xfrm>
            <a:off x="5054736" y="2658903"/>
            <a:ext cx="3168000" cy="468000"/>
          </a:xfrm>
          <a:prstGeom prst="roundRect">
            <a:avLst>
              <a:gd name="adj" fmla="val 11578"/>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6" name="Google Shape;946;p64"/>
          <p:cNvSpPr/>
          <p:nvPr/>
        </p:nvSpPr>
        <p:spPr>
          <a:xfrm>
            <a:off x="5054736" y="3215402"/>
            <a:ext cx="3168000" cy="468000"/>
          </a:xfrm>
          <a:prstGeom prst="roundRect">
            <a:avLst>
              <a:gd name="adj" fmla="val 11578"/>
            </a:avLst>
          </a:prstGeom>
          <a:solidFill>
            <a:srgbClr val="7785B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7" name="Google Shape;947;p64"/>
          <p:cNvSpPr/>
          <p:nvPr/>
        </p:nvSpPr>
        <p:spPr>
          <a:xfrm>
            <a:off x="5054736" y="3771900"/>
            <a:ext cx="3168000" cy="468000"/>
          </a:xfrm>
          <a:prstGeom prst="roundRect">
            <a:avLst>
              <a:gd name="adj" fmla="val 11578"/>
            </a:avLst>
          </a:prstGeom>
          <a:solidFill>
            <a:srgbClr val="5A688D"/>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8" name="Google Shape;948;p64"/>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49" name="Google Shape;949;p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50" name="Google Shape;950;p64"/>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51" name="Google Shape;951;p64"/>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52" name="Google Shape;952;p64"/>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53" name="Google Shape;953;p64"/>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54" name="Google Shape;954;p64"/>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55" name="Google Shape;955;p64"/>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56" name="Google Shape;956;p64"/>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957" name="Google Shape;957;p64"/>
          <p:cNvSpPr txBox="1">
            <a:spLocks noGrp="1"/>
          </p:cNvSpPr>
          <p:nvPr>
            <p:ph type="subTitle" idx="2"/>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8" name="Google Shape;958;p64"/>
          <p:cNvSpPr txBox="1">
            <a:spLocks noGrp="1"/>
          </p:cNvSpPr>
          <p:nvPr>
            <p:ph type="subTitle" idx="3"/>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9" name="Google Shape;959;p64"/>
          <p:cNvSpPr txBox="1">
            <a:spLocks noGrp="1"/>
          </p:cNvSpPr>
          <p:nvPr>
            <p:ph type="subTitle" idx="4"/>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0" name="Google Shape;960;p64"/>
          <p:cNvSpPr txBox="1">
            <a:spLocks noGrp="1"/>
          </p:cNvSpPr>
          <p:nvPr>
            <p:ph type="subTitle" idx="5"/>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1" name="Google Shape;961;p64"/>
          <p:cNvSpPr txBox="1">
            <a:spLocks noGrp="1"/>
          </p:cNvSpPr>
          <p:nvPr>
            <p:ph type="subTitle" idx="6"/>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2" name="Google Shape;962;p64"/>
          <p:cNvSpPr txBox="1">
            <a:spLocks noGrp="1"/>
          </p:cNvSpPr>
          <p:nvPr>
            <p:ph type="subTitle" idx="7"/>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3" name="Google Shape;963;p64"/>
          <p:cNvSpPr txBox="1">
            <a:spLocks noGrp="1"/>
          </p:cNvSpPr>
          <p:nvPr>
            <p:ph type="subTitle" idx="8"/>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500"/>
              <a:buFont typeface="Poppins"/>
              <a:buNone/>
              <a:defRPr sz="1500" b="1">
                <a:latin typeface="Poppins"/>
                <a:ea typeface="Poppins"/>
                <a:cs typeface="Poppins"/>
                <a:sym typeface="Poppins"/>
              </a:defRPr>
            </a:lvl1pPr>
            <a:lvl2pPr lvl="1">
              <a:lnSpc>
                <a:spcPct val="95000"/>
              </a:lnSpc>
              <a:spcBef>
                <a:spcPts val="1300"/>
              </a:spcBef>
              <a:spcAft>
                <a:spcPts val="0"/>
              </a:spcAft>
              <a:buSzPts val="1500"/>
              <a:buFont typeface="Poppins"/>
              <a:buNone/>
              <a:defRPr sz="1500" b="1">
                <a:latin typeface="Poppins"/>
                <a:ea typeface="Poppins"/>
                <a:cs typeface="Poppins"/>
                <a:sym typeface="Poppins"/>
              </a:defRPr>
            </a:lvl2pPr>
            <a:lvl3pPr lvl="2">
              <a:lnSpc>
                <a:spcPct val="95000"/>
              </a:lnSpc>
              <a:spcBef>
                <a:spcPts val="1300"/>
              </a:spcBef>
              <a:spcAft>
                <a:spcPts val="0"/>
              </a:spcAft>
              <a:buSzPts val="1500"/>
              <a:buFont typeface="Poppins"/>
              <a:buNone/>
              <a:defRPr sz="1500" b="1">
                <a:latin typeface="Poppins"/>
                <a:ea typeface="Poppins"/>
                <a:cs typeface="Poppins"/>
                <a:sym typeface="Poppins"/>
              </a:defRPr>
            </a:lvl3pPr>
            <a:lvl4pPr lvl="3">
              <a:lnSpc>
                <a:spcPct val="95000"/>
              </a:lnSpc>
              <a:spcBef>
                <a:spcPts val="1300"/>
              </a:spcBef>
              <a:spcAft>
                <a:spcPts val="0"/>
              </a:spcAft>
              <a:buSzPts val="1500"/>
              <a:buFont typeface="Poppins"/>
              <a:buNone/>
              <a:defRPr sz="1500" b="1">
                <a:latin typeface="Poppins"/>
                <a:ea typeface="Poppins"/>
                <a:cs typeface="Poppins"/>
                <a:sym typeface="Poppins"/>
              </a:defRPr>
            </a:lvl4pPr>
            <a:lvl5pPr lvl="4">
              <a:lnSpc>
                <a:spcPct val="95000"/>
              </a:lnSpc>
              <a:spcBef>
                <a:spcPts val="1300"/>
              </a:spcBef>
              <a:spcAft>
                <a:spcPts val="0"/>
              </a:spcAft>
              <a:buSzPts val="1500"/>
              <a:buFont typeface="Poppins"/>
              <a:buNone/>
              <a:defRPr sz="1500" b="1">
                <a:latin typeface="Poppins"/>
                <a:ea typeface="Poppins"/>
                <a:cs typeface="Poppins"/>
                <a:sym typeface="Poppins"/>
              </a:defRPr>
            </a:lvl5pPr>
            <a:lvl6pPr lvl="5">
              <a:lnSpc>
                <a:spcPct val="95000"/>
              </a:lnSpc>
              <a:spcBef>
                <a:spcPts val="1300"/>
              </a:spcBef>
              <a:spcAft>
                <a:spcPts val="0"/>
              </a:spcAft>
              <a:buSzPts val="1500"/>
              <a:buFont typeface="Poppins"/>
              <a:buNone/>
              <a:defRPr sz="1500" b="1">
                <a:latin typeface="Poppins"/>
                <a:ea typeface="Poppins"/>
                <a:cs typeface="Poppins"/>
                <a:sym typeface="Poppins"/>
              </a:defRPr>
            </a:lvl6pPr>
            <a:lvl7pPr lvl="6">
              <a:lnSpc>
                <a:spcPct val="95000"/>
              </a:lnSpc>
              <a:spcBef>
                <a:spcPts val="1300"/>
              </a:spcBef>
              <a:spcAft>
                <a:spcPts val="0"/>
              </a:spcAft>
              <a:buSzPts val="1500"/>
              <a:buFont typeface="Poppins"/>
              <a:buNone/>
              <a:defRPr sz="1500" b="1">
                <a:latin typeface="Poppins"/>
                <a:ea typeface="Poppins"/>
                <a:cs typeface="Poppins"/>
                <a:sym typeface="Poppins"/>
              </a:defRPr>
            </a:lvl7pPr>
            <a:lvl8pPr lvl="7">
              <a:lnSpc>
                <a:spcPct val="95000"/>
              </a:lnSpc>
              <a:spcBef>
                <a:spcPts val="1300"/>
              </a:spcBef>
              <a:spcAft>
                <a:spcPts val="0"/>
              </a:spcAft>
              <a:buSzPts val="1500"/>
              <a:buFont typeface="Poppins"/>
              <a:buNone/>
              <a:defRPr sz="1500" b="1">
                <a:latin typeface="Poppins"/>
                <a:ea typeface="Poppins"/>
                <a:cs typeface="Poppins"/>
                <a:sym typeface="Poppins"/>
              </a:defRPr>
            </a:lvl8pPr>
            <a:lvl9pPr lvl="8">
              <a:lnSpc>
                <a:spcPct val="95000"/>
              </a:lnSpc>
              <a:spcBef>
                <a:spcPts val="1300"/>
              </a:spcBef>
              <a:spcAft>
                <a:spcPts val="0"/>
              </a:spcAft>
              <a:buSzPts val="1500"/>
              <a:buFont typeface="Poppins"/>
              <a:buNone/>
              <a:defRPr sz="1500" b="1">
                <a:latin typeface="Poppins"/>
                <a:ea typeface="Poppins"/>
                <a:cs typeface="Poppins"/>
                <a:sym typeface="Poppins"/>
              </a:defRPr>
            </a:lvl9pPr>
          </a:lstStyle>
          <a:p>
            <a:endParaRPr/>
          </a:p>
        </p:txBody>
      </p:sp>
      <p:sp>
        <p:nvSpPr>
          <p:cNvPr id="964" name="Google Shape;964;p64"/>
          <p:cNvSpPr txBox="1">
            <a:spLocks noGrp="1"/>
          </p:cNvSpPr>
          <p:nvPr>
            <p:ph type="subTitle" idx="9"/>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965"/>
        <p:cNvGrpSpPr/>
        <p:nvPr/>
      </p:nvGrpSpPr>
      <p:grpSpPr>
        <a:xfrm>
          <a:off x="0" y="0"/>
          <a:ext cx="0" cy="0"/>
          <a:chOff x="0" y="0"/>
          <a:chExt cx="0" cy="0"/>
        </a:xfrm>
      </p:grpSpPr>
      <p:sp>
        <p:nvSpPr>
          <p:cNvPr id="966" name="Google Shape;966;p65"/>
          <p:cNvSpPr/>
          <p:nvPr/>
        </p:nvSpPr>
        <p:spPr>
          <a:xfrm rot="10800000">
            <a:off x="1305453"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67" name="Google Shape;967;p65"/>
          <p:cNvSpPr/>
          <p:nvPr/>
        </p:nvSpPr>
        <p:spPr>
          <a:xfrm rot="10800000">
            <a:off x="4614955"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968" name="Google Shape;968;p65"/>
          <p:cNvPicPr preferRelativeResize="0"/>
          <p:nvPr/>
        </p:nvPicPr>
        <p:blipFill rotWithShape="1">
          <a:blip r:embed="rId3">
            <a:alphaModFix/>
          </a:blip>
          <a:srcRect/>
          <a:stretch/>
        </p:blipFill>
        <p:spPr>
          <a:xfrm>
            <a:off x="4612406" y="1950413"/>
            <a:ext cx="3225146" cy="11905"/>
          </a:xfrm>
          <a:prstGeom prst="rect">
            <a:avLst/>
          </a:prstGeom>
          <a:noFill/>
          <a:ln>
            <a:noFill/>
          </a:ln>
        </p:spPr>
      </p:pic>
      <p:sp>
        <p:nvSpPr>
          <p:cNvPr id="969" name="Google Shape;969;p65"/>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70" name="Google Shape;970;p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71" name="Google Shape;971;p65"/>
          <p:cNvPicPr preferRelativeResize="0"/>
          <p:nvPr/>
        </p:nvPicPr>
        <p:blipFill rotWithShape="1">
          <a:blip r:embed="rId4">
            <a:alphaModFix/>
          </a:blip>
          <a:srcRect/>
          <a:stretch/>
        </p:blipFill>
        <p:spPr>
          <a:xfrm>
            <a:off x="1483070" y="2207816"/>
            <a:ext cx="126983" cy="126983"/>
          </a:xfrm>
          <a:prstGeom prst="rect">
            <a:avLst/>
          </a:prstGeom>
          <a:noFill/>
          <a:ln>
            <a:noFill/>
          </a:ln>
        </p:spPr>
      </p:pic>
      <p:pic>
        <p:nvPicPr>
          <p:cNvPr id="972" name="Google Shape;972;p65"/>
          <p:cNvPicPr preferRelativeResize="0"/>
          <p:nvPr/>
        </p:nvPicPr>
        <p:blipFill rotWithShape="1">
          <a:blip r:embed="rId4">
            <a:alphaModFix/>
          </a:blip>
          <a:srcRect/>
          <a:stretch/>
        </p:blipFill>
        <p:spPr>
          <a:xfrm>
            <a:off x="1483070" y="2581503"/>
            <a:ext cx="126983" cy="126983"/>
          </a:xfrm>
          <a:prstGeom prst="rect">
            <a:avLst/>
          </a:prstGeom>
          <a:noFill/>
          <a:ln>
            <a:noFill/>
          </a:ln>
        </p:spPr>
      </p:pic>
      <p:pic>
        <p:nvPicPr>
          <p:cNvPr id="973" name="Google Shape;973;p65"/>
          <p:cNvPicPr preferRelativeResize="0"/>
          <p:nvPr/>
        </p:nvPicPr>
        <p:blipFill rotWithShape="1">
          <a:blip r:embed="rId4">
            <a:alphaModFix/>
          </a:blip>
          <a:srcRect/>
          <a:stretch/>
        </p:blipFill>
        <p:spPr>
          <a:xfrm>
            <a:off x="1483070" y="2953999"/>
            <a:ext cx="126983" cy="126983"/>
          </a:xfrm>
          <a:prstGeom prst="rect">
            <a:avLst/>
          </a:prstGeom>
          <a:noFill/>
          <a:ln>
            <a:noFill/>
          </a:ln>
        </p:spPr>
      </p:pic>
      <p:pic>
        <p:nvPicPr>
          <p:cNvPr id="974" name="Google Shape;974;p65"/>
          <p:cNvPicPr preferRelativeResize="0"/>
          <p:nvPr/>
        </p:nvPicPr>
        <p:blipFill rotWithShape="1">
          <a:blip r:embed="rId4">
            <a:alphaModFix/>
          </a:blip>
          <a:srcRect/>
          <a:stretch/>
        </p:blipFill>
        <p:spPr>
          <a:xfrm>
            <a:off x="1483070" y="3326496"/>
            <a:ext cx="126983" cy="126983"/>
          </a:xfrm>
          <a:prstGeom prst="rect">
            <a:avLst/>
          </a:prstGeom>
          <a:noFill/>
          <a:ln>
            <a:noFill/>
          </a:ln>
        </p:spPr>
      </p:pic>
      <p:pic>
        <p:nvPicPr>
          <p:cNvPr id="975" name="Google Shape;975;p65"/>
          <p:cNvPicPr preferRelativeResize="0"/>
          <p:nvPr/>
        </p:nvPicPr>
        <p:blipFill rotWithShape="1">
          <a:blip r:embed="rId4">
            <a:alphaModFix/>
          </a:blip>
          <a:srcRect/>
          <a:stretch/>
        </p:blipFill>
        <p:spPr>
          <a:xfrm>
            <a:off x="1483070" y="3698993"/>
            <a:ext cx="126983" cy="126983"/>
          </a:xfrm>
          <a:prstGeom prst="rect">
            <a:avLst/>
          </a:prstGeom>
          <a:noFill/>
          <a:ln>
            <a:noFill/>
          </a:ln>
        </p:spPr>
      </p:pic>
      <p:pic>
        <p:nvPicPr>
          <p:cNvPr id="976" name="Google Shape;976;p65"/>
          <p:cNvPicPr preferRelativeResize="0"/>
          <p:nvPr/>
        </p:nvPicPr>
        <p:blipFill rotWithShape="1">
          <a:blip r:embed="rId4">
            <a:alphaModFix/>
          </a:blip>
          <a:srcRect/>
          <a:stretch/>
        </p:blipFill>
        <p:spPr>
          <a:xfrm>
            <a:off x="1483070" y="4071489"/>
            <a:ext cx="126983" cy="126983"/>
          </a:xfrm>
          <a:prstGeom prst="rect">
            <a:avLst/>
          </a:prstGeom>
          <a:noFill/>
          <a:ln>
            <a:noFill/>
          </a:ln>
        </p:spPr>
      </p:pic>
      <p:pic>
        <p:nvPicPr>
          <p:cNvPr id="977" name="Google Shape;977;p65"/>
          <p:cNvPicPr preferRelativeResize="0"/>
          <p:nvPr/>
        </p:nvPicPr>
        <p:blipFill rotWithShape="1">
          <a:blip r:embed="rId5">
            <a:alphaModFix/>
          </a:blip>
          <a:srcRect/>
          <a:stretch/>
        </p:blipFill>
        <p:spPr>
          <a:xfrm>
            <a:off x="4798242" y="2206923"/>
            <a:ext cx="129857" cy="129857"/>
          </a:xfrm>
          <a:prstGeom prst="rect">
            <a:avLst/>
          </a:prstGeom>
          <a:noFill/>
          <a:ln>
            <a:noFill/>
          </a:ln>
        </p:spPr>
      </p:pic>
      <p:pic>
        <p:nvPicPr>
          <p:cNvPr id="978" name="Google Shape;978;p65"/>
          <p:cNvPicPr preferRelativeResize="0"/>
          <p:nvPr/>
        </p:nvPicPr>
        <p:blipFill rotWithShape="1">
          <a:blip r:embed="rId5">
            <a:alphaModFix/>
          </a:blip>
          <a:srcRect/>
          <a:stretch/>
        </p:blipFill>
        <p:spPr>
          <a:xfrm>
            <a:off x="4798242" y="2579122"/>
            <a:ext cx="129857" cy="129857"/>
          </a:xfrm>
          <a:prstGeom prst="rect">
            <a:avLst/>
          </a:prstGeom>
          <a:noFill/>
          <a:ln>
            <a:noFill/>
          </a:ln>
        </p:spPr>
      </p:pic>
      <p:pic>
        <p:nvPicPr>
          <p:cNvPr id="979" name="Google Shape;979;p65"/>
          <p:cNvPicPr preferRelativeResize="0"/>
          <p:nvPr/>
        </p:nvPicPr>
        <p:blipFill rotWithShape="1">
          <a:blip r:embed="rId5">
            <a:alphaModFix/>
          </a:blip>
          <a:srcRect/>
          <a:stretch/>
        </p:blipFill>
        <p:spPr>
          <a:xfrm>
            <a:off x="4798242" y="2950428"/>
            <a:ext cx="129857" cy="129857"/>
          </a:xfrm>
          <a:prstGeom prst="rect">
            <a:avLst/>
          </a:prstGeom>
          <a:noFill/>
          <a:ln>
            <a:noFill/>
          </a:ln>
        </p:spPr>
      </p:pic>
      <p:pic>
        <p:nvPicPr>
          <p:cNvPr id="980" name="Google Shape;980;p65"/>
          <p:cNvPicPr preferRelativeResize="0"/>
          <p:nvPr/>
        </p:nvPicPr>
        <p:blipFill rotWithShape="1">
          <a:blip r:embed="rId5">
            <a:alphaModFix/>
          </a:blip>
          <a:srcRect/>
          <a:stretch/>
        </p:blipFill>
        <p:spPr>
          <a:xfrm>
            <a:off x="4798242" y="3323622"/>
            <a:ext cx="129857" cy="129857"/>
          </a:xfrm>
          <a:prstGeom prst="rect">
            <a:avLst/>
          </a:prstGeom>
          <a:noFill/>
          <a:ln>
            <a:noFill/>
          </a:ln>
        </p:spPr>
      </p:pic>
      <p:pic>
        <p:nvPicPr>
          <p:cNvPr id="981" name="Google Shape;981;p65"/>
          <p:cNvPicPr preferRelativeResize="0"/>
          <p:nvPr/>
        </p:nvPicPr>
        <p:blipFill rotWithShape="1">
          <a:blip r:embed="rId5">
            <a:alphaModFix/>
          </a:blip>
          <a:srcRect/>
          <a:stretch/>
        </p:blipFill>
        <p:spPr>
          <a:xfrm>
            <a:off x="4798242" y="3696816"/>
            <a:ext cx="129857" cy="129857"/>
          </a:xfrm>
          <a:prstGeom prst="rect">
            <a:avLst/>
          </a:prstGeom>
          <a:noFill/>
          <a:ln>
            <a:noFill/>
          </a:ln>
        </p:spPr>
      </p:pic>
      <p:pic>
        <p:nvPicPr>
          <p:cNvPr id="982" name="Google Shape;982;p65"/>
          <p:cNvPicPr preferRelativeResize="0"/>
          <p:nvPr/>
        </p:nvPicPr>
        <p:blipFill rotWithShape="1">
          <a:blip r:embed="rId5">
            <a:alphaModFix/>
          </a:blip>
          <a:srcRect/>
          <a:stretch/>
        </p:blipFill>
        <p:spPr>
          <a:xfrm>
            <a:off x="4798242" y="4067722"/>
            <a:ext cx="129857" cy="129857"/>
          </a:xfrm>
          <a:prstGeom prst="rect">
            <a:avLst/>
          </a:prstGeom>
          <a:noFill/>
          <a:ln>
            <a:noFill/>
          </a:ln>
        </p:spPr>
      </p:pic>
      <p:pic>
        <p:nvPicPr>
          <p:cNvPr id="983" name="Google Shape;983;p65"/>
          <p:cNvPicPr preferRelativeResize="0"/>
          <p:nvPr/>
        </p:nvPicPr>
        <p:blipFill rotWithShape="1">
          <a:blip r:embed="rId3">
            <a:alphaModFix/>
          </a:blip>
          <a:srcRect/>
          <a:stretch/>
        </p:blipFill>
        <p:spPr>
          <a:xfrm>
            <a:off x="1305354" y="1950413"/>
            <a:ext cx="3225146" cy="11905"/>
          </a:xfrm>
          <a:prstGeom prst="rect">
            <a:avLst/>
          </a:prstGeom>
          <a:noFill/>
          <a:ln>
            <a:noFill/>
          </a:ln>
        </p:spPr>
      </p:pic>
      <p:sp>
        <p:nvSpPr>
          <p:cNvPr id="984" name="Google Shape;984;p65"/>
          <p:cNvSpPr txBox="1">
            <a:spLocks noGrp="1"/>
          </p:cNvSpPr>
          <p:nvPr>
            <p:ph type="subTitle" idx="1"/>
          </p:nvPr>
        </p:nvSpPr>
        <p:spPr>
          <a:xfrm>
            <a:off x="1694133"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5" name="Google Shape;985;p65"/>
          <p:cNvSpPr txBox="1">
            <a:spLocks noGrp="1"/>
          </p:cNvSpPr>
          <p:nvPr>
            <p:ph type="subTitle" idx="2"/>
          </p:nvPr>
        </p:nvSpPr>
        <p:spPr>
          <a:xfrm>
            <a:off x="1694133"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6" name="Google Shape;986;p65"/>
          <p:cNvSpPr txBox="1">
            <a:spLocks noGrp="1"/>
          </p:cNvSpPr>
          <p:nvPr>
            <p:ph type="subTitle" idx="3"/>
          </p:nvPr>
        </p:nvSpPr>
        <p:spPr>
          <a:xfrm>
            <a:off x="1694133"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7" name="Google Shape;987;p65"/>
          <p:cNvSpPr txBox="1">
            <a:spLocks noGrp="1"/>
          </p:cNvSpPr>
          <p:nvPr>
            <p:ph type="subTitle" idx="4"/>
          </p:nvPr>
        </p:nvSpPr>
        <p:spPr>
          <a:xfrm>
            <a:off x="1694133"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8" name="Google Shape;988;p65"/>
          <p:cNvSpPr txBox="1">
            <a:spLocks noGrp="1"/>
          </p:cNvSpPr>
          <p:nvPr>
            <p:ph type="subTitle" idx="5"/>
          </p:nvPr>
        </p:nvSpPr>
        <p:spPr>
          <a:xfrm>
            <a:off x="1694133"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9" name="Google Shape;989;p65"/>
          <p:cNvSpPr txBox="1">
            <a:spLocks noGrp="1"/>
          </p:cNvSpPr>
          <p:nvPr>
            <p:ph type="subTitle" idx="6"/>
          </p:nvPr>
        </p:nvSpPr>
        <p:spPr>
          <a:xfrm>
            <a:off x="1694133"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0" name="Google Shape;990;p65"/>
          <p:cNvSpPr txBox="1">
            <a:spLocks noGrp="1"/>
          </p:cNvSpPr>
          <p:nvPr>
            <p:ph type="subTitle" idx="7"/>
          </p:nvPr>
        </p:nvSpPr>
        <p:spPr>
          <a:xfrm>
            <a:off x="5012144"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1" name="Google Shape;991;p65"/>
          <p:cNvSpPr txBox="1">
            <a:spLocks noGrp="1"/>
          </p:cNvSpPr>
          <p:nvPr>
            <p:ph type="subTitle" idx="8"/>
          </p:nvPr>
        </p:nvSpPr>
        <p:spPr>
          <a:xfrm>
            <a:off x="5012144"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2" name="Google Shape;992;p65"/>
          <p:cNvSpPr txBox="1">
            <a:spLocks noGrp="1"/>
          </p:cNvSpPr>
          <p:nvPr>
            <p:ph type="subTitle" idx="9"/>
          </p:nvPr>
        </p:nvSpPr>
        <p:spPr>
          <a:xfrm>
            <a:off x="5012144"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3" name="Google Shape;993;p65"/>
          <p:cNvSpPr txBox="1">
            <a:spLocks noGrp="1"/>
          </p:cNvSpPr>
          <p:nvPr>
            <p:ph type="subTitle" idx="13"/>
          </p:nvPr>
        </p:nvSpPr>
        <p:spPr>
          <a:xfrm>
            <a:off x="5012144"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4" name="Google Shape;994;p65"/>
          <p:cNvSpPr txBox="1">
            <a:spLocks noGrp="1"/>
          </p:cNvSpPr>
          <p:nvPr>
            <p:ph type="subTitle" idx="14"/>
          </p:nvPr>
        </p:nvSpPr>
        <p:spPr>
          <a:xfrm>
            <a:off x="5012144"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5" name="Google Shape;995;p65"/>
          <p:cNvSpPr txBox="1">
            <a:spLocks noGrp="1"/>
          </p:cNvSpPr>
          <p:nvPr>
            <p:ph type="subTitle" idx="15"/>
          </p:nvPr>
        </p:nvSpPr>
        <p:spPr>
          <a:xfrm>
            <a:off x="5012144"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6" name="Google Shape;996;p65"/>
          <p:cNvSpPr txBox="1">
            <a:spLocks noGrp="1"/>
          </p:cNvSpPr>
          <p:nvPr>
            <p:ph type="subTitle" idx="16"/>
          </p:nvPr>
        </p:nvSpPr>
        <p:spPr>
          <a:xfrm>
            <a:off x="147919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997" name="Google Shape;997;p65"/>
          <p:cNvSpPr txBox="1">
            <a:spLocks noGrp="1"/>
          </p:cNvSpPr>
          <p:nvPr>
            <p:ph type="subTitle" idx="17"/>
          </p:nvPr>
        </p:nvSpPr>
        <p:spPr>
          <a:xfrm>
            <a:off x="479734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998"/>
        <p:cNvGrpSpPr/>
        <p:nvPr/>
      </p:nvGrpSpPr>
      <p:grpSpPr>
        <a:xfrm>
          <a:off x="0" y="0"/>
          <a:ext cx="0" cy="0"/>
          <a:chOff x="0" y="0"/>
          <a:chExt cx="0" cy="0"/>
        </a:xfrm>
      </p:grpSpPr>
      <p:sp>
        <p:nvSpPr>
          <p:cNvPr id="999" name="Google Shape;999;p66"/>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00" name="Google Shape;1000;p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001" name="Google Shape;1001;p66"/>
          <p:cNvPicPr preferRelativeResize="0"/>
          <p:nvPr/>
        </p:nvPicPr>
        <p:blipFill rotWithShape="1">
          <a:blip r:embed="rId3">
            <a:alphaModFix/>
          </a:blip>
          <a:srcRect/>
          <a:stretch/>
        </p:blipFill>
        <p:spPr>
          <a:xfrm>
            <a:off x="308398" y="1192870"/>
            <a:ext cx="4726410" cy="7143"/>
          </a:xfrm>
          <a:prstGeom prst="rect">
            <a:avLst/>
          </a:prstGeom>
          <a:noFill/>
          <a:ln>
            <a:noFill/>
          </a:ln>
        </p:spPr>
      </p:pic>
      <p:pic>
        <p:nvPicPr>
          <p:cNvPr id="1002" name="Google Shape;1002;p66"/>
          <p:cNvPicPr preferRelativeResize="0"/>
          <p:nvPr/>
        </p:nvPicPr>
        <p:blipFill rotWithShape="1">
          <a:blip r:embed="rId3">
            <a:alphaModFix/>
          </a:blip>
          <a:srcRect/>
          <a:stretch/>
        </p:blipFill>
        <p:spPr>
          <a:xfrm>
            <a:off x="308398" y="2188463"/>
            <a:ext cx="4726410" cy="7143"/>
          </a:xfrm>
          <a:prstGeom prst="rect">
            <a:avLst/>
          </a:prstGeom>
          <a:noFill/>
          <a:ln>
            <a:noFill/>
          </a:ln>
        </p:spPr>
      </p:pic>
      <p:pic>
        <p:nvPicPr>
          <p:cNvPr id="1003" name="Google Shape;1003;p66"/>
          <p:cNvPicPr preferRelativeResize="0"/>
          <p:nvPr/>
        </p:nvPicPr>
        <p:blipFill rotWithShape="1">
          <a:blip r:embed="rId3">
            <a:alphaModFix/>
          </a:blip>
          <a:srcRect/>
          <a:stretch/>
        </p:blipFill>
        <p:spPr>
          <a:xfrm>
            <a:off x="308398" y="3189934"/>
            <a:ext cx="4726410" cy="7143"/>
          </a:xfrm>
          <a:prstGeom prst="rect">
            <a:avLst/>
          </a:prstGeom>
          <a:noFill/>
          <a:ln>
            <a:noFill/>
          </a:ln>
        </p:spPr>
      </p:pic>
      <p:grpSp>
        <p:nvGrpSpPr>
          <p:cNvPr id="1004" name="Google Shape;1004;p66"/>
          <p:cNvGrpSpPr/>
          <p:nvPr/>
        </p:nvGrpSpPr>
        <p:grpSpPr>
          <a:xfrm>
            <a:off x="8381796" y="4822425"/>
            <a:ext cx="537710" cy="158585"/>
            <a:chOff x="22351457" y="12859799"/>
            <a:chExt cx="1433894" cy="422893"/>
          </a:xfrm>
        </p:grpSpPr>
        <p:grpSp>
          <p:nvGrpSpPr>
            <p:cNvPr id="1005" name="Google Shape;1005;p66"/>
            <p:cNvGrpSpPr/>
            <p:nvPr/>
          </p:nvGrpSpPr>
          <p:grpSpPr>
            <a:xfrm>
              <a:off x="22351457" y="12859799"/>
              <a:ext cx="1379787" cy="422893"/>
              <a:chOff x="22351457" y="12859799"/>
              <a:chExt cx="1379787" cy="422893"/>
            </a:xfrm>
          </p:grpSpPr>
          <p:sp>
            <p:nvSpPr>
              <p:cNvPr id="1006" name="Google Shape;1006;p6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07" name="Google Shape;1007;p6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08" name="Google Shape;1008;p66"/>
              <p:cNvGrpSpPr/>
              <p:nvPr/>
            </p:nvGrpSpPr>
            <p:grpSpPr>
              <a:xfrm>
                <a:off x="23288552" y="12859801"/>
                <a:ext cx="442692" cy="422765"/>
                <a:chOff x="23288552" y="12859801"/>
                <a:chExt cx="442692" cy="422765"/>
              </a:xfrm>
            </p:grpSpPr>
            <p:grpSp>
              <p:nvGrpSpPr>
                <p:cNvPr id="1009" name="Google Shape;1009;p66"/>
                <p:cNvGrpSpPr/>
                <p:nvPr/>
              </p:nvGrpSpPr>
              <p:grpSpPr>
                <a:xfrm>
                  <a:off x="23288552" y="12859801"/>
                  <a:ext cx="442692" cy="422765"/>
                  <a:chOff x="23288552" y="12859801"/>
                  <a:chExt cx="442692" cy="422765"/>
                </a:xfrm>
              </p:grpSpPr>
              <p:sp>
                <p:nvSpPr>
                  <p:cNvPr id="1010" name="Google Shape;1010;p6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1" name="Google Shape;1011;p6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2" name="Google Shape;1012;p6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13" name="Google Shape;1013;p6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4" name="Google Shape;1014;p6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015" name="Google Shape;1015;p66"/>
          <p:cNvSpPr txBox="1">
            <a:spLocks noGrp="1"/>
          </p:cNvSpPr>
          <p:nvPr>
            <p:ph type="title" idx="2" hasCustomPrompt="1"/>
          </p:nvPr>
        </p:nvSpPr>
        <p:spPr>
          <a:xfrm>
            <a:off x="0" y="1366166"/>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6" name="Google Shape;1016;p66"/>
          <p:cNvSpPr txBox="1">
            <a:spLocks noGrp="1"/>
          </p:cNvSpPr>
          <p:nvPr>
            <p:ph type="title" idx="3" hasCustomPrompt="1"/>
          </p:nvPr>
        </p:nvSpPr>
        <p:spPr>
          <a:xfrm>
            <a:off x="0" y="23819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7" name="Google Shape;1017;p66"/>
          <p:cNvSpPr txBox="1">
            <a:spLocks noGrp="1"/>
          </p:cNvSpPr>
          <p:nvPr>
            <p:ph type="title" idx="4" hasCustomPrompt="1"/>
          </p:nvPr>
        </p:nvSpPr>
        <p:spPr>
          <a:xfrm>
            <a:off x="0" y="33248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8" name="Google Shape;1018;p66"/>
          <p:cNvSpPr txBox="1">
            <a:spLocks noGrp="1"/>
          </p:cNvSpPr>
          <p:nvPr>
            <p:ph type="subTitle" idx="1"/>
          </p:nvPr>
        </p:nvSpPr>
        <p:spPr>
          <a:xfrm>
            <a:off x="943218" y="1419300"/>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19" name="Google Shape;1019;p66"/>
          <p:cNvSpPr txBox="1">
            <a:spLocks noGrp="1"/>
          </p:cNvSpPr>
          <p:nvPr>
            <p:ph type="subTitle" idx="5"/>
          </p:nvPr>
        </p:nvSpPr>
        <p:spPr>
          <a:xfrm>
            <a:off x="943218" y="2437116"/>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20" name="Google Shape;1020;p66"/>
          <p:cNvSpPr txBox="1">
            <a:spLocks noGrp="1"/>
          </p:cNvSpPr>
          <p:nvPr>
            <p:ph type="subTitle" idx="6"/>
          </p:nvPr>
        </p:nvSpPr>
        <p:spPr>
          <a:xfrm>
            <a:off x="943218" y="3380953"/>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1021"/>
        <p:cNvGrpSpPr/>
        <p:nvPr/>
      </p:nvGrpSpPr>
      <p:grpSpPr>
        <a:xfrm>
          <a:off x="0" y="0"/>
          <a:ext cx="0" cy="0"/>
          <a:chOff x="0" y="0"/>
          <a:chExt cx="0" cy="0"/>
        </a:xfrm>
      </p:grpSpPr>
      <p:sp>
        <p:nvSpPr>
          <p:cNvPr id="1022" name="Google Shape;1022;p67"/>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23" name="Google Shape;1023;p67"/>
          <p:cNvSpPr/>
          <p:nvPr/>
        </p:nvSpPr>
        <p:spPr>
          <a:xfrm>
            <a:off x="312398" y="2906262"/>
            <a:ext cx="2682600" cy="1800000"/>
          </a:xfrm>
          <a:prstGeom prst="roundRect">
            <a:avLst>
              <a:gd name="adj" fmla="val 205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24" name="Google Shape;1024;p67"/>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25" name="Google Shape;1025;p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26" name="Google Shape;1026;p67"/>
          <p:cNvSpPr txBox="1"/>
          <p:nvPr/>
        </p:nvSpPr>
        <p:spPr>
          <a:xfrm>
            <a:off x="2481143" y="3271367"/>
            <a:ext cx="2239500" cy="502200"/>
          </a:xfrm>
          <a:prstGeom prst="rect">
            <a:avLst/>
          </a:prstGeom>
          <a:noFill/>
          <a:ln>
            <a:noFill/>
          </a:ln>
        </p:spPr>
        <p:txBody>
          <a:bodyPr spcFirstLastPara="1" wrap="square" lIns="0" tIns="0" rIns="0" bIns="0" anchor="t" anchorCtr="0">
            <a:noAutofit/>
          </a:bodyPr>
          <a:lstStyle/>
          <a:p>
            <a:pPr marL="101600" marR="0" lvl="0" indent="-101600" algn="l" rtl="0">
              <a:lnSpc>
                <a:spcPct val="101000"/>
              </a:lnSpc>
              <a:spcBef>
                <a:spcPts val="0"/>
              </a:spcBef>
              <a:spcAft>
                <a:spcPts val="0"/>
              </a:spcAft>
              <a:buNone/>
            </a:pPr>
            <a:endParaRPr sz="600">
              <a:solidFill>
                <a:schemeClr val="dk1"/>
              </a:solidFill>
              <a:latin typeface="Poppins Medium"/>
              <a:ea typeface="Poppins Medium"/>
              <a:cs typeface="Poppins Medium"/>
              <a:sym typeface="Poppins Medium"/>
            </a:endParaRPr>
          </a:p>
        </p:txBody>
      </p:sp>
      <p:pic>
        <p:nvPicPr>
          <p:cNvPr id="1027" name="Google Shape;1027;p67"/>
          <p:cNvPicPr preferRelativeResize="0"/>
          <p:nvPr/>
        </p:nvPicPr>
        <p:blipFill rotWithShape="1">
          <a:blip r:embed="rId3">
            <a:alphaModFix/>
          </a:blip>
          <a:srcRect/>
          <a:stretch/>
        </p:blipFill>
        <p:spPr>
          <a:xfrm>
            <a:off x="312398" y="3714529"/>
            <a:ext cx="2685836" cy="7143"/>
          </a:xfrm>
          <a:prstGeom prst="rect">
            <a:avLst/>
          </a:prstGeom>
          <a:noFill/>
          <a:ln>
            <a:noFill/>
          </a:ln>
        </p:spPr>
      </p:pic>
      <p:pic>
        <p:nvPicPr>
          <p:cNvPr id="1028" name="Google Shape;1028;p67" descr="A white arrow on a black background&#10;&#10;AI-generated content may be incorrect."/>
          <p:cNvPicPr preferRelativeResize="0"/>
          <p:nvPr/>
        </p:nvPicPr>
        <p:blipFill rotWithShape="1">
          <a:blip r:embed="rId4">
            <a:alphaModFix/>
          </a:blip>
          <a:srcRect/>
          <a:stretch/>
        </p:blipFill>
        <p:spPr>
          <a:xfrm>
            <a:off x="396296" y="2486264"/>
            <a:ext cx="82147" cy="132149"/>
          </a:xfrm>
          <a:prstGeom prst="rect">
            <a:avLst/>
          </a:prstGeom>
          <a:noFill/>
          <a:ln>
            <a:noFill/>
          </a:ln>
        </p:spPr>
      </p:pic>
      <p:pic>
        <p:nvPicPr>
          <p:cNvPr id="1029" name="Google Shape;1029;p67" descr="A white arrow on a black background&#10;&#10;AI-generated content may be incorrect."/>
          <p:cNvPicPr preferRelativeResize="0"/>
          <p:nvPr/>
        </p:nvPicPr>
        <p:blipFill rotWithShape="1">
          <a:blip r:embed="rId4">
            <a:alphaModFix/>
          </a:blip>
          <a:srcRect/>
          <a:stretch/>
        </p:blipFill>
        <p:spPr>
          <a:xfrm>
            <a:off x="2637412" y="2486264"/>
            <a:ext cx="82147" cy="132149"/>
          </a:xfrm>
          <a:prstGeom prst="rect">
            <a:avLst/>
          </a:prstGeom>
          <a:noFill/>
          <a:ln>
            <a:noFill/>
          </a:ln>
        </p:spPr>
      </p:pic>
      <p:pic>
        <p:nvPicPr>
          <p:cNvPr id="1030" name="Google Shape;1030;p67" descr="A white arrow on a black background&#10;&#10;AI-generated content may be incorrect."/>
          <p:cNvPicPr preferRelativeResize="0"/>
          <p:nvPr/>
        </p:nvPicPr>
        <p:blipFill rotWithShape="1">
          <a:blip r:embed="rId4">
            <a:alphaModFix/>
          </a:blip>
          <a:srcRect/>
          <a:stretch/>
        </p:blipFill>
        <p:spPr>
          <a:xfrm>
            <a:off x="4879250" y="2486264"/>
            <a:ext cx="82147" cy="132149"/>
          </a:xfrm>
          <a:prstGeom prst="rect">
            <a:avLst/>
          </a:prstGeom>
          <a:noFill/>
          <a:ln>
            <a:noFill/>
          </a:ln>
        </p:spPr>
      </p:pic>
      <p:pic>
        <p:nvPicPr>
          <p:cNvPr id="1031" name="Google Shape;1031;p67" descr="A white arrow on a black background&#10;&#10;AI-generated content may be incorrect."/>
          <p:cNvPicPr preferRelativeResize="0"/>
          <p:nvPr/>
        </p:nvPicPr>
        <p:blipFill rotWithShape="1">
          <a:blip r:embed="rId4">
            <a:alphaModFix/>
          </a:blip>
          <a:srcRect/>
          <a:stretch/>
        </p:blipFill>
        <p:spPr>
          <a:xfrm>
            <a:off x="7121172" y="2486264"/>
            <a:ext cx="82147" cy="132149"/>
          </a:xfrm>
          <a:prstGeom prst="rect">
            <a:avLst/>
          </a:prstGeom>
          <a:noFill/>
          <a:ln>
            <a:noFill/>
          </a:ln>
        </p:spPr>
      </p:pic>
      <p:sp>
        <p:nvSpPr>
          <p:cNvPr id="1032" name="Google Shape;1032;p67"/>
          <p:cNvSpPr txBox="1">
            <a:spLocks noGrp="1"/>
          </p:cNvSpPr>
          <p:nvPr>
            <p:ph type="subTitle" idx="1"/>
          </p:nvPr>
        </p:nvSpPr>
        <p:spPr>
          <a:xfrm>
            <a:off x="7107865" y="1617572"/>
            <a:ext cx="18963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3" name="Google Shape;1033;p67"/>
          <p:cNvSpPr txBox="1">
            <a:spLocks noGrp="1"/>
          </p:cNvSpPr>
          <p:nvPr>
            <p:ph type="subTitle" idx="2"/>
          </p:nvPr>
        </p:nvSpPr>
        <p:spPr>
          <a:xfrm>
            <a:off x="2614825" y="1784784"/>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4" name="Google Shape;1034;p67"/>
          <p:cNvSpPr txBox="1">
            <a:spLocks noGrp="1"/>
          </p:cNvSpPr>
          <p:nvPr>
            <p:ph type="subTitle" idx="3"/>
          </p:nvPr>
        </p:nvSpPr>
        <p:spPr>
          <a:xfrm>
            <a:off x="385665" y="3302306"/>
            <a:ext cx="2560500" cy="3486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5" name="Google Shape;1035;p67"/>
          <p:cNvSpPr txBox="1">
            <a:spLocks noGrp="1"/>
          </p:cNvSpPr>
          <p:nvPr>
            <p:ph type="subTitle" idx="4"/>
          </p:nvPr>
        </p:nvSpPr>
        <p:spPr>
          <a:xfrm>
            <a:off x="4847069" y="3486516"/>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6" name="Google Shape;1036;p67"/>
          <p:cNvSpPr txBox="1">
            <a:spLocks noGrp="1"/>
          </p:cNvSpPr>
          <p:nvPr>
            <p:ph type="subTitle" idx="5"/>
          </p:nvPr>
        </p:nvSpPr>
        <p:spPr>
          <a:xfrm>
            <a:off x="2624386" y="1310306"/>
            <a:ext cx="33216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7" name="Google Shape;1037;p67"/>
          <p:cNvSpPr txBox="1">
            <a:spLocks noGrp="1"/>
          </p:cNvSpPr>
          <p:nvPr>
            <p:ph type="subTitle" idx="6"/>
          </p:nvPr>
        </p:nvSpPr>
        <p:spPr>
          <a:xfrm>
            <a:off x="7107865" y="1310306"/>
            <a:ext cx="1896300" cy="372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8" name="Google Shape;1038;p67"/>
          <p:cNvSpPr txBox="1">
            <a:spLocks noGrp="1"/>
          </p:cNvSpPr>
          <p:nvPr>
            <p:ph type="subTitle" idx="7"/>
          </p:nvPr>
        </p:nvSpPr>
        <p:spPr>
          <a:xfrm>
            <a:off x="4847069" y="2986425"/>
            <a:ext cx="3321600" cy="4491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9" name="Google Shape;1039;p67"/>
          <p:cNvSpPr txBox="1">
            <a:spLocks noGrp="1"/>
          </p:cNvSpPr>
          <p:nvPr>
            <p:ph type="subTitle" idx="8"/>
          </p:nvPr>
        </p:nvSpPr>
        <p:spPr>
          <a:xfrm>
            <a:off x="397469" y="2986425"/>
            <a:ext cx="25485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0" name="Google Shape;1040;p67"/>
          <p:cNvSpPr txBox="1">
            <a:spLocks noGrp="1"/>
          </p:cNvSpPr>
          <p:nvPr>
            <p:ph type="subTitle" idx="9"/>
          </p:nvPr>
        </p:nvSpPr>
        <p:spPr>
          <a:xfrm>
            <a:off x="391861" y="3843169"/>
            <a:ext cx="2548500" cy="1323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041" name="Google Shape;1041;p67"/>
          <p:cNvSpPr txBox="1">
            <a:spLocks noGrp="1"/>
          </p:cNvSpPr>
          <p:nvPr>
            <p:ph type="subTitle" idx="13"/>
          </p:nvPr>
        </p:nvSpPr>
        <p:spPr>
          <a:xfrm>
            <a:off x="389424" y="4496803"/>
            <a:ext cx="1406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2" name="Google Shape;1042;p67"/>
          <p:cNvSpPr txBox="1">
            <a:spLocks noGrp="1"/>
          </p:cNvSpPr>
          <p:nvPr>
            <p:ph type="subTitle" idx="14"/>
          </p:nvPr>
        </p:nvSpPr>
        <p:spPr>
          <a:xfrm>
            <a:off x="389424"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3" name="Google Shape;1043;p67"/>
          <p:cNvSpPr txBox="1">
            <a:spLocks noGrp="1"/>
          </p:cNvSpPr>
          <p:nvPr>
            <p:ph type="subTitle" idx="15"/>
          </p:nvPr>
        </p:nvSpPr>
        <p:spPr>
          <a:xfrm>
            <a:off x="389424"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4" name="Google Shape;1044;p67"/>
          <p:cNvSpPr txBox="1">
            <a:spLocks noGrp="1"/>
          </p:cNvSpPr>
          <p:nvPr>
            <p:ph type="subTitle" idx="16"/>
          </p:nvPr>
        </p:nvSpPr>
        <p:spPr>
          <a:xfrm>
            <a:off x="1582631"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5" name="Google Shape;1045;p67"/>
          <p:cNvSpPr txBox="1">
            <a:spLocks noGrp="1"/>
          </p:cNvSpPr>
          <p:nvPr>
            <p:ph type="subTitle" idx="17"/>
          </p:nvPr>
        </p:nvSpPr>
        <p:spPr>
          <a:xfrm>
            <a:off x="1582631"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1046"/>
        <p:cNvGrpSpPr/>
        <p:nvPr/>
      </p:nvGrpSpPr>
      <p:grpSpPr>
        <a:xfrm>
          <a:off x="0" y="0"/>
          <a:ext cx="0" cy="0"/>
          <a:chOff x="0" y="0"/>
          <a:chExt cx="0" cy="0"/>
        </a:xfrm>
      </p:grpSpPr>
      <p:sp>
        <p:nvSpPr>
          <p:cNvPr id="1047" name="Google Shape;1047;p68"/>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048" name="Google Shape;1048;p68"/>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49" name="Google Shape;1049;p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050" name="Google Shape;1050;p68"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1051" name="Google Shape;1051;p68"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1052" name="Google Shape;1052;p68"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1053" name="Google Shape;1053;p68"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1054" name="Google Shape;1054;p68"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1055" name="Google Shape;1055;p68"/>
          <p:cNvSpPr txBox="1">
            <a:spLocks noGrp="1"/>
          </p:cNvSpPr>
          <p:nvPr>
            <p:ph type="subTitle" idx="1"/>
          </p:nvPr>
        </p:nvSpPr>
        <p:spPr>
          <a:xfrm>
            <a:off x="3755511" y="3614606"/>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6" name="Google Shape;1056;p68"/>
          <p:cNvSpPr txBox="1">
            <a:spLocks noGrp="1"/>
          </p:cNvSpPr>
          <p:nvPr>
            <p:ph type="subTitle" idx="2"/>
          </p:nvPr>
        </p:nvSpPr>
        <p:spPr>
          <a:xfrm>
            <a:off x="315025" y="3614606"/>
            <a:ext cx="33153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lnSpc>
                <a:spcPct val="101000"/>
              </a:lnSpc>
              <a:spcBef>
                <a:spcPts val="0"/>
              </a:spcBef>
              <a:spcAft>
                <a:spcPts val="0"/>
              </a:spcAft>
              <a:buSzPts val="800"/>
              <a:buNone/>
              <a:defRPr/>
            </a:lvl2pPr>
            <a:lvl3pPr lvl="2">
              <a:lnSpc>
                <a:spcPct val="101000"/>
              </a:lnSpc>
              <a:spcBef>
                <a:spcPts val="0"/>
              </a:spcBef>
              <a:spcAft>
                <a:spcPts val="0"/>
              </a:spcAft>
              <a:buSzPts val="700"/>
              <a:buNone/>
              <a:defRPr/>
            </a:lvl3pPr>
            <a:lvl4pPr lvl="3">
              <a:lnSpc>
                <a:spcPct val="101000"/>
              </a:lnSpc>
              <a:spcBef>
                <a:spcPts val="0"/>
              </a:spcBef>
              <a:spcAft>
                <a:spcPts val="0"/>
              </a:spcAft>
              <a:buSzPts val="500"/>
              <a:buNone/>
              <a:defRPr/>
            </a:lvl4pPr>
            <a:lvl5pPr lvl="4">
              <a:lnSpc>
                <a:spcPct val="101000"/>
              </a:lnSpc>
              <a:spcBef>
                <a:spcPts val="0"/>
              </a:spcBef>
              <a:spcAft>
                <a:spcPts val="0"/>
              </a:spcAft>
              <a:buSzPts val="400"/>
              <a:buNone/>
              <a:defRPr/>
            </a:lvl5pPr>
            <a:lvl6pPr lvl="5">
              <a:lnSpc>
                <a:spcPct val="101000"/>
              </a:lnSpc>
              <a:spcBef>
                <a:spcPts val="0"/>
              </a:spcBef>
              <a:spcAft>
                <a:spcPts val="0"/>
              </a:spcAft>
              <a:buSzPts val="200"/>
              <a:buNone/>
              <a:defRPr/>
            </a:lvl6pPr>
            <a:lvl7pPr lvl="6">
              <a:lnSpc>
                <a:spcPct val="101000"/>
              </a:lnSpc>
              <a:spcBef>
                <a:spcPts val="0"/>
              </a:spcBef>
              <a:spcAft>
                <a:spcPts val="0"/>
              </a:spcAft>
              <a:buSzPts val="200"/>
              <a:buNone/>
              <a:defRPr/>
            </a:lvl7pPr>
            <a:lvl8pPr lvl="7">
              <a:lnSpc>
                <a:spcPct val="101000"/>
              </a:lnSpc>
              <a:spcBef>
                <a:spcPts val="0"/>
              </a:spcBef>
              <a:spcAft>
                <a:spcPts val="0"/>
              </a:spcAft>
              <a:buSzPts val="200"/>
              <a:buNone/>
              <a:defRPr/>
            </a:lvl8pPr>
            <a:lvl9pPr lvl="8">
              <a:lnSpc>
                <a:spcPct val="101000"/>
              </a:lnSpc>
              <a:spcBef>
                <a:spcPts val="0"/>
              </a:spcBef>
              <a:spcAft>
                <a:spcPts val="0"/>
              </a:spcAft>
              <a:buSzPts val="200"/>
              <a:buNone/>
              <a:defRPr/>
            </a:lvl9pPr>
          </a:lstStyle>
          <a:p>
            <a:endParaRPr/>
          </a:p>
        </p:txBody>
      </p:sp>
      <p:sp>
        <p:nvSpPr>
          <p:cNvPr id="1057" name="Google Shape;1057;p68"/>
          <p:cNvSpPr txBox="1">
            <a:spLocks noGrp="1"/>
          </p:cNvSpPr>
          <p:nvPr>
            <p:ph type="subTitle" idx="3"/>
          </p:nvPr>
        </p:nvSpPr>
        <p:spPr>
          <a:xfrm>
            <a:off x="2056560"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8" name="Google Shape;1058;p68"/>
          <p:cNvSpPr txBox="1">
            <a:spLocks noGrp="1"/>
          </p:cNvSpPr>
          <p:nvPr>
            <p:ph type="subTitle" idx="4"/>
          </p:nvPr>
        </p:nvSpPr>
        <p:spPr>
          <a:xfrm>
            <a:off x="5465101"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9" name="Google Shape;1059;p68"/>
          <p:cNvSpPr txBox="1">
            <a:spLocks noGrp="1"/>
          </p:cNvSpPr>
          <p:nvPr>
            <p:ph type="subTitle" idx="5"/>
          </p:nvPr>
        </p:nvSpPr>
        <p:spPr>
          <a:xfrm>
            <a:off x="7172094" y="3614606"/>
            <a:ext cx="18027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0" name="Google Shape;1060;p68"/>
          <p:cNvSpPr txBox="1">
            <a:spLocks noGrp="1"/>
          </p:cNvSpPr>
          <p:nvPr>
            <p:ph type="subTitle" idx="6"/>
          </p:nvPr>
        </p:nvSpPr>
        <p:spPr>
          <a:xfrm>
            <a:off x="2064284"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1" name="Google Shape;1061;p68"/>
          <p:cNvSpPr txBox="1">
            <a:spLocks noGrp="1"/>
          </p:cNvSpPr>
          <p:nvPr>
            <p:ph type="subTitle" idx="7"/>
          </p:nvPr>
        </p:nvSpPr>
        <p:spPr>
          <a:xfrm>
            <a:off x="5467941"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2" name="Google Shape;1062;p68"/>
          <p:cNvSpPr txBox="1">
            <a:spLocks noGrp="1"/>
          </p:cNvSpPr>
          <p:nvPr>
            <p:ph type="subTitle" idx="8"/>
          </p:nvPr>
        </p:nvSpPr>
        <p:spPr>
          <a:xfrm>
            <a:off x="5467941"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3" name="Google Shape;1063;p68"/>
          <p:cNvSpPr txBox="1">
            <a:spLocks noGrp="1"/>
          </p:cNvSpPr>
          <p:nvPr>
            <p:ph type="subTitle" idx="9"/>
          </p:nvPr>
        </p:nvSpPr>
        <p:spPr>
          <a:xfrm>
            <a:off x="312295" y="2830647"/>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4" name="Google Shape;1064;p68"/>
          <p:cNvSpPr txBox="1">
            <a:spLocks noGrp="1"/>
          </p:cNvSpPr>
          <p:nvPr>
            <p:ph type="subTitle" idx="13"/>
          </p:nvPr>
        </p:nvSpPr>
        <p:spPr>
          <a:xfrm>
            <a:off x="3758584" y="2836142"/>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5" name="Google Shape;1065;p68"/>
          <p:cNvSpPr txBox="1">
            <a:spLocks noGrp="1"/>
          </p:cNvSpPr>
          <p:nvPr>
            <p:ph type="subTitle" idx="14"/>
          </p:nvPr>
        </p:nvSpPr>
        <p:spPr>
          <a:xfrm>
            <a:off x="7176645" y="2836144"/>
            <a:ext cx="18027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6" name="Google Shape;1066;p68"/>
          <p:cNvSpPr txBox="1">
            <a:spLocks noGrp="1"/>
          </p:cNvSpPr>
          <p:nvPr>
            <p:ph type="subTitle" idx="15"/>
          </p:nvPr>
        </p:nvSpPr>
        <p:spPr>
          <a:xfrm>
            <a:off x="308979"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7" name="Google Shape;1067;p68"/>
          <p:cNvSpPr txBox="1">
            <a:spLocks noGrp="1"/>
          </p:cNvSpPr>
          <p:nvPr>
            <p:ph type="subTitle" idx="16"/>
          </p:nvPr>
        </p:nvSpPr>
        <p:spPr>
          <a:xfrm>
            <a:off x="3758586"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8" name="Google Shape;1068;p68"/>
          <p:cNvSpPr txBox="1">
            <a:spLocks noGrp="1"/>
          </p:cNvSpPr>
          <p:nvPr>
            <p:ph type="subTitle" idx="17"/>
          </p:nvPr>
        </p:nvSpPr>
        <p:spPr>
          <a:xfrm>
            <a:off x="7174935" y="3090517"/>
            <a:ext cx="18027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9" name="Google Shape;1069;p68"/>
          <p:cNvSpPr txBox="1">
            <a:spLocks noGrp="1"/>
          </p:cNvSpPr>
          <p:nvPr>
            <p:ph type="subTitle" idx="18"/>
          </p:nvPr>
        </p:nvSpPr>
        <p:spPr>
          <a:xfrm>
            <a:off x="2057479"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1070"/>
        <p:cNvGrpSpPr/>
        <p:nvPr/>
      </p:nvGrpSpPr>
      <p:grpSpPr>
        <a:xfrm>
          <a:off x="0" y="0"/>
          <a:ext cx="0" cy="0"/>
          <a:chOff x="0" y="0"/>
          <a:chExt cx="0" cy="0"/>
        </a:xfrm>
      </p:grpSpPr>
      <p:sp>
        <p:nvSpPr>
          <p:cNvPr id="1071" name="Google Shape;1071;p69"/>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2" name="Google Shape;1072;p69"/>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3" name="Google Shape;1073;p69"/>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4" name="Google Shape;1074;p69"/>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5" name="Google Shape;1075;p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76" name="Google Shape;1076;p69"/>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077" name="Google Shape;1077;p69"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1078" name="Google Shape;1078;p69"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1079" name="Google Shape;1079;p69"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1080" name="Google Shape;1080;p69"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1081" name="Google Shape;1081;p69"/>
          <p:cNvPicPr preferRelativeResize="0"/>
          <p:nvPr/>
        </p:nvPicPr>
        <p:blipFill rotWithShape="1">
          <a:blip r:embed="rId7">
            <a:alphaModFix/>
          </a:blip>
          <a:srcRect/>
          <a:stretch/>
        </p:blipFill>
        <p:spPr>
          <a:xfrm>
            <a:off x="2890811" y="1421592"/>
            <a:ext cx="355601" cy="63326"/>
          </a:xfrm>
          <a:prstGeom prst="rect">
            <a:avLst/>
          </a:prstGeom>
          <a:noFill/>
          <a:ln>
            <a:noFill/>
          </a:ln>
        </p:spPr>
      </p:pic>
      <p:pic>
        <p:nvPicPr>
          <p:cNvPr id="1082" name="Google Shape;1082;p69" descr="A black and white text&#10;&#10;AI-generated content may be incorrect."/>
          <p:cNvPicPr preferRelativeResize="0"/>
          <p:nvPr/>
        </p:nvPicPr>
        <p:blipFill rotWithShape="1">
          <a:blip r:embed="rId8">
            <a:alphaModFix/>
          </a:blip>
          <a:srcRect/>
          <a:stretch/>
        </p:blipFill>
        <p:spPr>
          <a:xfrm>
            <a:off x="2756692" y="1626452"/>
            <a:ext cx="321864" cy="108107"/>
          </a:xfrm>
          <a:prstGeom prst="rect">
            <a:avLst/>
          </a:prstGeom>
          <a:noFill/>
          <a:ln>
            <a:noFill/>
          </a:ln>
        </p:spPr>
      </p:pic>
      <p:pic>
        <p:nvPicPr>
          <p:cNvPr id="1083" name="Google Shape;1083;p69"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1084" name="Google Shape;1084;p69"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1085" name="Google Shape;1085;p69"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1086" name="Google Shape;1086;p69"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1087" name="Google Shape;1087;p69"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1088" name="Google Shape;1088;p69"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1089" name="Google Shape;1089;p69"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1090" name="Google Shape;1090;p69"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1091" name="Google Shape;1091;p69"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1092" name="Google Shape;1092;p69" descr="A blue line on a black background&#10;&#10;AI-generated content may be incorrect."/>
          <p:cNvPicPr preferRelativeResize="0"/>
          <p:nvPr/>
        </p:nvPicPr>
        <p:blipFill rotWithShape="1">
          <a:blip r:embed="rId18">
            <a:alphaModFix/>
          </a:blip>
          <a:srcRect/>
          <a:stretch/>
        </p:blipFill>
        <p:spPr>
          <a:xfrm>
            <a:off x="3340444" y="909139"/>
            <a:ext cx="305966" cy="172627"/>
          </a:xfrm>
          <a:prstGeom prst="rect">
            <a:avLst/>
          </a:prstGeom>
          <a:noFill/>
          <a:ln>
            <a:noFill/>
          </a:ln>
        </p:spPr>
      </p:pic>
      <p:sp>
        <p:nvSpPr>
          <p:cNvPr id="1093" name="Google Shape;1093;p69"/>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4" name="Google Shape;1094;p69"/>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5" name="Google Shape;1095;p69"/>
          <p:cNvSpPr/>
          <p:nvPr/>
        </p:nvSpPr>
        <p:spPr>
          <a:xfrm rot="-2700000">
            <a:off x="4342212" y="2121966"/>
            <a:ext cx="568090" cy="69367"/>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6" name="Google Shape;1096;p69"/>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7" name="Google Shape;1097;p69"/>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Font typeface="Poppins"/>
              <a:buNone/>
              <a:defRPr sz="18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98" name="Google Shape;1098;p69"/>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600"/>
              <a:buNone/>
              <a:defRPr sz="18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099" name="Google Shape;1099;p69"/>
          <p:cNvSpPr txBox="1">
            <a:spLocks noGrp="1"/>
          </p:cNvSpPr>
          <p:nvPr>
            <p:ph type="title" idx="2" hasCustomPrompt="1"/>
          </p:nvPr>
        </p:nvSpPr>
        <p:spPr>
          <a:xfrm>
            <a:off x="519670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0" name="Google Shape;1100;p69"/>
          <p:cNvSpPr txBox="1">
            <a:spLocks noGrp="1"/>
          </p:cNvSpPr>
          <p:nvPr>
            <p:ph type="title" idx="3" hasCustomPrompt="1"/>
          </p:nvPr>
        </p:nvSpPr>
        <p:spPr>
          <a:xfrm>
            <a:off x="6918862"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1" name="Google Shape;1101;p69"/>
          <p:cNvSpPr txBox="1">
            <a:spLocks noGrp="1"/>
          </p:cNvSpPr>
          <p:nvPr>
            <p:ph type="title" idx="4" hasCustomPrompt="1"/>
          </p:nvPr>
        </p:nvSpPr>
        <p:spPr>
          <a:xfrm>
            <a:off x="519670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2" name="Google Shape;1102;p69"/>
          <p:cNvSpPr txBox="1">
            <a:spLocks noGrp="1"/>
          </p:cNvSpPr>
          <p:nvPr>
            <p:ph type="title" idx="5" hasCustomPrompt="1"/>
          </p:nvPr>
        </p:nvSpPr>
        <p:spPr>
          <a:xfrm>
            <a:off x="6918862"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3" name="Google Shape;1103;p69"/>
          <p:cNvSpPr txBox="1">
            <a:spLocks noGrp="1"/>
          </p:cNvSpPr>
          <p:nvPr>
            <p:ph type="subTitle" idx="6"/>
          </p:nvPr>
        </p:nvSpPr>
        <p:spPr>
          <a:xfrm>
            <a:off x="1761999" y="3407648"/>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4" name="Google Shape;1104;p69"/>
          <p:cNvSpPr txBox="1">
            <a:spLocks noGrp="1"/>
          </p:cNvSpPr>
          <p:nvPr>
            <p:ph type="subTitle" idx="7"/>
          </p:nvPr>
        </p:nvSpPr>
        <p:spPr>
          <a:xfrm rot="-5400000">
            <a:off x="562015" y="2257556"/>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pic>
        <p:nvPicPr>
          <p:cNvPr id="1105" name="Google Shape;1105;p69"/>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1106" name="Google Shape;1106;p69"/>
          <p:cNvSpPr txBox="1">
            <a:spLocks noGrp="1"/>
          </p:cNvSpPr>
          <p:nvPr>
            <p:ph type="subTitle" idx="8"/>
          </p:nvPr>
        </p:nvSpPr>
        <p:spPr>
          <a:xfrm>
            <a:off x="2576608" y="4320113"/>
            <a:ext cx="40662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7" name="Google Shape;1107;p69"/>
          <p:cNvSpPr txBox="1">
            <a:spLocks noGrp="1"/>
          </p:cNvSpPr>
          <p:nvPr>
            <p:ph type="subTitle" idx="9"/>
          </p:nvPr>
        </p:nvSpPr>
        <p:spPr>
          <a:xfrm>
            <a:off x="5209497"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8" name="Google Shape;1108;p69"/>
          <p:cNvSpPr txBox="1">
            <a:spLocks noGrp="1"/>
          </p:cNvSpPr>
          <p:nvPr>
            <p:ph type="subTitle" idx="13"/>
          </p:nvPr>
        </p:nvSpPr>
        <p:spPr>
          <a:xfrm>
            <a:off x="6903376"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9" name="Google Shape;1109;p69"/>
          <p:cNvSpPr txBox="1">
            <a:spLocks noGrp="1"/>
          </p:cNvSpPr>
          <p:nvPr>
            <p:ph type="subTitle" idx="14"/>
          </p:nvPr>
        </p:nvSpPr>
        <p:spPr>
          <a:xfrm>
            <a:off x="520609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0" name="Google Shape;1110;p69"/>
          <p:cNvSpPr txBox="1">
            <a:spLocks noGrp="1"/>
          </p:cNvSpPr>
          <p:nvPr>
            <p:ph type="subTitle" idx="15"/>
          </p:nvPr>
        </p:nvSpPr>
        <p:spPr>
          <a:xfrm>
            <a:off x="689997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1" name="Google Shape;1111;p69"/>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2" name="Google Shape;1112;p69"/>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3" name="Google Shape;1113;p69"/>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4" name="Google Shape;1114;p69"/>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5" name="Google Shape;1115;p69"/>
          <p:cNvSpPr txBox="1">
            <a:spLocks noGrp="1"/>
          </p:cNvSpPr>
          <p:nvPr>
            <p:ph type="subTitle" idx="20"/>
          </p:nvPr>
        </p:nvSpPr>
        <p:spPr>
          <a:xfrm>
            <a:off x="363524" y="3513947"/>
            <a:ext cx="819900" cy="3657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6" name="Google Shape;1116;p69"/>
          <p:cNvSpPr txBox="1">
            <a:spLocks noGrp="1"/>
          </p:cNvSpPr>
          <p:nvPr>
            <p:ph type="subTitle" idx="21"/>
          </p:nvPr>
        </p:nvSpPr>
        <p:spPr>
          <a:xfrm>
            <a:off x="3683830" y="733060"/>
            <a:ext cx="819900" cy="5286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7" name="Google Shape;1117;p69"/>
          <p:cNvSpPr txBox="1">
            <a:spLocks noGrp="1"/>
          </p:cNvSpPr>
          <p:nvPr>
            <p:ph type="subTitle" idx="22"/>
          </p:nvPr>
        </p:nvSpPr>
        <p:spPr>
          <a:xfrm>
            <a:off x="5209497" y="1138566"/>
            <a:ext cx="3080400" cy="5286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1118"/>
        <p:cNvGrpSpPr/>
        <p:nvPr/>
      </p:nvGrpSpPr>
      <p:grpSpPr>
        <a:xfrm>
          <a:off x="0" y="0"/>
          <a:ext cx="0" cy="0"/>
          <a:chOff x="0" y="0"/>
          <a:chExt cx="0" cy="0"/>
        </a:xfrm>
      </p:grpSpPr>
      <p:sp>
        <p:nvSpPr>
          <p:cNvPr id="1119" name="Google Shape;1119;p70"/>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0" name="Google Shape;1120;p70"/>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1" name="Google Shape;1121;p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22" name="Google Shape;1122;p70"/>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123" name="Google Shape;1123;p70"/>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1124" name="Google Shape;1124;p70"/>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1125" name="Google Shape;1125;p70"/>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00"/>
              <a:buFont typeface="Poppins"/>
              <a:buNone/>
              <a:defRPr sz="19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6" name="Google Shape;1126;p70"/>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700"/>
              <a:buNone/>
              <a:defRPr sz="19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127" name="Google Shape;1127;p70"/>
          <p:cNvSpPr txBox="1">
            <a:spLocks noGrp="1"/>
          </p:cNvSpPr>
          <p:nvPr>
            <p:ph type="subTitle" idx="2"/>
          </p:nvPr>
        </p:nvSpPr>
        <p:spPr>
          <a:xfrm>
            <a:off x="1912823" y="4176572"/>
            <a:ext cx="55068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28" name="Google Shape;1128;p70"/>
          <p:cNvSpPr txBox="1">
            <a:spLocks noGrp="1"/>
          </p:cNvSpPr>
          <p:nvPr>
            <p:ph type="title" idx="3" hasCustomPrompt="1"/>
          </p:nvPr>
        </p:nvSpPr>
        <p:spPr>
          <a:xfrm>
            <a:off x="495563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9" name="Google Shape;1129;p70"/>
          <p:cNvSpPr txBox="1">
            <a:spLocks noGrp="1"/>
          </p:cNvSpPr>
          <p:nvPr>
            <p:ph type="title" idx="4" hasCustomPrompt="1"/>
          </p:nvPr>
        </p:nvSpPr>
        <p:spPr>
          <a:xfrm>
            <a:off x="667779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0" name="Google Shape;1130;p70"/>
          <p:cNvSpPr txBox="1">
            <a:spLocks noGrp="1"/>
          </p:cNvSpPr>
          <p:nvPr>
            <p:ph type="title" idx="5" hasCustomPrompt="1"/>
          </p:nvPr>
        </p:nvSpPr>
        <p:spPr>
          <a:xfrm>
            <a:off x="495563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1" name="Google Shape;1131;p70"/>
          <p:cNvSpPr txBox="1">
            <a:spLocks noGrp="1"/>
          </p:cNvSpPr>
          <p:nvPr>
            <p:ph type="title" idx="6" hasCustomPrompt="1"/>
          </p:nvPr>
        </p:nvSpPr>
        <p:spPr>
          <a:xfrm>
            <a:off x="667779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2" name="Google Shape;1132;p70"/>
          <p:cNvSpPr txBox="1">
            <a:spLocks noGrp="1"/>
          </p:cNvSpPr>
          <p:nvPr>
            <p:ph type="subTitle" idx="7"/>
          </p:nvPr>
        </p:nvSpPr>
        <p:spPr>
          <a:xfrm>
            <a:off x="496843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3" name="Google Shape;1133;p70"/>
          <p:cNvSpPr txBox="1">
            <a:spLocks noGrp="1"/>
          </p:cNvSpPr>
          <p:nvPr>
            <p:ph type="subTitle" idx="8"/>
          </p:nvPr>
        </p:nvSpPr>
        <p:spPr>
          <a:xfrm>
            <a:off x="666231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4" name="Google Shape;1134;p70"/>
          <p:cNvSpPr txBox="1">
            <a:spLocks noGrp="1"/>
          </p:cNvSpPr>
          <p:nvPr>
            <p:ph type="subTitle" idx="9"/>
          </p:nvPr>
        </p:nvSpPr>
        <p:spPr>
          <a:xfrm>
            <a:off x="4965029"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5" name="Google Shape;1135;p70"/>
          <p:cNvSpPr txBox="1">
            <a:spLocks noGrp="1"/>
          </p:cNvSpPr>
          <p:nvPr>
            <p:ph type="subTitle" idx="13"/>
          </p:nvPr>
        </p:nvSpPr>
        <p:spPr>
          <a:xfrm>
            <a:off x="6658908"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6" name="Google Shape;1136;p70"/>
          <p:cNvSpPr txBox="1">
            <a:spLocks noGrp="1"/>
          </p:cNvSpPr>
          <p:nvPr>
            <p:ph type="title" idx="14" hasCustomPrompt="1"/>
          </p:nvPr>
        </p:nvSpPr>
        <p:spPr>
          <a:xfrm>
            <a:off x="102574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7" name="Google Shape;1137;p70"/>
          <p:cNvSpPr txBox="1">
            <a:spLocks noGrp="1"/>
          </p:cNvSpPr>
          <p:nvPr>
            <p:ph type="title" idx="15" hasCustomPrompt="1"/>
          </p:nvPr>
        </p:nvSpPr>
        <p:spPr>
          <a:xfrm>
            <a:off x="274790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8" name="Google Shape;1138;p70"/>
          <p:cNvSpPr txBox="1">
            <a:spLocks noGrp="1"/>
          </p:cNvSpPr>
          <p:nvPr>
            <p:ph type="title" idx="16" hasCustomPrompt="1"/>
          </p:nvPr>
        </p:nvSpPr>
        <p:spPr>
          <a:xfrm>
            <a:off x="102574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9" name="Google Shape;1139;p70"/>
          <p:cNvSpPr txBox="1">
            <a:spLocks noGrp="1"/>
          </p:cNvSpPr>
          <p:nvPr>
            <p:ph type="title" idx="17" hasCustomPrompt="1"/>
          </p:nvPr>
        </p:nvSpPr>
        <p:spPr>
          <a:xfrm>
            <a:off x="274790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40" name="Google Shape;1140;p70"/>
          <p:cNvSpPr txBox="1">
            <a:spLocks noGrp="1"/>
          </p:cNvSpPr>
          <p:nvPr>
            <p:ph type="subTitle" idx="18"/>
          </p:nvPr>
        </p:nvSpPr>
        <p:spPr>
          <a:xfrm>
            <a:off x="1038540"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1" name="Google Shape;1141;p70"/>
          <p:cNvSpPr txBox="1">
            <a:spLocks noGrp="1"/>
          </p:cNvSpPr>
          <p:nvPr>
            <p:ph type="subTitle" idx="19"/>
          </p:nvPr>
        </p:nvSpPr>
        <p:spPr>
          <a:xfrm>
            <a:off x="2732419"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2" name="Google Shape;1142;p70"/>
          <p:cNvSpPr txBox="1">
            <a:spLocks noGrp="1"/>
          </p:cNvSpPr>
          <p:nvPr>
            <p:ph type="subTitle" idx="20"/>
          </p:nvPr>
        </p:nvSpPr>
        <p:spPr>
          <a:xfrm>
            <a:off x="103513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3" name="Google Shape;1143;p70"/>
          <p:cNvSpPr txBox="1">
            <a:spLocks noGrp="1"/>
          </p:cNvSpPr>
          <p:nvPr>
            <p:ph type="subTitle" idx="21"/>
          </p:nvPr>
        </p:nvSpPr>
        <p:spPr>
          <a:xfrm>
            <a:off x="272901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4" name="Google Shape;1144;p70"/>
          <p:cNvSpPr txBox="1">
            <a:spLocks noGrp="1"/>
          </p:cNvSpPr>
          <p:nvPr>
            <p:ph type="subTitle" idx="22"/>
          </p:nvPr>
        </p:nvSpPr>
        <p:spPr>
          <a:xfrm>
            <a:off x="1020683"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
        <p:nvSpPr>
          <p:cNvPr id="1145" name="Google Shape;1145;p70"/>
          <p:cNvSpPr txBox="1">
            <a:spLocks noGrp="1"/>
          </p:cNvSpPr>
          <p:nvPr>
            <p:ph type="subTitle" idx="23"/>
          </p:nvPr>
        </p:nvSpPr>
        <p:spPr>
          <a:xfrm>
            <a:off x="4958678"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1146"/>
        <p:cNvGrpSpPr/>
        <p:nvPr/>
      </p:nvGrpSpPr>
      <p:grpSpPr>
        <a:xfrm>
          <a:off x="0" y="0"/>
          <a:ext cx="0" cy="0"/>
          <a:chOff x="0" y="0"/>
          <a:chExt cx="0" cy="0"/>
        </a:xfrm>
      </p:grpSpPr>
      <p:sp>
        <p:nvSpPr>
          <p:cNvPr id="1147" name="Google Shape;1147;p71"/>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48" name="Google Shape;1148;p71" descr="A black and blue background&#10;&#10;AI-generated content may be incorrect."/>
          <p:cNvPicPr preferRelativeResize="0"/>
          <p:nvPr/>
        </p:nvPicPr>
        <p:blipFill rotWithShape="1">
          <a:blip r:embed="rId3">
            <a:alphaModFix/>
          </a:blip>
          <a:srcRect/>
          <a:stretch/>
        </p:blipFill>
        <p:spPr>
          <a:xfrm>
            <a:off x="4663201" y="2793206"/>
            <a:ext cx="4245431" cy="1866751"/>
          </a:xfrm>
          <a:prstGeom prst="rect">
            <a:avLst/>
          </a:prstGeom>
          <a:noFill/>
          <a:ln>
            <a:noFill/>
          </a:ln>
        </p:spPr>
      </p:pic>
      <p:sp>
        <p:nvSpPr>
          <p:cNvPr id="1149" name="Google Shape;1149;p71"/>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0" name="Google Shape;1150;p71"/>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1" name="Google Shape;1151;p71"/>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2" name="Google Shape;1152;p71"/>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53" name="Google Shape;1153;p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54" name="Google Shape;1154;p71"/>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155" name="Google Shape;1155;p71"/>
          <p:cNvSpPr>
            <a:spLocks noGrp="1"/>
          </p:cNvSpPr>
          <p:nvPr>
            <p:ph type="pic" idx="2"/>
          </p:nvPr>
        </p:nvSpPr>
        <p:spPr>
          <a:xfrm>
            <a:off x="477378" y="1343025"/>
            <a:ext cx="1936800" cy="1228800"/>
          </a:xfrm>
          <a:prstGeom prst="rect">
            <a:avLst/>
          </a:prstGeom>
          <a:noFill/>
          <a:ln>
            <a:noFill/>
          </a:ln>
        </p:spPr>
      </p:sp>
      <p:sp>
        <p:nvSpPr>
          <p:cNvPr id="1156" name="Google Shape;1156;p71"/>
          <p:cNvSpPr>
            <a:spLocks noGrp="1"/>
          </p:cNvSpPr>
          <p:nvPr>
            <p:ph type="pic" idx="3"/>
          </p:nvPr>
        </p:nvSpPr>
        <p:spPr>
          <a:xfrm>
            <a:off x="2517546" y="1343025"/>
            <a:ext cx="1936800" cy="1228800"/>
          </a:xfrm>
          <a:prstGeom prst="rect">
            <a:avLst/>
          </a:prstGeom>
          <a:noFill/>
          <a:ln>
            <a:noFill/>
          </a:ln>
        </p:spPr>
      </p:sp>
      <p:sp>
        <p:nvSpPr>
          <p:cNvPr id="1157" name="Google Shape;1157;p71"/>
          <p:cNvSpPr>
            <a:spLocks noGrp="1"/>
          </p:cNvSpPr>
          <p:nvPr>
            <p:ph type="pic" idx="4"/>
          </p:nvPr>
        </p:nvSpPr>
        <p:spPr>
          <a:xfrm>
            <a:off x="477378" y="3188033"/>
            <a:ext cx="1936800" cy="1305300"/>
          </a:xfrm>
          <a:prstGeom prst="rect">
            <a:avLst/>
          </a:prstGeom>
          <a:noFill/>
          <a:ln>
            <a:noFill/>
          </a:ln>
        </p:spPr>
      </p:sp>
      <p:sp>
        <p:nvSpPr>
          <p:cNvPr id="1158" name="Google Shape;1158;p71"/>
          <p:cNvSpPr>
            <a:spLocks noGrp="1"/>
          </p:cNvSpPr>
          <p:nvPr>
            <p:ph type="pic" idx="5"/>
          </p:nvPr>
        </p:nvSpPr>
        <p:spPr>
          <a:xfrm>
            <a:off x="2517546" y="3188033"/>
            <a:ext cx="1936800" cy="1305300"/>
          </a:xfrm>
          <a:prstGeom prst="rect">
            <a:avLst/>
          </a:prstGeom>
          <a:noFill/>
          <a:ln>
            <a:noFill/>
          </a:ln>
        </p:spPr>
      </p:sp>
      <p:sp>
        <p:nvSpPr>
          <p:cNvPr id="1159" name="Google Shape;1159;p71"/>
          <p:cNvSpPr>
            <a:spLocks noGrp="1"/>
          </p:cNvSpPr>
          <p:nvPr>
            <p:ph type="pic" idx="6"/>
          </p:nvPr>
        </p:nvSpPr>
        <p:spPr>
          <a:xfrm>
            <a:off x="7471390" y="1028700"/>
            <a:ext cx="1259100" cy="1600200"/>
          </a:xfrm>
          <a:prstGeom prst="rect">
            <a:avLst/>
          </a:prstGeom>
          <a:noFill/>
          <a:ln>
            <a:noFill/>
          </a:ln>
        </p:spPr>
      </p:sp>
      <p:sp>
        <p:nvSpPr>
          <p:cNvPr id="1160" name="Google Shape;1160;p71"/>
          <p:cNvSpPr>
            <a:spLocks noGrp="1"/>
          </p:cNvSpPr>
          <p:nvPr>
            <p:ph type="pic" idx="7"/>
          </p:nvPr>
        </p:nvSpPr>
        <p:spPr>
          <a:xfrm>
            <a:off x="6564252" y="1028700"/>
            <a:ext cx="816000" cy="1600200"/>
          </a:xfrm>
          <a:prstGeom prst="rect">
            <a:avLst/>
          </a:prstGeom>
          <a:noFill/>
          <a:ln>
            <a:noFill/>
          </a:ln>
        </p:spPr>
      </p:sp>
      <p:pic>
        <p:nvPicPr>
          <p:cNvPr id="1161" name="Google Shape;1161;p71"/>
          <p:cNvPicPr preferRelativeResize="0"/>
          <p:nvPr/>
        </p:nvPicPr>
        <p:blipFill rotWithShape="1">
          <a:blip r:embed="rId4">
            <a:alphaModFix/>
          </a:blip>
          <a:srcRect/>
          <a:stretch/>
        </p:blipFill>
        <p:spPr>
          <a:xfrm>
            <a:off x="4670344" y="3186623"/>
            <a:ext cx="4239264" cy="5953"/>
          </a:xfrm>
          <a:prstGeom prst="rect">
            <a:avLst/>
          </a:prstGeom>
          <a:noFill/>
          <a:ln>
            <a:noFill/>
          </a:ln>
        </p:spPr>
      </p:pic>
      <p:sp>
        <p:nvSpPr>
          <p:cNvPr id="1162" name="Google Shape;1162;p71"/>
          <p:cNvSpPr txBox="1">
            <a:spLocks noGrp="1"/>
          </p:cNvSpPr>
          <p:nvPr>
            <p:ph type="subTitle" idx="8"/>
          </p:nvPr>
        </p:nvSpPr>
        <p:spPr>
          <a:xfrm>
            <a:off x="453925" y="966947"/>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3" name="Google Shape;1163;p71"/>
          <p:cNvSpPr txBox="1">
            <a:spLocks noGrp="1"/>
          </p:cNvSpPr>
          <p:nvPr>
            <p:ph type="subTitle" idx="9"/>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4" name="Google Shape;1164;p71"/>
          <p:cNvSpPr txBox="1">
            <a:spLocks noGrp="1"/>
          </p:cNvSpPr>
          <p:nvPr>
            <p:ph type="subTitle" idx="13"/>
          </p:nvPr>
        </p:nvSpPr>
        <p:spPr>
          <a:xfrm>
            <a:off x="453925" y="2911753"/>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5" name="Google Shape;1165;p71"/>
          <p:cNvSpPr txBox="1">
            <a:spLocks noGrp="1"/>
          </p:cNvSpPr>
          <p:nvPr>
            <p:ph type="subTitle" idx="14"/>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1166"/>
        <p:cNvGrpSpPr/>
        <p:nvPr/>
      </p:nvGrpSpPr>
      <p:grpSpPr>
        <a:xfrm>
          <a:off x="0" y="0"/>
          <a:ext cx="0" cy="0"/>
          <a:chOff x="0" y="0"/>
          <a:chExt cx="0" cy="0"/>
        </a:xfrm>
      </p:grpSpPr>
      <p:sp>
        <p:nvSpPr>
          <p:cNvPr id="1167" name="Google Shape;1167;p72"/>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68" name="Google Shape;1168;p72" descr="A black and blue background&#10;&#10;AI-generated content may be incorrect."/>
          <p:cNvPicPr preferRelativeResize="0"/>
          <p:nvPr/>
        </p:nvPicPr>
        <p:blipFill rotWithShape="1">
          <a:blip r:embed="rId3">
            <a:alphaModFix/>
          </a:blip>
          <a:srcRect/>
          <a:stretch/>
        </p:blipFill>
        <p:spPr>
          <a:xfrm>
            <a:off x="4660257" y="2804991"/>
            <a:ext cx="4245431" cy="1866751"/>
          </a:xfrm>
          <a:prstGeom prst="rect">
            <a:avLst/>
          </a:prstGeom>
          <a:noFill/>
          <a:ln>
            <a:noFill/>
          </a:ln>
        </p:spPr>
      </p:pic>
      <p:sp>
        <p:nvSpPr>
          <p:cNvPr id="1169" name="Google Shape;1169;p72"/>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0" name="Google Shape;1170;p72"/>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1" name="Google Shape;1171;p72"/>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2" name="Google Shape;1172;p72"/>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73" name="Google Shape;1173;p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74" name="Google Shape;1174;p72"/>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pic>
        <p:nvPicPr>
          <p:cNvPr id="1175" name="Google Shape;1175;p72"/>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1176" name="Google Shape;1176;p72"/>
          <p:cNvSpPr txBox="1">
            <a:spLocks noGrp="1"/>
          </p:cNvSpPr>
          <p:nvPr>
            <p:ph type="subTitle" idx="2"/>
          </p:nvPr>
        </p:nvSpPr>
        <p:spPr>
          <a:xfrm>
            <a:off x="453925" y="966947"/>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7" name="Google Shape;1177;p72"/>
          <p:cNvSpPr txBox="1">
            <a:spLocks noGrp="1"/>
          </p:cNvSpPr>
          <p:nvPr>
            <p:ph type="subTitle" idx="3"/>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8" name="Google Shape;1178;p72"/>
          <p:cNvSpPr txBox="1">
            <a:spLocks noGrp="1"/>
          </p:cNvSpPr>
          <p:nvPr>
            <p:ph type="subTitle" idx="4"/>
          </p:nvPr>
        </p:nvSpPr>
        <p:spPr>
          <a:xfrm>
            <a:off x="453925" y="2911753"/>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9" name="Google Shape;1179;p72"/>
          <p:cNvSpPr txBox="1">
            <a:spLocks noGrp="1"/>
          </p:cNvSpPr>
          <p:nvPr>
            <p:ph type="subTitle" idx="5"/>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1180"/>
        <p:cNvGrpSpPr/>
        <p:nvPr/>
      </p:nvGrpSpPr>
      <p:grpSpPr>
        <a:xfrm>
          <a:off x="0" y="0"/>
          <a:ext cx="0" cy="0"/>
          <a:chOff x="0" y="0"/>
          <a:chExt cx="0" cy="0"/>
        </a:xfrm>
      </p:grpSpPr>
      <p:sp>
        <p:nvSpPr>
          <p:cNvPr id="1181" name="Google Shape;1181;p73"/>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2" name="Google Shape;1182;p73"/>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3" name="Google Shape;1183;p73"/>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84" name="Google Shape;1184;p73"/>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85" name="Google Shape;1185;p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186" name="Google Shape;1186;p73"/>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1187" name="Google Shape;1187;p73"/>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1188" name="Google Shape;1188;p73"/>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1189" name="Google Shape;1189;p73"/>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1190" name="Google Shape;1190;p73"/>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1191" name="Google Shape;1191;p73"/>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1192" name="Google Shape;1192;p73"/>
          <p:cNvSpPr txBox="1">
            <a:spLocks noGrp="1"/>
          </p:cNvSpPr>
          <p:nvPr>
            <p:ph type="subTitle" idx="1"/>
          </p:nvPr>
        </p:nvSpPr>
        <p:spPr>
          <a:xfrm>
            <a:off x="1324159" y="1051439"/>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3" name="Google Shape;1193;p73"/>
          <p:cNvSpPr txBox="1">
            <a:spLocks noGrp="1"/>
          </p:cNvSpPr>
          <p:nvPr>
            <p:ph type="subTitle" idx="2"/>
          </p:nvPr>
        </p:nvSpPr>
        <p:spPr>
          <a:xfrm>
            <a:off x="3347958" y="2274160"/>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4" name="Google Shape;1194;p73"/>
          <p:cNvSpPr txBox="1">
            <a:spLocks noGrp="1"/>
          </p:cNvSpPr>
          <p:nvPr>
            <p:ph type="subTitle" idx="3"/>
          </p:nvPr>
        </p:nvSpPr>
        <p:spPr>
          <a:xfrm>
            <a:off x="5364605" y="3569278"/>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5" name="Google Shape;1195;p73"/>
          <p:cNvSpPr txBox="1">
            <a:spLocks noGrp="1"/>
          </p:cNvSpPr>
          <p:nvPr>
            <p:ph type="subTitle" idx="4"/>
          </p:nvPr>
        </p:nvSpPr>
        <p:spPr>
          <a:xfrm>
            <a:off x="516008" y="1051439"/>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6" name="Google Shape;1196;p73"/>
          <p:cNvSpPr txBox="1">
            <a:spLocks noGrp="1"/>
          </p:cNvSpPr>
          <p:nvPr>
            <p:ph type="subTitle" idx="5"/>
          </p:nvPr>
        </p:nvSpPr>
        <p:spPr>
          <a:xfrm>
            <a:off x="4556444" y="3569278"/>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7" name="Google Shape;1197;p73"/>
          <p:cNvSpPr txBox="1">
            <a:spLocks noGrp="1"/>
          </p:cNvSpPr>
          <p:nvPr>
            <p:ph type="subTitle" idx="6"/>
          </p:nvPr>
        </p:nvSpPr>
        <p:spPr>
          <a:xfrm>
            <a:off x="582665" y="1451503"/>
            <a:ext cx="38352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8" name="Google Shape;1198;p73"/>
          <p:cNvSpPr txBox="1">
            <a:spLocks noGrp="1"/>
          </p:cNvSpPr>
          <p:nvPr>
            <p:ph type="subTitle" idx="7"/>
          </p:nvPr>
        </p:nvSpPr>
        <p:spPr>
          <a:xfrm>
            <a:off x="2607017" y="2674262"/>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9" name="Google Shape;1199;p73"/>
          <p:cNvSpPr txBox="1">
            <a:spLocks noGrp="1"/>
          </p:cNvSpPr>
          <p:nvPr>
            <p:ph type="subTitle" idx="8"/>
          </p:nvPr>
        </p:nvSpPr>
        <p:spPr>
          <a:xfrm>
            <a:off x="4624217" y="3968500"/>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00" name="Google Shape;1200;p73"/>
          <p:cNvSpPr txBox="1">
            <a:spLocks noGrp="1"/>
          </p:cNvSpPr>
          <p:nvPr>
            <p:ph type="subTitle" idx="9"/>
          </p:nvPr>
        </p:nvSpPr>
        <p:spPr>
          <a:xfrm>
            <a:off x="2539807" y="2274159"/>
            <a:ext cx="5187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1201"/>
        <p:cNvGrpSpPr/>
        <p:nvPr/>
      </p:nvGrpSpPr>
      <p:grpSpPr>
        <a:xfrm>
          <a:off x="0" y="0"/>
          <a:ext cx="0" cy="0"/>
          <a:chOff x="0" y="0"/>
          <a:chExt cx="0" cy="0"/>
        </a:xfrm>
      </p:grpSpPr>
      <p:sp>
        <p:nvSpPr>
          <p:cNvPr id="1202" name="Google Shape;1202;p74"/>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03" name="Google Shape;1203;p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204" name="Google Shape;1204;p74"/>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1205" name="Google Shape;1205;p74"/>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1206" name="Google Shape;1206;p74"/>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1207" name="Google Shape;1207;p74"/>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1208" name="Google Shape;1208;p74"/>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1209" name="Google Shape;1209;p74"/>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1210" name="Google Shape;1210;p74"/>
          <p:cNvSpPr txBox="1">
            <a:spLocks noGrp="1"/>
          </p:cNvSpPr>
          <p:nvPr>
            <p:ph type="subTitle" idx="1"/>
          </p:nvPr>
        </p:nvSpPr>
        <p:spPr>
          <a:xfrm>
            <a:off x="318727" y="12961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1" name="Google Shape;1211;p74"/>
          <p:cNvSpPr txBox="1">
            <a:spLocks noGrp="1"/>
          </p:cNvSpPr>
          <p:nvPr>
            <p:ph type="subTitle" idx="2"/>
          </p:nvPr>
        </p:nvSpPr>
        <p:spPr>
          <a:xfrm>
            <a:off x="314537" y="1549173"/>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2" name="Google Shape;1212;p74"/>
          <p:cNvSpPr txBox="1">
            <a:spLocks noGrp="1"/>
          </p:cNvSpPr>
          <p:nvPr>
            <p:ph type="subTitle" idx="3"/>
          </p:nvPr>
        </p:nvSpPr>
        <p:spPr>
          <a:xfrm>
            <a:off x="3789726" y="12961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3" name="Google Shape;1213;p74"/>
          <p:cNvSpPr txBox="1">
            <a:spLocks noGrp="1"/>
          </p:cNvSpPr>
          <p:nvPr>
            <p:ph type="subTitle" idx="4"/>
          </p:nvPr>
        </p:nvSpPr>
        <p:spPr>
          <a:xfrm>
            <a:off x="318727" y="2468863"/>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4" name="Google Shape;1214;p74"/>
          <p:cNvSpPr txBox="1">
            <a:spLocks noGrp="1"/>
          </p:cNvSpPr>
          <p:nvPr>
            <p:ph type="subTitle" idx="5"/>
          </p:nvPr>
        </p:nvSpPr>
        <p:spPr>
          <a:xfrm>
            <a:off x="314537" y="2677028"/>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5" name="Google Shape;1215;p74"/>
          <p:cNvSpPr txBox="1">
            <a:spLocks noGrp="1"/>
          </p:cNvSpPr>
          <p:nvPr>
            <p:ph type="subTitle" idx="6"/>
          </p:nvPr>
        </p:nvSpPr>
        <p:spPr>
          <a:xfrm>
            <a:off x="3789726" y="2468863"/>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6" name="Google Shape;1216;p74"/>
          <p:cNvSpPr txBox="1">
            <a:spLocks noGrp="1"/>
          </p:cNvSpPr>
          <p:nvPr>
            <p:ph type="subTitle" idx="7"/>
          </p:nvPr>
        </p:nvSpPr>
        <p:spPr>
          <a:xfrm>
            <a:off x="318727" y="36619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7" name="Google Shape;1217;p74"/>
          <p:cNvSpPr txBox="1">
            <a:spLocks noGrp="1"/>
          </p:cNvSpPr>
          <p:nvPr>
            <p:ph type="subTitle" idx="8"/>
          </p:nvPr>
        </p:nvSpPr>
        <p:spPr>
          <a:xfrm>
            <a:off x="314537" y="3871600"/>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8" name="Google Shape;1218;p74"/>
          <p:cNvSpPr txBox="1">
            <a:spLocks noGrp="1"/>
          </p:cNvSpPr>
          <p:nvPr>
            <p:ph type="subTitle" idx="9"/>
          </p:nvPr>
        </p:nvSpPr>
        <p:spPr>
          <a:xfrm>
            <a:off x="3789726" y="36619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9" name="Google Shape;1219;p74"/>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1220"/>
        <p:cNvGrpSpPr/>
        <p:nvPr/>
      </p:nvGrpSpPr>
      <p:grpSpPr>
        <a:xfrm>
          <a:off x="0" y="0"/>
          <a:ext cx="0" cy="0"/>
          <a:chOff x="0" y="0"/>
          <a:chExt cx="0" cy="0"/>
        </a:xfrm>
      </p:grpSpPr>
      <p:sp>
        <p:nvSpPr>
          <p:cNvPr id="1221" name="Google Shape;1221;p75"/>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22" name="Google Shape;1222;p75"/>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3" name="Google Shape;1223;p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4" name="Google Shape;1224;p75"/>
          <p:cNvSpPr txBox="1">
            <a:spLocks noGrp="1"/>
          </p:cNvSpPr>
          <p:nvPr>
            <p:ph type="body" idx="1"/>
          </p:nvPr>
        </p:nvSpPr>
        <p:spPr>
          <a:xfrm>
            <a:off x="487498" y="1740694"/>
            <a:ext cx="3826800" cy="26106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rgbClr val="DA0025"/>
              </a:buClr>
              <a:buSzPts val="900"/>
              <a:buChar char="●"/>
              <a:defRPr/>
            </a:lvl1pPr>
            <a:lvl2pPr marL="914400" lvl="1" indent="-279400" algn="l">
              <a:lnSpc>
                <a:spcPct val="89000"/>
              </a:lnSpc>
              <a:spcBef>
                <a:spcPts val="1300"/>
              </a:spcBef>
              <a:spcAft>
                <a:spcPts val="0"/>
              </a:spcAft>
              <a:buClr>
                <a:srgbClr val="DA0025"/>
              </a:buClr>
              <a:buSzPts val="800"/>
              <a:buChar char="●"/>
              <a:defRPr/>
            </a:lvl2pPr>
            <a:lvl3pPr marL="1371600" lvl="2" indent="-273050" algn="l">
              <a:lnSpc>
                <a:spcPct val="89000"/>
              </a:lnSpc>
              <a:spcBef>
                <a:spcPts val="1300"/>
              </a:spcBef>
              <a:spcAft>
                <a:spcPts val="0"/>
              </a:spcAft>
              <a:buClr>
                <a:srgbClr val="DA0025"/>
              </a:buClr>
              <a:buSzPts val="700"/>
              <a:buChar char="●"/>
              <a:defRPr/>
            </a:lvl3pPr>
            <a:lvl4pPr marL="1828800" lvl="3" indent="-260350" algn="l">
              <a:lnSpc>
                <a:spcPct val="89000"/>
              </a:lnSpc>
              <a:spcBef>
                <a:spcPts val="1300"/>
              </a:spcBef>
              <a:spcAft>
                <a:spcPts val="0"/>
              </a:spcAft>
              <a:buClr>
                <a:srgbClr val="DA0025"/>
              </a:buClr>
              <a:buSzPts val="500"/>
              <a:buChar char="●"/>
              <a:defRPr/>
            </a:lvl4pPr>
            <a:lvl5pPr marL="2286000" lvl="4" indent="-254000" algn="l">
              <a:lnSpc>
                <a:spcPct val="89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1225"/>
        <p:cNvGrpSpPr/>
        <p:nvPr/>
      </p:nvGrpSpPr>
      <p:grpSpPr>
        <a:xfrm>
          <a:off x="0" y="0"/>
          <a:ext cx="0" cy="0"/>
          <a:chOff x="0" y="0"/>
          <a:chExt cx="0" cy="0"/>
        </a:xfrm>
      </p:grpSpPr>
      <p:sp>
        <p:nvSpPr>
          <p:cNvPr id="1226" name="Google Shape;1226;p76"/>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7" name="Google Shape;1227;p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8" name="Google Shape;1228;p76"/>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29" name="Google Shape;1229;p76"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30" name="Google Shape;1230;p76"/>
          <p:cNvSpPr>
            <a:spLocks noGrp="1"/>
          </p:cNvSpPr>
          <p:nvPr>
            <p:ph type="pic" idx="2"/>
          </p:nvPr>
        </p:nvSpPr>
        <p:spPr>
          <a:xfrm>
            <a:off x="4149978" y="1378744"/>
            <a:ext cx="4497600" cy="2767200"/>
          </a:xfrm>
          <a:prstGeom prst="rect">
            <a:avLst/>
          </a:prstGeom>
          <a:noFill/>
          <a:ln>
            <a:noFill/>
          </a:ln>
        </p:spPr>
      </p:sp>
      <p:sp>
        <p:nvSpPr>
          <p:cNvPr id="1231" name="Google Shape;1231;p76"/>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1232"/>
        <p:cNvGrpSpPr/>
        <p:nvPr/>
      </p:nvGrpSpPr>
      <p:grpSpPr>
        <a:xfrm>
          <a:off x="0" y="0"/>
          <a:ext cx="0" cy="0"/>
          <a:chOff x="0" y="0"/>
          <a:chExt cx="0" cy="0"/>
        </a:xfrm>
      </p:grpSpPr>
      <p:sp>
        <p:nvSpPr>
          <p:cNvPr id="1233" name="Google Shape;1233;p77"/>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34" name="Google Shape;1234;p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35" name="Google Shape;1235;p77"/>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36" name="Google Shape;1236;p77"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1237" name="Google Shape;1237;p77" descr="A cell phone with a white screen&#10;&#10;AI-generated content may be incorrect."/>
          <p:cNvPicPr preferRelativeResize="0"/>
          <p:nvPr/>
        </p:nvPicPr>
        <p:blipFill rotWithShape="1">
          <a:blip r:embed="rId4">
            <a:alphaModFix/>
          </a:blip>
          <a:srcRect/>
          <a:stretch/>
        </p:blipFill>
        <p:spPr>
          <a:xfrm>
            <a:off x="4985332" y="508408"/>
            <a:ext cx="3011780" cy="4524809"/>
          </a:xfrm>
          <a:prstGeom prst="rect">
            <a:avLst/>
          </a:prstGeom>
          <a:noFill/>
          <a:ln>
            <a:noFill/>
          </a:ln>
        </p:spPr>
      </p:pic>
      <p:sp>
        <p:nvSpPr>
          <p:cNvPr id="1238" name="Google Shape;1238;p77"/>
          <p:cNvSpPr>
            <a:spLocks noGrp="1"/>
          </p:cNvSpPr>
          <p:nvPr>
            <p:ph type="pic" idx="2"/>
          </p:nvPr>
        </p:nvSpPr>
        <p:spPr>
          <a:xfrm>
            <a:off x="5539980" y="842963"/>
            <a:ext cx="1726800" cy="3743400"/>
          </a:xfrm>
          <a:prstGeom prst="roundRect">
            <a:avLst>
              <a:gd name="adj" fmla="val 10452"/>
            </a:avLst>
          </a:prstGeom>
          <a:noFill/>
          <a:ln>
            <a:noFill/>
          </a:ln>
        </p:spPr>
      </p:sp>
      <p:sp>
        <p:nvSpPr>
          <p:cNvPr id="1239" name="Google Shape;1239;p77"/>
          <p:cNvSpPr txBox="1">
            <a:spLocks noGrp="1"/>
          </p:cNvSpPr>
          <p:nvPr>
            <p:ph type="subTitle" idx="3"/>
          </p:nvPr>
        </p:nvSpPr>
        <p:spPr>
          <a:xfrm>
            <a:off x="314709" y="2388803"/>
            <a:ext cx="29757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1240"/>
        <p:cNvGrpSpPr/>
        <p:nvPr/>
      </p:nvGrpSpPr>
      <p:grpSpPr>
        <a:xfrm>
          <a:off x="0" y="0"/>
          <a:ext cx="0" cy="0"/>
          <a:chOff x="0" y="0"/>
          <a:chExt cx="0" cy="0"/>
        </a:xfrm>
      </p:grpSpPr>
      <p:pic>
        <p:nvPicPr>
          <p:cNvPr id="1241" name="Google Shape;1241;p78"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242" name="Google Shape;1242;p78"/>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43" name="Google Shape;1243;p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44" name="Google Shape;1244;p78"/>
          <p:cNvGrpSpPr/>
          <p:nvPr/>
        </p:nvGrpSpPr>
        <p:grpSpPr>
          <a:xfrm>
            <a:off x="8381796" y="4822425"/>
            <a:ext cx="537710" cy="158585"/>
            <a:chOff x="22351457" y="12859799"/>
            <a:chExt cx="1433894" cy="422893"/>
          </a:xfrm>
        </p:grpSpPr>
        <p:grpSp>
          <p:nvGrpSpPr>
            <p:cNvPr id="1245" name="Google Shape;1245;p78"/>
            <p:cNvGrpSpPr/>
            <p:nvPr/>
          </p:nvGrpSpPr>
          <p:grpSpPr>
            <a:xfrm>
              <a:off x="22351457" y="12859799"/>
              <a:ext cx="1379787" cy="422893"/>
              <a:chOff x="22351457" y="12859799"/>
              <a:chExt cx="1379787" cy="422893"/>
            </a:xfrm>
          </p:grpSpPr>
          <p:sp>
            <p:nvSpPr>
              <p:cNvPr id="1246" name="Google Shape;1246;p7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47" name="Google Shape;1247;p7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48" name="Google Shape;1248;p78"/>
              <p:cNvGrpSpPr/>
              <p:nvPr/>
            </p:nvGrpSpPr>
            <p:grpSpPr>
              <a:xfrm>
                <a:off x="23288552" y="12859801"/>
                <a:ext cx="442692" cy="422765"/>
                <a:chOff x="23288552" y="12859801"/>
                <a:chExt cx="442692" cy="422765"/>
              </a:xfrm>
            </p:grpSpPr>
            <p:grpSp>
              <p:nvGrpSpPr>
                <p:cNvPr id="1249" name="Google Shape;1249;p78"/>
                <p:cNvGrpSpPr/>
                <p:nvPr/>
              </p:nvGrpSpPr>
              <p:grpSpPr>
                <a:xfrm>
                  <a:off x="23288552" y="12859801"/>
                  <a:ext cx="442692" cy="422765"/>
                  <a:chOff x="23288552" y="12859801"/>
                  <a:chExt cx="442692" cy="422765"/>
                </a:xfrm>
              </p:grpSpPr>
              <p:sp>
                <p:nvSpPr>
                  <p:cNvPr id="1250" name="Google Shape;1250;p7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1" name="Google Shape;1251;p7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2" name="Google Shape;1252;p7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53" name="Google Shape;1253;p7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4" name="Google Shape;1254;p7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55" name="Google Shape;1255;p78"/>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56" name="Google Shape;1256;p78"/>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57" name="Google Shape;1257;p7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1258" name="Google Shape;1258;p78"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59" name="Google Shape;1259;p78"/>
          <p:cNvSpPr>
            <a:spLocks noGrp="1"/>
          </p:cNvSpPr>
          <p:nvPr>
            <p:ph type="pic" idx="2"/>
          </p:nvPr>
        </p:nvSpPr>
        <p:spPr>
          <a:xfrm>
            <a:off x="4149978" y="1378744"/>
            <a:ext cx="4497600" cy="2767200"/>
          </a:xfrm>
          <a:prstGeom prst="rect">
            <a:avLst/>
          </a:prstGeom>
          <a:noFill/>
          <a:ln>
            <a:noFill/>
          </a:ln>
        </p:spPr>
      </p:sp>
      <p:sp>
        <p:nvSpPr>
          <p:cNvPr id="1260" name="Google Shape;1260;p78"/>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1261"/>
        <p:cNvGrpSpPr/>
        <p:nvPr/>
      </p:nvGrpSpPr>
      <p:grpSpPr>
        <a:xfrm>
          <a:off x="0" y="0"/>
          <a:ext cx="0" cy="0"/>
          <a:chOff x="0" y="0"/>
          <a:chExt cx="0" cy="0"/>
        </a:xfrm>
      </p:grpSpPr>
      <p:pic>
        <p:nvPicPr>
          <p:cNvPr id="1262" name="Google Shape;1262;p79"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1263" name="Google Shape;1263;p79" descr="A black and blue background&#10;&#10;AI-generated content may be incorrect."/>
          <p:cNvPicPr preferRelativeResize="0"/>
          <p:nvPr/>
        </p:nvPicPr>
        <p:blipFill rotWithShape="1">
          <a:blip r:embed="rId3">
            <a:alphaModFix/>
          </a:blip>
          <a:srcRect t="100" b="100"/>
          <a:stretch/>
        </p:blipFill>
        <p:spPr>
          <a:xfrm>
            <a:off x="0" y="0"/>
            <a:ext cx="9143999" cy="5142833"/>
          </a:xfrm>
          <a:prstGeom prst="rect">
            <a:avLst/>
          </a:prstGeom>
          <a:noFill/>
          <a:ln>
            <a:noFill/>
          </a:ln>
        </p:spPr>
      </p:pic>
      <p:sp>
        <p:nvSpPr>
          <p:cNvPr id="1264" name="Google Shape;1264;p79"/>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65" name="Google Shape;1265;p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66" name="Google Shape;1266;p79"/>
          <p:cNvGrpSpPr/>
          <p:nvPr/>
        </p:nvGrpSpPr>
        <p:grpSpPr>
          <a:xfrm>
            <a:off x="8381796" y="4822425"/>
            <a:ext cx="537710" cy="158585"/>
            <a:chOff x="22351457" y="12859799"/>
            <a:chExt cx="1433894" cy="422893"/>
          </a:xfrm>
        </p:grpSpPr>
        <p:grpSp>
          <p:nvGrpSpPr>
            <p:cNvPr id="1267" name="Google Shape;1267;p79"/>
            <p:cNvGrpSpPr/>
            <p:nvPr/>
          </p:nvGrpSpPr>
          <p:grpSpPr>
            <a:xfrm>
              <a:off x="22351457" y="12859799"/>
              <a:ext cx="1379787" cy="422893"/>
              <a:chOff x="22351457" y="12859799"/>
              <a:chExt cx="1379787" cy="422893"/>
            </a:xfrm>
          </p:grpSpPr>
          <p:sp>
            <p:nvSpPr>
              <p:cNvPr id="1268" name="Google Shape;1268;p7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69" name="Google Shape;1269;p7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70" name="Google Shape;1270;p79"/>
              <p:cNvGrpSpPr/>
              <p:nvPr/>
            </p:nvGrpSpPr>
            <p:grpSpPr>
              <a:xfrm>
                <a:off x="23288552" y="12859801"/>
                <a:ext cx="442692" cy="422765"/>
                <a:chOff x="23288552" y="12859801"/>
                <a:chExt cx="442692" cy="422765"/>
              </a:xfrm>
            </p:grpSpPr>
            <p:grpSp>
              <p:nvGrpSpPr>
                <p:cNvPr id="1271" name="Google Shape;1271;p79"/>
                <p:cNvGrpSpPr/>
                <p:nvPr/>
              </p:nvGrpSpPr>
              <p:grpSpPr>
                <a:xfrm>
                  <a:off x="23288552" y="12859801"/>
                  <a:ext cx="442692" cy="422765"/>
                  <a:chOff x="23288552" y="12859801"/>
                  <a:chExt cx="442692" cy="422765"/>
                </a:xfrm>
              </p:grpSpPr>
              <p:sp>
                <p:nvSpPr>
                  <p:cNvPr id="1272" name="Google Shape;1272;p7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73" name="Google Shape;1273;p7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4" name="Google Shape;1274;p7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75" name="Google Shape;1275;p7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6" name="Google Shape;1276;p7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77" name="Google Shape;1277;p79"/>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78" name="Google Shape;1278;p79"/>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79" name="Google Shape;1279;p7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280" name="Google Shape;1280;p79"/>
          <p:cNvSpPr>
            <a:spLocks noGrp="1"/>
          </p:cNvSpPr>
          <p:nvPr>
            <p:ph type="pic" idx="2"/>
          </p:nvPr>
        </p:nvSpPr>
        <p:spPr>
          <a:xfrm>
            <a:off x="5591478" y="926991"/>
            <a:ext cx="1622400" cy="3592800"/>
          </a:xfrm>
          <a:prstGeom prst="roundRect">
            <a:avLst>
              <a:gd name="adj" fmla="val 10452"/>
            </a:avLst>
          </a:prstGeom>
          <a:noFill/>
          <a:ln>
            <a:noFill/>
          </a:ln>
        </p:spPr>
      </p:sp>
      <p:sp>
        <p:nvSpPr>
          <p:cNvPr id="1281" name="Google Shape;1281;p79"/>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1282"/>
        <p:cNvGrpSpPr/>
        <p:nvPr/>
      </p:nvGrpSpPr>
      <p:grpSpPr>
        <a:xfrm>
          <a:off x="0" y="0"/>
          <a:ext cx="0" cy="0"/>
          <a:chOff x="0" y="0"/>
          <a:chExt cx="0" cy="0"/>
        </a:xfrm>
      </p:grpSpPr>
      <p:sp>
        <p:nvSpPr>
          <p:cNvPr id="1283" name="Google Shape;1283;p80"/>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84" name="Google Shape;1284;p80"/>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85" name="Google Shape;1285;p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86" name="Google Shape;1286;p80"/>
          <p:cNvSpPr>
            <a:spLocks noGrp="1"/>
          </p:cNvSpPr>
          <p:nvPr>
            <p:ph type="pic" idx="2"/>
          </p:nvPr>
        </p:nvSpPr>
        <p:spPr>
          <a:xfrm>
            <a:off x="4049979" y="1050131"/>
            <a:ext cx="4778700" cy="3503400"/>
          </a:xfrm>
          <a:prstGeom prst="roundRect">
            <a:avLst>
              <a:gd name="adj" fmla="val 2712"/>
            </a:avLst>
          </a:prstGeom>
          <a:noFill/>
          <a:ln>
            <a:noFill/>
          </a:ln>
        </p:spPr>
      </p:sp>
      <p:sp>
        <p:nvSpPr>
          <p:cNvPr id="1287" name="Google Shape;1287;p80"/>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lt1"/>
                </a:solidFill>
              </a:defRPr>
            </a:lvl1pPr>
            <a:lvl2pPr marL="914400" lvl="1" indent="-279400" algn="l">
              <a:lnSpc>
                <a:spcPct val="105000"/>
              </a:lnSpc>
              <a:spcBef>
                <a:spcPts val="1300"/>
              </a:spcBef>
              <a:spcAft>
                <a:spcPts val="0"/>
              </a:spcAft>
              <a:buClr>
                <a:srgbClr val="DA0025"/>
              </a:buClr>
              <a:buSzPts val="800"/>
              <a:buChar char="●"/>
              <a:defRPr>
                <a:solidFill>
                  <a:schemeClr val="lt1"/>
                </a:solidFill>
              </a:defRPr>
            </a:lvl2pPr>
            <a:lvl3pPr marL="1371600" lvl="2" indent="-273050" algn="l">
              <a:lnSpc>
                <a:spcPct val="105000"/>
              </a:lnSpc>
              <a:spcBef>
                <a:spcPts val="1300"/>
              </a:spcBef>
              <a:spcAft>
                <a:spcPts val="0"/>
              </a:spcAft>
              <a:buClr>
                <a:srgbClr val="DA0025"/>
              </a:buClr>
              <a:buSzPts val="700"/>
              <a:buChar char="●"/>
              <a:defRPr>
                <a:solidFill>
                  <a:schemeClr val="lt1"/>
                </a:solidFill>
              </a:defRPr>
            </a:lvl3pPr>
            <a:lvl4pPr marL="1828800" lvl="3" indent="-260350" algn="l">
              <a:lnSpc>
                <a:spcPct val="105000"/>
              </a:lnSpc>
              <a:spcBef>
                <a:spcPts val="1300"/>
              </a:spcBef>
              <a:spcAft>
                <a:spcPts val="0"/>
              </a:spcAft>
              <a:buClr>
                <a:srgbClr val="DA0025"/>
              </a:buClr>
              <a:buSzPts val="500"/>
              <a:buChar char="●"/>
              <a:defRPr>
                <a:solidFill>
                  <a:schemeClr val="lt1"/>
                </a:solidFill>
              </a:defRPr>
            </a:lvl4pPr>
            <a:lvl5pPr marL="2286000" lvl="4" indent="-228600" algn="l">
              <a:lnSpc>
                <a:spcPct val="105000"/>
              </a:lnSpc>
              <a:spcBef>
                <a:spcPts val="1300"/>
              </a:spcBef>
              <a:spcAft>
                <a:spcPts val="0"/>
              </a:spcAft>
              <a:buClr>
                <a:srgbClr val="DA0025"/>
              </a:buClr>
              <a:buNone/>
              <a:defRPr sz="100">
                <a:solidFill>
                  <a:schemeClr val="lt1"/>
                </a:solidFill>
              </a:defRPr>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288" name="Google Shape;1288;p80"/>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2300"/>
              <a:buNone/>
              <a:defRPr sz="2600" b="1">
                <a:solidFill>
                  <a:schemeClr val="lt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1289"/>
        <p:cNvGrpSpPr/>
        <p:nvPr/>
      </p:nvGrpSpPr>
      <p:grpSpPr>
        <a:xfrm>
          <a:off x="0" y="0"/>
          <a:ext cx="0" cy="0"/>
          <a:chOff x="0" y="0"/>
          <a:chExt cx="0" cy="0"/>
        </a:xfrm>
      </p:grpSpPr>
      <p:sp>
        <p:nvSpPr>
          <p:cNvPr id="1290" name="Google Shape;1290;p81"/>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1" name="Google Shape;1291;p81"/>
          <p:cNvSpPr>
            <a:spLocks noGrp="1"/>
          </p:cNvSpPr>
          <p:nvPr>
            <p:ph type="pic" idx="2"/>
          </p:nvPr>
        </p:nvSpPr>
        <p:spPr>
          <a:xfrm>
            <a:off x="348885" y="1050131"/>
            <a:ext cx="3610500" cy="3503400"/>
          </a:xfrm>
          <a:prstGeom prst="roundRect">
            <a:avLst>
              <a:gd name="adj" fmla="val 2189"/>
            </a:avLst>
          </a:prstGeom>
          <a:noFill/>
          <a:ln>
            <a:noFill/>
          </a:ln>
        </p:spPr>
      </p:sp>
      <p:sp>
        <p:nvSpPr>
          <p:cNvPr id="1292" name="Google Shape;1292;p81"/>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93" name="Google Shape;1293;p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94" name="Google Shape;1294;p81"/>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41300" algn="l">
              <a:lnSpc>
                <a:spcPct val="90000"/>
              </a:lnSpc>
              <a:spcBef>
                <a:spcPts val="400"/>
              </a:spcBef>
              <a:spcAft>
                <a:spcPts val="0"/>
              </a:spcAft>
              <a:buClr>
                <a:schemeClr val="dk1"/>
              </a:buClr>
              <a:buSzPts val="200"/>
              <a:buChar char="•"/>
              <a:defRPr sz="100"/>
            </a:lvl7pPr>
            <a:lvl8pPr marL="3657600" lvl="7" indent="-241300" algn="l">
              <a:lnSpc>
                <a:spcPct val="90000"/>
              </a:lnSpc>
              <a:spcBef>
                <a:spcPts val="400"/>
              </a:spcBef>
              <a:spcAft>
                <a:spcPts val="0"/>
              </a:spcAft>
              <a:buClr>
                <a:schemeClr val="dk1"/>
              </a:buClr>
              <a:buSzPts val="200"/>
              <a:buChar char="•"/>
              <a:defRPr sz="100"/>
            </a:lvl8pPr>
            <a:lvl9pPr marL="4114800" lvl="8" indent="-241300" algn="l">
              <a:lnSpc>
                <a:spcPct val="90000"/>
              </a:lnSpc>
              <a:spcBef>
                <a:spcPts val="400"/>
              </a:spcBef>
              <a:spcAft>
                <a:spcPts val="0"/>
              </a:spcAft>
              <a:buClr>
                <a:schemeClr val="dk1"/>
              </a:buClr>
              <a:buSzPts val="200"/>
              <a:buChar char="•"/>
              <a:defRPr sz="100"/>
            </a:lvl9pPr>
          </a:lstStyle>
          <a:p>
            <a:endParaRPr/>
          </a:p>
        </p:txBody>
      </p:sp>
      <p:sp>
        <p:nvSpPr>
          <p:cNvPr id="1295" name="Google Shape;1295;p81"/>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1296"/>
        <p:cNvGrpSpPr/>
        <p:nvPr/>
      </p:nvGrpSpPr>
      <p:grpSpPr>
        <a:xfrm>
          <a:off x="0" y="0"/>
          <a:ext cx="0" cy="0"/>
          <a:chOff x="0" y="0"/>
          <a:chExt cx="0" cy="0"/>
        </a:xfrm>
      </p:grpSpPr>
      <p:sp>
        <p:nvSpPr>
          <p:cNvPr id="1297" name="Google Shape;1297;p82"/>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8" name="Google Shape;1298;p82"/>
          <p:cNvSpPr>
            <a:spLocks noGrp="1"/>
          </p:cNvSpPr>
          <p:nvPr>
            <p:ph type="pic" idx="2"/>
          </p:nvPr>
        </p:nvSpPr>
        <p:spPr>
          <a:xfrm>
            <a:off x="348885" y="1050131"/>
            <a:ext cx="3610500" cy="3503400"/>
          </a:xfrm>
          <a:prstGeom prst="roundRect">
            <a:avLst>
              <a:gd name="adj" fmla="val 4573"/>
            </a:avLst>
          </a:prstGeom>
          <a:noFill/>
          <a:ln>
            <a:noFill/>
          </a:ln>
        </p:spPr>
      </p:sp>
      <p:sp>
        <p:nvSpPr>
          <p:cNvPr id="1299" name="Google Shape;1299;p82"/>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0" name="Google Shape;1300;p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1" name="Google Shape;1301;p82"/>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5750" algn="l">
              <a:lnSpc>
                <a:spcPct val="100000"/>
              </a:lnSpc>
              <a:spcBef>
                <a:spcPts val="0"/>
              </a:spcBef>
              <a:spcAft>
                <a:spcPts val="0"/>
              </a:spcAft>
              <a:buClr>
                <a:srgbClr val="DA0025"/>
              </a:buClr>
              <a:buSzPts val="900"/>
              <a:buChar char="●"/>
              <a:defRPr>
                <a:solidFill>
                  <a:schemeClr val="dk1"/>
                </a:solidFill>
              </a:defRPr>
            </a:lvl1pPr>
            <a:lvl2pPr marL="914400" lvl="1" indent="-279400" algn="l">
              <a:lnSpc>
                <a:spcPct val="100000"/>
              </a:lnSpc>
              <a:spcBef>
                <a:spcPts val="1100"/>
              </a:spcBef>
              <a:spcAft>
                <a:spcPts val="0"/>
              </a:spcAft>
              <a:buClr>
                <a:srgbClr val="DA0025"/>
              </a:buClr>
              <a:buSzPts val="800"/>
              <a:buChar char="●"/>
              <a:defRPr>
                <a:solidFill>
                  <a:schemeClr val="dk1"/>
                </a:solidFill>
              </a:defRPr>
            </a:lvl2pPr>
            <a:lvl3pPr marL="1371600" lvl="2" indent="-273050" algn="l">
              <a:lnSpc>
                <a:spcPct val="100000"/>
              </a:lnSpc>
              <a:spcBef>
                <a:spcPts val="1100"/>
              </a:spcBef>
              <a:spcAft>
                <a:spcPts val="0"/>
              </a:spcAft>
              <a:buClr>
                <a:srgbClr val="DA0025"/>
              </a:buClr>
              <a:buSzPts val="700"/>
              <a:buChar char="●"/>
              <a:defRPr>
                <a:solidFill>
                  <a:schemeClr val="dk1"/>
                </a:solidFill>
              </a:defRPr>
            </a:lvl3pPr>
            <a:lvl4pPr marL="1828800" lvl="3" indent="-260350" algn="l">
              <a:lnSpc>
                <a:spcPct val="100000"/>
              </a:lnSpc>
              <a:spcBef>
                <a:spcPts val="1100"/>
              </a:spcBef>
              <a:spcAft>
                <a:spcPts val="0"/>
              </a:spcAft>
              <a:buClr>
                <a:srgbClr val="DA0025"/>
              </a:buClr>
              <a:buSzPts val="500"/>
              <a:buChar char="●"/>
              <a:defRPr>
                <a:solidFill>
                  <a:schemeClr val="dk1"/>
                </a:solidFill>
              </a:defRPr>
            </a:lvl4pPr>
            <a:lvl5pPr marL="2286000" lvl="4" indent="-254000" algn="l">
              <a:lnSpc>
                <a:spcPct val="100000"/>
              </a:lnSpc>
              <a:spcBef>
                <a:spcPts val="1100"/>
              </a:spcBef>
              <a:spcAft>
                <a:spcPts val="0"/>
              </a:spcAft>
              <a:buClr>
                <a:srgbClr val="DA0025"/>
              </a:buClr>
              <a:buSzPts val="400"/>
              <a:buChar char="●"/>
              <a:defRPr>
                <a:solidFill>
                  <a:schemeClr val="dk1"/>
                </a:solidFill>
              </a:defRPr>
            </a:lvl5pPr>
            <a:lvl6pPr marL="2743200" lvl="5" indent="-273050" algn="l">
              <a:lnSpc>
                <a:spcPct val="100000"/>
              </a:lnSpc>
              <a:spcBef>
                <a:spcPts val="1100"/>
              </a:spcBef>
              <a:spcAft>
                <a:spcPts val="0"/>
              </a:spcAft>
              <a:buClr>
                <a:schemeClr val="dk1"/>
              </a:buClr>
              <a:buSzPts val="700"/>
              <a:buChar char="•"/>
              <a:defRPr/>
            </a:lvl6pPr>
            <a:lvl7pPr marL="3200400" lvl="6" indent="-273050" algn="l">
              <a:lnSpc>
                <a:spcPct val="100000"/>
              </a:lnSpc>
              <a:spcBef>
                <a:spcPts val="1100"/>
              </a:spcBef>
              <a:spcAft>
                <a:spcPts val="0"/>
              </a:spcAft>
              <a:buClr>
                <a:schemeClr val="dk1"/>
              </a:buClr>
              <a:buSzPts val="700"/>
              <a:buChar char="•"/>
              <a:defRPr/>
            </a:lvl7pPr>
            <a:lvl8pPr marL="3657600" lvl="7" indent="-273050" algn="l">
              <a:lnSpc>
                <a:spcPct val="100000"/>
              </a:lnSpc>
              <a:spcBef>
                <a:spcPts val="1100"/>
              </a:spcBef>
              <a:spcAft>
                <a:spcPts val="0"/>
              </a:spcAft>
              <a:buClr>
                <a:schemeClr val="dk1"/>
              </a:buClr>
              <a:buSzPts val="700"/>
              <a:buChar char="•"/>
              <a:defRPr/>
            </a:lvl8pPr>
            <a:lvl9pPr marL="4114800" lvl="8" indent="-273050" algn="l">
              <a:lnSpc>
                <a:spcPct val="100000"/>
              </a:lnSpc>
              <a:spcBef>
                <a:spcPts val="1100"/>
              </a:spcBef>
              <a:spcAft>
                <a:spcPts val="1100"/>
              </a:spcAft>
              <a:buClr>
                <a:schemeClr val="dk1"/>
              </a:buClr>
              <a:buSzPts val="700"/>
              <a:buChar char="•"/>
              <a:defRPr/>
            </a:lvl9pPr>
          </a:lstStyle>
          <a:p>
            <a:endParaRPr/>
          </a:p>
        </p:txBody>
      </p:sp>
      <p:sp>
        <p:nvSpPr>
          <p:cNvPr id="1302" name="Google Shape;1302;p82"/>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1303"/>
        <p:cNvGrpSpPr/>
        <p:nvPr/>
      </p:nvGrpSpPr>
      <p:grpSpPr>
        <a:xfrm>
          <a:off x="0" y="0"/>
          <a:ext cx="0" cy="0"/>
          <a:chOff x="0" y="0"/>
          <a:chExt cx="0" cy="0"/>
        </a:xfrm>
      </p:grpSpPr>
      <p:sp>
        <p:nvSpPr>
          <p:cNvPr id="1304" name="Google Shape;1304;p83"/>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05" name="Google Shape;1305;p83"/>
          <p:cNvSpPr>
            <a:spLocks noGrp="1"/>
          </p:cNvSpPr>
          <p:nvPr>
            <p:ph type="pic" idx="2"/>
          </p:nvPr>
        </p:nvSpPr>
        <p:spPr>
          <a:xfrm>
            <a:off x="348885" y="407194"/>
            <a:ext cx="3610500" cy="4146300"/>
          </a:xfrm>
          <a:prstGeom prst="roundRect">
            <a:avLst>
              <a:gd name="adj" fmla="val 3414"/>
            </a:avLst>
          </a:prstGeom>
          <a:noFill/>
          <a:ln>
            <a:noFill/>
          </a:ln>
        </p:spPr>
      </p:sp>
      <p:sp>
        <p:nvSpPr>
          <p:cNvPr id="1306" name="Google Shape;1306;p83"/>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7" name="Google Shape;1307;p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8" name="Google Shape;1308;p83"/>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09" name="Google Shape;1309;p83"/>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1310"/>
        <p:cNvGrpSpPr/>
        <p:nvPr/>
      </p:nvGrpSpPr>
      <p:grpSpPr>
        <a:xfrm>
          <a:off x="0" y="0"/>
          <a:ext cx="0" cy="0"/>
          <a:chOff x="0" y="0"/>
          <a:chExt cx="0" cy="0"/>
        </a:xfrm>
      </p:grpSpPr>
      <p:sp>
        <p:nvSpPr>
          <p:cNvPr id="1311" name="Google Shape;1311;p84"/>
          <p:cNvSpPr>
            <a:spLocks noGrp="1"/>
          </p:cNvSpPr>
          <p:nvPr>
            <p:ph type="pic" idx="2"/>
          </p:nvPr>
        </p:nvSpPr>
        <p:spPr>
          <a:xfrm>
            <a:off x="413170" y="428625"/>
            <a:ext cx="4203600" cy="4107600"/>
          </a:xfrm>
          <a:prstGeom prst="roundRect">
            <a:avLst>
              <a:gd name="adj" fmla="val 3414"/>
            </a:avLst>
          </a:prstGeom>
          <a:noFill/>
          <a:ln>
            <a:noFill/>
          </a:ln>
        </p:spPr>
      </p:sp>
      <p:sp>
        <p:nvSpPr>
          <p:cNvPr id="1312" name="Google Shape;1312;p84"/>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3" name="Google Shape;1313;p84"/>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Font typeface="Poppins SemiBold"/>
              <a:buNone/>
              <a:defRPr sz="1500">
                <a:solidFill>
                  <a:schemeClr val="dk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1314" name="Google Shape;1314;p84"/>
          <p:cNvPicPr preferRelativeResize="0"/>
          <p:nvPr/>
        </p:nvPicPr>
        <p:blipFill rotWithShape="1">
          <a:blip r:embed="rId3">
            <a:alphaModFix/>
          </a:blip>
          <a:srcRect/>
          <a:stretch/>
        </p:blipFill>
        <p:spPr>
          <a:xfrm>
            <a:off x="8380847" y="4822425"/>
            <a:ext cx="539106" cy="160786"/>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1315"/>
        <p:cNvGrpSpPr/>
        <p:nvPr/>
      </p:nvGrpSpPr>
      <p:grpSpPr>
        <a:xfrm>
          <a:off x="0" y="0"/>
          <a:ext cx="0" cy="0"/>
          <a:chOff x="0" y="0"/>
          <a:chExt cx="0" cy="0"/>
        </a:xfrm>
      </p:grpSpPr>
      <p:sp>
        <p:nvSpPr>
          <p:cNvPr id="1316" name="Google Shape;1316;p85"/>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17" name="Google Shape;1317;p85"/>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8" name="Google Shape;1318;p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19" name="Google Shape;1319;p85"/>
          <p:cNvSpPr>
            <a:spLocks noGrp="1"/>
          </p:cNvSpPr>
          <p:nvPr>
            <p:ph type="pic" idx="2"/>
          </p:nvPr>
        </p:nvSpPr>
        <p:spPr>
          <a:xfrm>
            <a:off x="4049979" y="364331"/>
            <a:ext cx="4778700" cy="4189200"/>
          </a:xfrm>
          <a:prstGeom prst="roundRect">
            <a:avLst>
              <a:gd name="adj" fmla="val 4803"/>
            </a:avLst>
          </a:prstGeom>
          <a:noFill/>
          <a:ln>
            <a:noFill/>
          </a:ln>
        </p:spPr>
      </p:sp>
      <p:sp>
        <p:nvSpPr>
          <p:cNvPr id="1320" name="Google Shape;1320;p85"/>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lt1"/>
              </a:buClr>
              <a:buSzPts val="1400"/>
              <a:buFont typeface="Poppins SemiBold"/>
              <a:buNone/>
              <a:defRPr sz="1500">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1321"/>
        <p:cNvGrpSpPr/>
        <p:nvPr/>
      </p:nvGrpSpPr>
      <p:grpSpPr>
        <a:xfrm>
          <a:off x="0" y="0"/>
          <a:ext cx="0" cy="0"/>
          <a:chOff x="0" y="0"/>
          <a:chExt cx="0" cy="0"/>
        </a:xfrm>
      </p:grpSpPr>
      <p:sp>
        <p:nvSpPr>
          <p:cNvPr id="1322" name="Google Shape;1322;p86"/>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23" name="Google Shape;1323;p86"/>
          <p:cNvSpPr txBox="1">
            <a:spLocks noGrp="1"/>
          </p:cNvSpPr>
          <p:nvPr>
            <p:ph type="title"/>
          </p:nvPr>
        </p:nvSpPr>
        <p:spPr>
          <a:xfrm>
            <a:off x="309268" y="336522"/>
            <a:ext cx="60054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24" name="Google Shape;1324;p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25" name="Google Shape;1325;p86"/>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26" name="Google Shape;1326;p86"/>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327" name="Google Shape;1327;p86"/>
          <p:cNvSpPr txBox="1">
            <a:spLocks noGrp="1"/>
          </p:cNvSpPr>
          <p:nvPr>
            <p:ph type="subTitle" idx="3"/>
          </p:nvPr>
        </p:nvSpPr>
        <p:spPr>
          <a:xfrm>
            <a:off x="3569741" y="1194000"/>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28" name="Google Shape;1328;p86"/>
          <p:cNvSpPr txBox="1">
            <a:spLocks noGrp="1"/>
          </p:cNvSpPr>
          <p:nvPr>
            <p:ph type="subTitle" idx="4"/>
          </p:nvPr>
        </p:nvSpPr>
        <p:spPr>
          <a:xfrm>
            <a:off x="3569741" y="4324003"/>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1329"/>
        <p:cNvGrpSpPr/>
        <p:nvPr/>
      </p:nvGrpSpPr>
      <p:grpSpPr>
        <a:xfrm>
          <a:off x="0" y="0"/>
          <a:ext cx="0" cy="0"/>
          <a:chOff x="0" y="0"/>
          <a:chExt cx="0" cy="0"/>
        </a:xfrm>
      </p:grpSpPr>
      <p:sp>
        <p:nvSpPr>
          <p:cNvPr id="1330" name="Google Shape;1330;p87"/>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1" name="Google Shape;1331;p87"/>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2" name="Google Shape;1332;p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3" name="Google Shape;1333;p87"/>
          <p:cNvSpPr txBox="1">
            <a:spLocks noGrp="1"/>
          </p:cNvSpPr>
          <p:nvPr>
            <p:ph type="subTitle" idx="1"/>
          </p:nvPr>
        </p:nvSpPr>
        <p:spPr>
          <a:xfrm>
            <a:off x="558874" y="1200731"/>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34" name="Google Shape;1334;p87"/>
          <p:cNvSpPr txBox="1">
            <a:spLocks noGrp="1"/>
          </p:cNvSpPr>
          <p:nvPr>
            <p:ph type="subTitle" idx="2"/>
          </p:nvPr>
        </p:nvSpPr>
        <p:spPr>
          <a:xfrm>
            <a:off x="558874" y="4330734"/>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1335"/>
        <p:cNvGrpSpPr/>
        <p:nvPr/>
      </p:nvGrpSpPr>
      <p:grpSpPr>
        <a:xfrm>
          <a:off x="0" y="0"/>
          <a:ext cx="0" cy="0"/>
          <a:chOff x="0" y="0"/>
          <a:chExt cx="0" cy="0"/>
        </a:xfrm>
      </p:grpSpPr>
      <p:sp>
        <p:nvSpPr>
          <p:cNvPr id="1336" name="Google Shape;1336;p88"/>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7" name="Google Shape;1337;p88"/>
          <p:cNvSpPr txBox="1">
            <a:spLocks noGrp="1"/>
          </p:cNvSpPr>
          <p:nvPr>
            <p:ph type="title"/>
          </p:nvPr>
        </p:nvSpPr>
        <p:spPr>
          <a:xfrm>
            <a:off x="309268" y="314399"/>
            <a:ext cx="33492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8" name="Google Shape;1338;p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9" name="Google Shape;1339;p88"/>
          <p:cNvSpPr txBox="1">
            <a:spLocks noGrp="1"/>
          </p:cNvSpPr>
          <p:nvPr>
            <p:ph type="body" idx="1"/>
          </p:nvPr>
        </p:nvSpPr>
        <p:spPr>
          <a:xfrm>
            <a:off x="292941" y="1935412"/>
            <a:ext cx="3364200" cy="2733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40" name="Google Shape;1340;p88"/>
          <p:cNvSpPr txBox="1">
            <a:spLocks noGrp="1"/>
          </p:cNvSpPr>
          <p:nvPr>
            <p:ph type="subTitle" idx="2"/>
          </p:nvPr>
        </p:nvSpPr>
        <p:spPr>
          <a:xfrm>
            <a:off x="4201717" y="483989"/>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1" name="Google Shape;1341;p88"/>
          <p:cNvSpPr txBox="1">
            <a:spLocks noGrp="1"/>
          </p:cNvSpPr>
          <p:nvPr>
            <p:ph type="subTitle" idx="3"/>
          </p:nvPr>
        </p:nvSpPr>
        <p:spPr>
          <a:xfrm>
            <a:off x="4208019" y="777149"/>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1342"/>
        <p:cNvGrpSpPr/>
        <p:nvPr/>
      </p:nvGrpSpPr>
      <p:grpSpPr>
        <a:xfrm>
          <a:off x="0" y="0"/>
          <a:ext cx="0" cy="0"/>
          <a:chOff x="0" y="0"/>
          <a:chExt cx="0" cy="0"/>
        </a:xfrm>
      </p:grpSpPr>
      <p:sp>
        <p:nvSpPr>
          <p:cNvPr id="1343" name="Google Shape;1343;p89"/>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44" name="Google Shape;1344;p89"/>
          <p:cNvSpPr txBox="1">
            <a:spLocks noGrp="1"/>
          </p:cNvSpPr>
          <p:nvPr>
            <p:ph type="title"/>
          </p:nvPr>
        </p:nvSpPr>
        <p:spPr>
          <a:xfrm>
            <a:off x="309268" y="314399"/>
            <a:ext cx="26766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45" name="Google Shape;1345;p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46" name="Google Shape;1346;p89"/>
          <p:cNvSpPr txBox="1">
            <a:spLocks noGrp="1"/>
          </p:cNvSpPr>
          <p:nvPr>
            <p:ph type="subTitle" idx="1"/>
          </p:nvPr>
        </p:nvSpPr>
        <p:spPr>
          <a:xfrm>
            <a:off x="3305988" y="3176781"/>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7" name="Google Shape;1347;p89"/>
          <p:cNvSpPr txBox="1">
            <a:spLocks noGrp="1"/>
          </p:cNvSpPr>
          <p:nvPr>
            <p:ph type="subTitle" idx="2"/>
          </p:nvPr>
        </p:nvSpPr>
        <p:spPr>
          <a:xfrm>
            <a:off x="3314747" y="521991"/>
            <a:ext cx="2781600" cy="1941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1100"/>
              <a:buFont typeface="Poppins"/>
              <a:buNone/>
              <a:defRPr sz="1100" b="1">
                <a:latin typeface="Poppins"/>
                <a:ea typeface="Poppins"/>
                <a:cs typeface="Poppins"/>
                <a:sym typeface="Poppins"/>
              </a:defRPr>
            </a:lvl2pPr>
            <a:lvl3pPr lvl="2">
              <a:lnSpc>
                <a:spcPct val="95000"/>
              </a:lnSpc>
              <a:spcBef>
                <a:spcPts val="0"/>
              </a:spcBef>
              <a:spcAft>
                <a:spcPts val="0"/>
              </a:spcAft>
              <a:buSzPts val="1100"/>
              <a:buFont typeface="Poppins"/>
              <a:buNone/>
              <a:defRPr sz="1100" b="1">
                <a:latin typeface="Poppins"/>
                <a:ea typeface="Poppins"/>
                <a:cs typeface="Poppins"/>
                <a:sym typeface="Poppins"/>
              </a:defRPr>
            </a:lvl3pPr>
            <a:lvl4pPr lvl="3">
              <a:lnSpc>
                <a:spcPct val="95000"/>
              </a:lnSpc>
              <a:spcBef>
                <a:spcPts val="0"/>
              </a:spcBef>
              <a:spcAft>
                <a:spcPts val="0"/>
              </a:spcAft>
              <a:buSzPts val="1100"/>
              <a:buFont typeface="Poppins"/>
              <a:buNone/>
              <a:defRPr sz="1100" b="1">
                <a:latin typeface="Poppins"/>
                <a:ea typeface="Poppins"/>
                <a:cs typeface="Poppins"/>
                <a:sym typeface="Poppins"/>
              </a:defRPr>
            </a:lvl4pPr>
            <a:lvl5pPr lvl="4">
              <a:lnSpc>
                <a:spcPct val="95000"/>
              </a:lnSpc>
              <a:spcBef>
                <a:spcPts val="0"/>
              </a:spcBef>
              <a:spcAft>
                <a:spcPts val="0"/>
              </a:spcAft>
              <a:buSzPts val="1100"/>
              <a:buFont typeface="Poppins"/>
              <a:buNone/>
              <a:defRPr sz="1100" b="1">
                <a:latin typeface="Poppins"/>
                <a:ea typeface="Poppins"/>
                <a:cs typeface="Poppins"/>
                <a:sym typeface="Poppins"/>
              </a:defRPr>
            </a:lvl5pPr>
            <a:lvl6pPr lvl="5">
              <a:lnSpc>
                <a:spcPct val="95000"/>
              </a:lnSpc>
              <a:spcBef>
                <a:spcPts val="0"/>
              </a:spcBef>
              <a:spcAft>
                <a:spcPts val="0"/>
              </a:spcAft>
              <a:buSzPts val="1100"/>
              <a:buFont typeface="Poppins"/>
              <a:buNone/>
              <a:defRPr sz="1100" b="1">
                <a:latin typeface="Poppins"/>
                <a:ea typeface="Poppins"/>
                <a:cs typeface="Poppins"/>
                <a:sym typeface="Poppins"/>
              </a:defRPr>
            </a:lvl6pPr>
            <a:lvl7pPr lvl="6">
              <a:lnSpc>
                <a:spcPct val="95000"/>
              </a:lnSpc>
              <a:spcBef>
                <a:spcPts val="0"/>
              </a:spcBef>
              <a:spcAft>
                <a:spcPts val="0"/>
              </a:spcAft>
              <a:buSzPts val="1100"/>
              <a:buFont typeface="Poppins"/>
              <a:buNone/>
              <a:defRPr sz="1100" b="1">
                <a:latin typeface="Poppins"/>
                <a:ea typeface="Poppins"/>
                <a:cs typeface="Poppins"/>
                <a:sym typeface="Poppins"/>
              </a:defRPr>
            </a:lvl7pPr>
            <a:lvl8pPr lvl="7">
              <a:lnSpc>
                <a:spcPct val="95000"/>
              </a:lnSpc>
              <a:spcBef>
                <a:spcPts val="0"/>
              </a:spcBef>
              <a:spcAft>
                <a:spcPts val="0"/>
              </a:spcAft>
              <a:buSzPts val="1100"/>
              <a:buFont typeface="Poppins"/>
              <a:buNone/>
              <a:defRPr sz="1100" b="1">
                <a:latin typeface="Poppins"/>
                <a:ea typeface="Poppins"/>
                <a:cs typeface="Poppins"/>
                <a:sym typeface="Poppins"/>
              </a:defRPr>
            </a:lvl8pPr>
            <a:lvl9pPr lvl="8">
              <a:lnSpc>
                <a:spcPct val="95000"/>
              </a:lnSpc>
              <a:spcBef>
                <a:spcPts val="0"/>
              </a:spcBef>
              <a:spcAft>
                <a:spcPts val="0"/>
              </a:spcAft>
              <a:buSzPts val="1100"/>
              <a:buFont typeface="Poppins"/>
              <a:buNone/>
              <a:defRPr sz="1100" b="1">
                <a:latin typeface="Poppins"/>
                <a:ea typeface="Poppins"/>
                <a:cs typeface="Poppins"/>
                <a:sym typeface="Poppins"/>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1348"/>
        <p:cNvGrpSpPr/>
        <p:nvPr/>
      </p:nvGrpSpPr>
      <p:grpSpPr>
        <a:xfrm>
          <a:off x="0" y="0"/>
          <a:ext cx="0" cy="0"/>
          <a:chOff x="0" y="0"/>
          <a:chExt cx="0" cy="0"/>
        </a:xfrm>
      </p:grpSpPr>
      <p:sp>
        <p:nvSpPr>
          <p:cNvPr id="1349" name="Google Shape;1349;p90"/>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50" name="Google Shape;1350;p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51" name="Google Shape;1351;p90"/>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2" name="Google Shape;1352;p90"/>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3" name="Google Shape;1353;p90"/>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4" name="Google Shape;1354;p90"/>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5" name="Google Shape;1355;p90"/>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6" name="Google Shape;1356;p90"/>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7" name="Google Shape;1357;p90"/>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8" name="Google Shape;1358;p90"/>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9" name="Google Shape;1359;p90"/>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0" name="Google Shape;1360;p90"/>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1" name="Google Shape;1361;p90"/>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2" name="Google Shape;1362;p90"/>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3" name="Google Shape;1363;p90"/>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4" name="Google Shape;1364;p90"/>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5" name="Google Shape;1365;p90"/>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6" name="Google Shape;1366;p90"/>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7" name="Google Shape;1367;p90"/>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1368"/>
        <p:cNvGrpSpPr/>
        <p:nvPr/>
      </p:nvGrpSpPr>
      <p:grpSpPr>
        <a:xfrm>
          <a:off x="0" y="0"/>
          <a:ext cx="0" cy="0"/>
          <a:chOff x="0" y="0"/>
          <a:chExt cx="0" cy="0"/>
        </a:xfrm>
      </p:grpSpPr>
      <p:sp>
        <p:nvSpPr>
          <p:cNvPr id="1369" name="Google Shape;1369;p91"/>
          <p:cNvSpPr/>
          <p:nvPr/>
        </p:nvSpPr>
        <p:spPr>
          <a:xfrm>
            <a:off x="535954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0" name="Google Shape;1370;p91"/>
          <p:cNvSpPr/>
          <p:nvPr/>
        </p:nvSpPr>
        <p:spPr>
          <a:xfrm>
            <a:off x="699342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1" name="Google Shape;1371;p91"/>
          <p:cNvSpPr/>
          <p:nvPr/>
        </p:nvSpPr>
        <p:spPr>
          <a:xfrm>
            <a:off x="372566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2" name="Google Shape;1372;p91"/>
          <p:cNvSpPr/>
          <p:nvPr/>
        </p:nvSpPr>
        <p:spPr>
          <a:xfrm>
            <a:off x="209178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3" name="Google Shape;1373;p91"/>
          <p:cNvSpPr/>
          <p:nvPr/>
        </p:nvSpPr>
        <p:spPr>
          <a:xfrm>
            <a:off x="45790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4" name="Google Shape;1374;p91"/>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75" name="Google Shape;1375;p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76" name="Google Shape;1376;p91"/>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77" name="Google Shape;1377;p91"/>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8" name="Google Shape;1378;p91"/>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9" name="Google Shape;1379;p91"/>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0" name="Google Shape;1380;p91"/>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1" name="Google Shape;1381;p91"/>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2" name="Google Shape;1382;p91"/>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3" name="Google Shape;1383;p91"/>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4" name="Google Shape;1384;p91"/>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5" name="Google Shape;1385;p91"/>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6" name="Google Shape;1386;p91"/>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7" name="Google Shape;1387;p91"/>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8" name="Google Shape;1388;p91"/>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9" name="Google Shape;1389;p91"/>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0" name="Google Shape;1390;p91"/>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1" name="Google Shape;1391;p91"/>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1392"/>
        <p:cNvGrpSpPr/>
        <p:nvPr/>
      </p:nvGrpSpPr>
      <p:grpSpPr>
        <a:xfrm>
          <a:off x="0" y="0"/>
          <a:ext cx="0" cy="0"/>
          <a:chOff x="0" y="0"/>
          <a:chExt cx="0" cy="0"/>
        </a:xfrm>
      </p:grpSpPr>
      <p:sp>
        <p:nvSpPr>
          <p:cNvPr id="1393" name="Google Shape;1393;p92"/>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4" name="Google Shape;1394;p92"/>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5" name="Google Shape;1395;p92"/>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6" name="Google Shape;1396;p92"/>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7" name="Google Shape;1397;p92"/>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8" name="Google Shape;1398;p92"/>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399" name="Google Shape;1399;p92"/>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00" name="Google Shape;1400;p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01" name="Google Shape;1401;p92"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02" name="Google Shape;1402;p92"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03" name="Google Shape;1403;p92"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04" name="Google Shape;1404;p92"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05" name="Google Shape;1405;p92"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06" name="Google Shape;1406;p92"/>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7" name="Google Shape;1407;p92"/>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8" name="Google Shape;1408;p92"/>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9" name="Google Shape;1409;p92"/>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0" name="Google Shape;1410;p92"/>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1" name="Google Shape;1411;p92"/>
          <p:cNvSpPr txBox="1">
            <a:spLocks noGrp="1"/>
          </p:cNvSpPr>
          <p:nvPr>
            <p:ph type="subTitle" idx="1"/>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2" name="Google Shape;1412;p92"/>
          <p:cNvSpPr txBox="1">
            <a:spLocks noGrp="1"/>
          </p:cNvSpPr>
          <p:nvPr>
            <p:ph type="subTitle" idx="7"/>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3" name="Google Shape;1413;p92"/>
          <p:cNvSpPr txBox="1">
            <a:spLocks noGrp="1"/>
          </p:cNvSpPr>
          <p:nvPr>
            <p:ph type="subTitle" idx="8"/>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4" name="Google Shape;1414;p92"/>
          <p:cNvSpPr txBox="1">
            <a:spLocks noGrp="1"/>
          </p:cNvSpPr>
          <p:nvPr>
            <p:ph type="subTitle" idx="9"/>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5" name="Google Shape;1415;p92"/>
          <p:cNvSpPr txBox="1">
            <a:spLocks noGrp="1"/>
          </p:cNvSpPr>
          <p:nvPr>
            <p:ph type="subTitle" idx="13"/>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1416"/>
        <p:cNvGrpSpPr/>
        <p:nvPr/>
      </p:nvGrpSpPr>
      <p:grpSpPr>
        <a:xfrm>
          <a:off x="0" y="0"/>
          <a:ext cx="0" cy="0"/>
          <a:chOff x="0" y="0"/>
          <a:chExt cx="0" cy="0"/>
        </a:xfrm>
      </p:grpSpPr>
      <p:sp>
        <p:nvSpPr>
          <p:cNvPr id="1417" name="Google Shape;1417;p93"/>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8" name="Google Shape;1418;p93"/>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9" name="Google Shape;1419;p93"/>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0" name="Google Shape;1420;p93"/>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1" name="Google Shape;1421;p93"/>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2" name="Google Shape;1422;p93"/>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423" name="Google Shape;1423;p93"/>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24" name="Google Shape;1424;p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25" name="Google Shape;1425;p93"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26" name="Google Shape;1426;p93"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27" name="Google Shape;1427;p93"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28" name="Google Shape;1428;p93"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29" name="Google Shape;1429;p93"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30" name="Google Shape;1430;p93"/>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1" name="Google Shape;1431;p93"/>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2" name="Google Shape;1432;p93"/>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3" name="Google Shape;1433;p93"/>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4" name="Google Shape;1434;p93"/>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5" name="Google Shape;1435;p93"/>
          <p:cNvSpPr txBox="1">
            <a:spLocks noGrp="1"/>
          </p:cNvSpPr>
          <p:nvPr>
            <p:ph type="subTitle" idx="1"/>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6" name="Google Shape;1436;p93"/>
          <p:cNvSpPr txBox="1">
            <a:spLocks noGrp="1"/>
          </p:cNvSpPr>
          <p:nvPr>
            <p:ph type="subTitle" idx="7"/>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7" name="Google Shape;1437;p93"/>
          <p:cNvSpPr txBox="1">
            <a:spLocks noGrp="1"/>
          </p:cNvSpPr>
          <p:nvPr>
            <p:ph type="subTitle" idx="8"/>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8" name="Google Shape;1438;p93"/>
          <p:cNvSpPr txBox="1">
            <a:spLocks noGrp="1"/>
          </p:cNvSpPr>
          <p:nvPr>
            <p:ph type="subTitle" idx="9"/>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9" name="Google Shape;1439;p93"/>
          <p:cNvSpPr txBox="1">
            <a:spLocks noGrp="1"/>
          </p:cNvSpPr>
          <p:nvPr>
            <p:ph type="subTitle" idx="13"/>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1440"/>
        <p:cNvGrpSpPr/>
        <p:nvPr/>
      </p:nvGrpSpPr>
      <p:grpSpPr>
        <a:xfrm>
          <a:off x="0" y="0"/>
          <a:ext cx="0" cy="0"/>
          <a:chOff x="0" y="0"/>
          <a:chExt cx="0" cy="0"/>
        </a:xfrm>
      </p:grpSpPr>
      <p:sp>
        <p:nvSpPr>
          <p:cNvPr id="1441" name="Google Shape;1441;p94"/>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2" name="Google Shape;1442;p94"/>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3" name="Google Shape;1443;p94"/>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4" name="Google Shape;1444;p94"/>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5" name="Google Shape;1445;p94"/>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6" name="Google Shape;1446;p94"/>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7" name="Google Shape;1447;p94"/>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8" name="Google Shape;1448;p94"/>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9" name="Google Shape;1449;p94"/>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50" name="Google Shape;1450;p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51" name="Google Shape;1451;p94"/>
          <p:cNvSpPr txBox="1">
            <a:spLocks noGrp="1"/>
          </p:cNvSpPr>
          <p:nvPr>
            <p:ph type="title" idx="2" hasCustomPrompt="1"/>
          </p:nvPr>
        </p:nvSpPr>
        <p:spPr>
          <a:xfrm>
            <a:off x="506184" y="1156444"/>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2" name="Google Shape;1452;p94"/>
          <p:cNvSpPr txBox="1">
            <a:spLocks noGrp="1"/>
          </p:cNvSpPr>
          <p:nvPr>
            <p:ph type="title" idx="3" hasCustomPrompt="1"/>
          </p:nvPr>
        </p:nvSpPr>
        <p:spPr>
          <a:xfrm>
            <a:off x="506184" y="210075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3" name="Google Shape;1453;p94"/>
          <p:cNvSpPr txBox="1">
            <a:spLocks noGrp="1"/>
          </p:cNvSpPr>
          <p:nvPr>
            <p:ph type="title" idx="4" hasCustomPrompt="1"/>
          </p:nvPr>
        </p:nvSpPr>
        <p:spPr>
          <a:xfrm>
            <a:off x="506184" y="301763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4" name="Google Shape;1454;p94"/>
          <p:cNvSpPr txBox="1">
            <a:spLocks noGrp="1"/>
          </p:cNvSpPr>
          <p:nvPr>
            <p:ph type="title" idx="5" hasCustomPrompt="1"/>
          </p:nvPr>
        </p:nvSpPr>
        <p:spPr>
          <a:xfrm>
            <a:off x="506184" y="3961636"/>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5" name="Google Shape;1455;p94"/>
          <p:cNvSpPr txBox="1">
            <a:spLocks noGrp="1"/>
          </p:cNvSpPr>
          <p:nvPr>
            <p:ph type="subTitle" idx="1"/>
          </p:nvPr>
        </p:nvSpPr>
        <p:spPr>
          <a:xfrm>
            <a:off x="4049022" y="191032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6" name="Google Shape;1456;p94"/>
          <p:cNvSpPr txBox="1">
            <a:spLocks noGrp="1"/>
          </p:cNvSpPr>
          <p:nvPr>
            <p:ph type="subTitle" idx="6"/>
          </p:nvPr>
        </p:nvSpPr>
        <p:spPr>
          <a:xfrm>
            <a:off x="4049022" y="2826131"/>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7" name="Google Shape;1457;p94"/>
          <p:cNvSpPr txBox="1">
            <a:spLocks noGrp="1"/>
          </p:cNvSpPr>
          <p:nvPr>
            <p:ph type="subTitle" idx="7"/>
          </p:nvPr>
        </p:nvSpPr>
        <p:spPr>
          <a:xfrm>
            <a:off x="4049022" y="3748565"/>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8" name="Google Shape;1458;p94"/>
          <p:cNvSpPr txBox="1">
            <a:spLocks noGrp="1"/>
          </p:cNvSpPr>
          <p:nvPr>
            <p:ph type="subTitle" idx="8"/>
          </p:nvPr>
        </p:nvSpPr>
        <p:spPr>
          <a:xfrm>
            <a:off x="4049022" y="97614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9" name="Google Shape;1459;p94"/>
          <p:cNvSpPr txBox="1">
            <a:spLocks noGrp="1"/>
          </p:cNvSpPr>
          <p:nvPr>
            <p:ph type="subTitle" idx="9"/>
          </p:nvPr>
        </p:nvSpPr>
        <p:spPr>
          <a:xfrm>
            <a:off x="1044792" y="116544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0" name="Google Shape;1460;p94"/>
          <p:cNvSpPr txBox="1">
            <a:spLocks noGrp="1"/>
          </p:cNvSpPr>
          <p:nvPr>
            <p:ph type="subTitle" idx="13"/>
          </p:nvPr>
        </p:nvSpPr>
        <p:spPr>
          <a:xfrm>
            <a:off x="1044792" y="2087623"/>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1" name="Google Shape;1461;p94"/>
          <p:cNvSpPr txBox="1">
            <a:spLocks noGrp="1"/>
          </p:cNvSpPr>
          <p:nvPr>
            <p:ph type="subTitle" idx="14"/>
          </p:nvPr>
        </p:nvSpPr>
        <p:spPr>
          <a:xfrm>
            <a:off x="1044792" y="3010918"/>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2" name="Google Shape;1462;p94"/>
          <p:cNvSpPr txBox="1">
            <a:spLocks noGrp="1"/>
          </p:cNvSpPr>
          <p:nvPr>
            <p:ph type="subTitle" idx="15"/>
          </p:nvPr>
        </p:nvSpPr>
        <p:spPr>
          <a:xfrm>
            <a:off x="1044792" y="3928719"/>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1463"/>
        <p:cNvGrpSpPr/>
        <p:nvPr/>
      </p:nvGrpSpPr>
      <p:grpSpPr>
        <a:xfrm>
          <a:off x="0" y="0"/>
          <a:ext cx="0" cy="0"/>
          <a:chOff x="0" y="0"/>
          <a:chExt cx="0" cy="0"/>
        </a:xfrm>
      </p:grpSpPr>
      <p:sp>
        <p:nvSpPr>
          <p:cNvPr id="1464" name="Google Shape;1464;p95"/>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5" name="Google Shape;1465;p95"/>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6" name="Google Shape;1466;p95"/>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7" name="Google Shape;1467;p95"/>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8" name="Google Shape;1468;p95"/>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9" name="Google Shape;1469;p95"/>
          <p:cNvSpPr/>
          <p:nvPr/>
        </p:nvSpPr>
        <p:spPr>
          <a:xfrm>
            <a:off x="313301" y="889135"/>
            <a:ext cx="2993374"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0" name="Google Shape;1470;p95"/>
          <p:cNvSpPr/>
          <p:nvPr/>
        </p:nvSpPr>
        <p:spPr>
          <a:xfrm>
            <a:off x="313301" y="162598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1" name="Google Shape;1471;p95"/>
          <p:cNvSpPr/>
          <p:nvPr/>
        </p:nvSpPr>
        <p:spPr>
          <a:xfrm>
            <a:off x="313301" y="2377089"/>
            <a:ext cx="2993374"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2" name="Google Shape;1472;p95"/>
          <p:cNvSpPr/>
          <p:nvPr/>
        </p:nvSpPr>
        <p:spPr>
          <a:xfrm>
            <a:off x="313301" y="3113901"/>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3" name="Google Shape;1473;p95"/>
          <p:cNvSpPr/>
          <p:nvPr/>
        </p:nvSpPr>
        <p:spPr>
          <a:xfrm>
            <a:off x="313301" y="385219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4" name="Google Shape;1474;p95"/>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75" name="Google Shape;1475;p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76" name="Google Shape;1476;p95"/>
          <p:cNvSpPr txBox="1">
            <a:spLocks noGrp="1"/>
          </p:cNvSpPr>
          <p:nvPr>
            <p:ph type="title" idx="2" hasCustomPrompt="1"/>
          </p:nvPr>
        </p:nvSpPr>
        <p:spPr>
          <a:xfrm>
            <a:off x="456816" y="109142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7" name="Google Shape;1477;p95"/>
          <p:cNvSpPr txBox="1">
            <a:spLocks noGrp="1"/>
          </p:cNvSpPr>
          <p:nvPr>
            <p:ph type="title" idx="3" hasCustomPrompt="1"/>
          </p:nvPr>
        </p:nvSpPr>
        <p:spPr>
          <a:xfrm>
            <a:off x="456816" y="182185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8" name="Google Shape;1478;p95"/>
          <p:cNvSpPr txBox="1">
            <a:spLocks noGrp="1"/>
          </p:cNvSpPr>
          <p:nvPr>
            <p:ph type="title" idx="4" hasCustomPrompt="1"/>
          </p:nvPr>
        </p:nvSpPr>
        <p:spPr>
          <a:xfrm>
            <a:off x="456816" y="2565513"/>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9" name="Google Shape;1479;p95"/>
          <p:cNvSpPr txBox="1">
            <a:spLocks noGrp="1"/>
          </p:cNvSpPr>
          <p:nvPr>
            <p:ph type="title" idx="5" hasCustomPrompt="1"/>
          </p:nvPr>
        </p:nvSpPr>
        <p:spPr>
          <a:xfrm>
            <a:off x="456816" y="3337704"/>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0" name="Google Shape;1480;p95"/>
          <p:cNvSpPr txBox="1">
            <a:spLocks noGrp="1"/>
          </p:cNvSpPr>
          <p:nvPr>
            <p:ph type="title" idx="6" hasCustomPrompt="1"/>
          </p:nvPr>
        </p:nvSpPr>
        <p:spPr>
          <a:xfrm>
            <a:off x="456816" y="4065522"/>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1" name="Google Shape;1481;p95"/>
          <p:cNvSpPr txBox="1">
            <a:spLocks noGrp="1"/>
          </p:cNvSpPr>
          <p:nvPr>
            <p:ph type="subTitle" idx="1"/>
          </p:nvPr>
        </p:nvSpPr>
        <p:spPr>
          <a:xfrm>
            <a:off x="3555034" y="1694240"/>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2" name="Google Shape;1482;p95"/>
          <p:cNvSpPr txBox="1">
            <a:spLocks noGrp="1"/>
          </p:cNvSpPr>
          <p:nvPr>
            <p:ph type="subTitle" idx="7"/>
          </p:nvPr>
        </p:nvSpPr>
        <p:spPr>
          <a:xfrm>
            <a:off x="3555034" y="958908"/>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3" name="Google Shape;1483;p95"/>
          <p:cNvSpPr txBox="1">
            <a:spLocks noGrp="1"/>
          </p:cNvSpPr>
          <p:nvPr>
            <p:ph type="subTitle" idx="8"/>
          </p:nvPr>
        </p:nvSpPr>
        <p:spPr>
          <a:xfrm>
            <a:off x="3555034" y="3166371"/>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4" name="Google Shape;1484;p95"/>
          <p:cNvSpPr txBox="1">
            <a:spLocks noGrp="1"/>
          </p:cNvSpPr>
          <p:nvPr>
            <p:ph type="subTitle" idx="9"/>
          </p:nvPr>
        </p:nvSpPr>
        <p:spPr>
          <a:xfrm>
            <a:off x="3555034" y="2431039"/>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5" name="Google Shape;1485;p95"/>
          <p:cNvSpPr txBox="1">
            <a:spLocks noGrp="1"/>
          </p:cNvSpPr>
          <p:nvPr>
            <p:ph type="subTitle" idx="13"/>
          </p:nvPr>
        </p:nvSpPr>
        <p:spPr>
          <a:xfrm>
            <a:off x="3555034" y="3924784"/>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6" name="Google Shape;1486;p95"/>
          <p:cNvSpPr txBox="1">
            <a:spLocks noGrp="1"/>
          </p:cNvSpPr>
          <p:nvPr>
            <p:ph type="subTitle" idx="14"/>
          </p:nvPr>
        </p:nvSpPr>
        <p:spPr>
          <a:xfrm>
            <a:off x="1003627" y="109184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7" name="Google Shape;1487;p95"/>
          <p:cNvSpPr txBox="1">
            <a:spLocks noGrp="1"/>
          </p:cNvSpPr>
          <p:nvPr>
            <p:ph type="subTitle" idx="15"/>
          </p:nvPr>
        </p:nvSpPr>
        <p:spPr>
          <a:xfrm>
            <a:off x="1003627" y="1818525"/>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8" name="Google Shape;1488;p95"/>
          <p:cNvSpPr txBox="1">
            <a:spLocks noGrp="1"/>
          </p:cNvSpPr>
          <p:nvPr>
            <p:ph type="subTitle" idx="16"/>
          </p:nvPr>
        </p:nvSpPr>
        <p:spPr>
          <a:xfrm>
            <a:off x="1003627" y="257008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9" name="Google Shape;1489;p95"/>
          <p:cNvSpPr txBox="1">
            <a:spLocks noGrp="1"/>
          </p:cNvSpPr>
          <p:nvPr>
            <p:ph type="subTitle" idx="17"/>
          </p:nvPr>
        </p:nvSpPr>
        <p:spPr>
          <a:xfrm>
            <a:off x="1003627" y="330226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90" name="Google Shape;1490;p95"/>
          <p:cNvSpPr txBox="1">
            <a:spLocks noGrp="1"/>
          </p:cNvSpPr>
          <p:nvPr>
            <p:ph type="subTitle" idx="18"/>
          </p:nvPr>
        </p:nvSpPr>
        <p:spPr>
          <a:xfrm>
            <a:off x="1003627" y="403993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1491"/>
        <p:cNvGrpSpPr/>
        <p:nvPr/>
      </p:nvGrpSpPr>
      <p:grpSpPr>
        <a:xfrm>
          <a:off x="0" y="0"/>
          <a:ext cx="0" cy="0"/>
          <a:chOff x="0" y="0"/>
          <a:chExt cx="0" cy="0"/>
        </a:xfrm>
      </p:grpSpPr>
      <p:sp>
        <p:nvSpPr>
          <p:cNvPr id="1492" name="Google Shape;1492;p96"/>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3" name="Google Shape;1493;p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1494"/>
        <p:cNvGrpSpPr/>
        <p:nvPr/>
      </p:nvGrpSpPr>
      <p:grpSpPr>
        <a:xfrm>
          <a:off x="0" y="0"/>
          <a:ext cx="0" cy="0"/>
          <a:chOff x="0" y="0"/>
          <a:chExt cx="0" cy="0"/>
        </a:xfrm>
      </p:grpSpPr>
      <p:sp>
        <p:nvSpPr>
          <p:cNvPr id="1495" name="Google Shape;1495;p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6" name="Google Shape;1496;p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1497"/>
        <p:cNvGrpSpPr/>
        <p:nvPr/>
      </p:nvGrpSpPr>
      <p:grpSpPr>
        <a:xfrm>
          <a:off x="0" y="0"/>
          <a:ext cx="0" cy="0"/>
          <a:chOff x="0" y="0"/>
          <a:chExt cx="0" cy="0"/>
        </a:xfrm>
      </p:grpSpPr>
      <p:sp>
        <p:nvSpPr>
          <p:cNvPr id="1498" name="Google Shape;1498;p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9" name="Google Shape;1499;p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1500"/>
        <p:cNvGrpSpPr/>
        <p:nvPr/>
      </p:nvGrpSpPr>
      <p:grpSpPr>
        <a:xfrm>
          <a:off x="0" y="0"/>
          <a:ext cx="0" cy="0"/>
          <a:chOff x="0" y="0"/>
          <a:chExt cx="0" cy="0"/>
        </a:xfrm>
      </p:grpSpPr>
      <p:sp>
        <p:nvSpPr>
          <p:cNvPr id="1501" name="Google Shape;1501;p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2" name="Google Shape;1502;p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1503"/>
        <p:cNvGrpSpPr/>
        <p:nvPr/>
      </p:nvGrpSpPr>
      <p:grpSpPr>
        <a:xfrm>
          <a:off x="0" y="0"/>
          <a:ext cx="0" cy="0"/>
          <a:chOff x="0" y="0"/>
          <a:chExt cx="0" cy="0"/>
        </a:xfrm>
      </p:grpSpPr>
      <p:sp>
        <p:nvSpPr>
          <p:cNvPr id="1504" name="Google Shape;1504;p1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5" name="Google Shape;1505;p1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1506"/>
        <p:cNvGrpSpPr/>
        <p:nvPr/>
      </p:nvGrpSpPr>
      <p:grpSpPr>
        <a:xfrm>
          <a:off x="0" y="0"/>
          <a:ext cx="0" cy="0"/>
          <a:chOff x="0" y="0"/>
          <a:chExt cx="0" cy="0"/>
        </a:xfrm>
      </p:grpSpPr>
      <p:sp>
        <p:nvSpPr>
          <p:cNvPr id="1507" name="Google Shape;1507;p1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8" name="Google Shape;1508;p1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1509"/>
        <p:cNvGrpSpPr/>
        <p:nvPr/>
      </p:nvGrpSpPr>
      <p:grpSpPr>
        <a:xfrm>
          <a:off x="0" y="0"/>
          <a:ext cx="0" cy="0"/>
          <a:chOff x="0" y="0"/>
          <a:chExt cx="0" cy="0"/>
        </a:xfrm>
      </p:grpSpPr>
      <p:sp>
        <p:nvSpPr>
          <p:cNvPr id="1510" name="Google Shape;1510;p102"/>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1" name="Google Shape;1511;p102"/>
          <p:cNvSpPr/>
          <p:nvPr/>
        </p:nvSpPr>
        <p:spPr>
          <a:xfrm>
            <a:off x="322164" y="778669"/>
            <a:ext cx="85419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2" name="Google Shape;1512;p102"/>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13" name="Google Shape;1513;p1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cxnSp>
        <p:nvCxnSpPr>
          <p:cNvPr id="1514" name="Google Shape;1514;p102"/>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5" name="Google Shape;1515;p102"/>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6" name="Google Shape;1516;p102"/>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7" name="Google Shape;1517;p102"/>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8" name="Google Shape;1518;p102"/>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9" name="Google Shape;1519;p102"/>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0" name="Google Shape;1520;p102"/>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1" name="Google Shape;1521;p102"/>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1522"/>
        <p:cNvGrpSpPr/>
        <p:nvPr/>
      </p:nvGrpSpPr>
      <p:grpSpPr>
        <a:xfrm>
          <a:off x="0" y="0"/>
          <a:ext cx="0" cy="0"/>
          <a:chOff x="0" y="0"/>
          <a:chExt cx="0" cy="0"/>
        </a:xfrm>
      </p:grpSpPr>
      <p:sp>
        <p:nvSpPr>
          <p:cNvPr id="1523" name="Google Shape;1523;p103"/>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24" name="Google Shape;1524;p103"/>
          <p:cNvSpPr/>
          <p:nvPr/>
        </p:nvSpPr>
        <p:spPr>
          <a:xfrm>
            <a:off x="3447803" y="676128"/>
            <a:ext cx="5401200" cy="3595800"/>
          </a:xfrm>
          <a:prstGeom prst="roundRect">
            <a:avLst>
              <a:gd name="adj" fmla="val 1667"/>
            </a:avLst>
          </a:prstGeom>
          <a:gradFill>
            <a:gsLst>
              <a:gs pos="0">
                <a:srgbClr val="FFFFFF">
                  <a:alpha val="94901"/>
                </a:srgbClr>
              </a:gs>
              <a:gs pos="23000">
                <a:srgbClr val="FFFFFF">
                  <a:alpha val="94901"/>
                </a:srgbClr>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5" name="Google Shape;1525;p103"/>
          <p:cNvSpPr txBox="1">
            <a:spLocks noGrp="1"/>
          </p:cNvSpPr>
          <p:nvPr>
            <p:ph type="title"/>
          </p:nvPr>
        </p:nvSpPr>
        <p:spPr>
          <a:xfrm>
            <a:off x="3953747" y="1880006"/>
            <a:ext cx="47670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26" name="Google Shape;1526;p1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27" name="Google Shape;1527;p103"/>
          <p:cNvSpPr txBox="1"/>
          <p:nvPr/>
        </p:nvSpPr>
        <p:spPr>
          <a:xfrm>
            <a:off x="3953026" y="1067392"/>
            <a:ext cx="1566000" cy="423300"/>
          </a:xfrm>
          <a:prstGeom prst="rect">
            <a:avLst/>
          </a:prstGeom>
          <a:solidFill>
            <a:schemeClr val="l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1000" b="1">
                <a:solidFill>
                  <a:schemeClr val="dk1"/>
                </a:solidFill>
                <a:latin typeface="Poppins"/>
                <a:ea typeface="Poppins"/>
                <a:cs typeface="Poppins"/>
                <a:sym typeface="Poppins"/>
              </a:rPr>
              <a:t>PARTNER LOGO HERE</a:t>
            </a:r>
            <a:endParaRPr sz="1000" b="1">
              <a:solidFill>
                <a:schemeClr val="dk1"/>
              </a:solidFill>
              <a:latin typeface="Poppins"/>
              <a:ea typeface="Poppins"/>
              <a:cs typeface="Poppins"/>
              <a:sym typeface="Poppins"/>
            </a:endParaRPr>
          </a:p>
        </p:txBody>
      </p:sp>
      <p:sp>
        <p:nvSpPr>
          <p:cNvPr id="1528" name="Google Shape;1528;p103"/>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9" name="Google Shape;1529;p103"/>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0" name="Google Shape;1530;p103"/>
          <p:cNvSpPr>
            <a:spLocks noGrp="1"/>
          </p:cNvSpPr>
          <p:nvPr>
            <p:ph type="pic" idx="2"/>
          </p:nvPr>
        </p:nvSpPr>
        <p:spPr>
          <a:xfrm>
            <a:off x="1396124" y="302419"/>
            <a:ext cx="765900" cy="765600"/>
          </a:xfrm>
          <a:prstGeom prst="ellipse">
            <a:avLst/>
          </a:prstGeom>
          <a:noFill/>
          <a:ln>
            <a:noFill/>
          </a:ln>
        </p:spPr>
      </p:sp>
      <p:sp>
        <p:nvSpPr>
          <p:cNvPr id="1531" name="Google Shape;1531;p103"/>
          <p:cNvSpPr txBox="1">
            <a:spLocks noGrp="1"/>
          </p:cNvSpPr>
          <p:nvPr>
            <p:ph type="body" idx="1"/>
          </p:nvPr>
        </p:nvSpPr>
        <p:spPr>
          <a:xfrm>
            <a:off x="3931185" y="2937019"/>
            <a:ext cx="47895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32" name="Google Shape;1532;p103"/>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00"/>
          </a:p>
        </p:txBody>
      </p:sp>
      <p:sp>
        <p:nvSpPr>
          <p:cNvPr id="1533" name="Google Shape;1533;p103"/>
          <p:cNvSpPr>
            <a:spLocks noGrp="1"/>
          </p:cNvSpPr>
          <p:nvPr>
            <p:ph type="pic" idx="3"/>
          </p:nvPr>
        </p:nvSpPr>
        <p:spPr>
          <a:xfrm>
            <a:off x="3953026" y="1074729"/>
            <a:ext cx="1566000" cy="429900"/>
          </a:xfrm>
          <a:prstGeom prst="rect">
            <a:avLst/>
          </a:prstGeom>
          <a:solidFill>
            <a:schemeClr val="lt2"/>
          </a:solidFill>
          <a:ln>
            <a:noFill/>
          </a:ln>
        </p:spPr>
      </p:sp>
      <p:sp>
        <p:nvSpPr>
          <p:cNvPr id="1534" name="Google Shape;1534;p103"/>
          <p:cNvSpPr txBox="1">
            <a:spLocks noGrp="1"/>
          </p:cNvSpPr>
          <p:nvPr>
            <p:ph type="subTitle" idx="4"/>
          </p:nvPr>
        </p:nvSpPr>
        <p:spPr>
          <a:xfrm>
            <a:off x="527313" y="1638225"/>
            <a:ext cx="2535600" cy="14337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SzPts val="1700"/>
              <a:buFont typeface="Poppins"/>
              <a:buNone/>
              <a:defRPr sz="1700" b="1">
                <a:latin typeface="Poppins"/>
                <a:ea typeface="Poppins"/>
                <a:cs typeface="Poppins"/>
                <a:sym typeface="Poppins"/>
              </a:defRPr>
            </a:lvl1pPr>
            <a:lvl2pPr lvl="1" algn="ctr">
              <a:lnSpc>
                <a:spcPct val="95000"/>
              </a:lnSpc>
              <a:spcBef>
                <a:spcPts val="0"/>
              </a:spcBef>
              <a:spcAft>
                <a:spcPts val="0"/>
              </a:spcAft>
              <a:buSzPts val="1700"/>
              <a:buFont typeface="Poppins"/>
              <a:buNone/>
              <a:defRPr sz="1700" b="1">
                <a:latin typeface="Poppins"/>
                <a:ea typeface="Poppins"/>
                <a:cs typeface="Poppins"/>
                <a:sym typeface="Poppins"/>
              </a:defRPr>
            </a:lvl2pPr>
            <a:lvl3pPr lvl="2" algn="ctr">
              <a:lnSpc>
                <a:spcPct val="95000"/>
              </a:lnSpc>
              <a:spcBef>
                <a:spcPts val="0"/>
              </a:spcBef>
              <a:spcAft>
                <a:spcPts val="0"/>
              </a:spcAft>
              <a:buSzPts val="1700"/>
              <a:buFont typeface="Poppins"/>
              <a:buNone/>
              <a:defRPr sz="1700" b="1">
                <a:latin typeface="Poppins"/>
                <a:ea typeface="Poppins"/>
                <a:cs typeface="Poppins"/>
                <a:sym typeface="Poppins"/>
              </a:defRPr>
            </a:lvl3pPr>
            <a:lvl4pPr lvl="3" algn="ctr">
              <a:lnSpc>
                <a:spcPct val="95000"/>
              </a:lnSpc>
              <a:spcBef>
                <a:spcPts val="0"/>
              </a:spcBef>
              <a:spcAft>
                <a:spcPts val="0"/>
              </a:spcAft>
              <a:buSzPts val="1700"/>
              <a:buFont typeface="Poppins"/>
              <a:buNone/>
              <a:defRPr sz="1700" b="1">
                <a:latin typeface="Poppins"/>
                <a:ea typeface="Poppins"/>
                <a:cs typeface="Poppins"/>
                <a:sym typeface="Poppins"/>
              </a:defRPr>
            </a:lvl4pPr>
            <a:lvl5pPr lvl="4" algn="ctr">
              <a:lnSpc>
                <a:spcPct val="95000"/>
              </a:lnSpc>
              <a:spcBef>
                <a:spcPts val="0"/>
              </a:spcBef>
              <a:spcAft>
                <a:spcPts val="0"/>
              </a:spcAft>
              <a:buSzPts val="1700"/>
              <a:buFont typeface="Poppins"/>
              <a:buNone/>
              <a:defRPr sz="1700" b="1">
                <a:latin typeface="Poppins"/>
                <a:ea typeface="Poppins"/>
                <a:cs typeface="Poppins"/>
                <a:sym typeface="Poppins"/>
              </a:defRPr>
            </a:lvl5pPr>
            <a:lvl6pPr lvl="5" algn="ctr">
              <a:lnSpc>
                <a:spcPct val="95000"/>
              </a:lnSpc>
              <a:spcBef>
                <a:spcPts val="0"/>
              </a:spcBef>
              <a:spcAft>
                <a:spcPts val="0"/>
              </a:spcAft>
              <a:buSzPts val="1700"/>
              <a:buFont typeface="Poppins"/>
              <a:buNone/>
              <a:defRPr sz="1700" b="1">
                <a:latin typeface="Poppins"/>
                <a:ea typeface="Poppins"/>
                <a:cs typeface="Poppins"/>
                <a:sym typeface="Poppins"/>
              </a:defRPr>
            </a:lvl6pPr>
            <a:lvl7pPr lvl="6" algn="ctr">
              <a:lnSpc>
                <a:spcPct val="95000"/>
              </a:lnSpc>
              <a:spcBef>
                <a:spcPts val="0"/>
              </a:spcBef>
              <a:spcAft>
                <a:spcPts val="0"/>
              </a:spcAft>
              <a:buSzPts val="1700"/>
              <a:buFont typeface="Poppins"/>
              <a:buNone/>
              <a:defRPr sz="1700" b="1">
                <a:latin typeface="Poppins"/>
                <a:ea typeface="Poppins"/>
                <a:cs typeface="Poppins"/>
                <a:sym typeface="Poppins"/>
              </a:defRPr>
            </a:lvl7pPr>
            <a:lvl8pPr lvl="7" algn="ctr">
              <a:lnSpc>
                <a:spcPct val="95000"/>
              </a:lnSpc>
              <a:spcBef>
                <a:spcPts val="0"/>
              </a:spcBef>
              <a:spcAft>
                <a:spcPts val="0"/>
              </a:spcAft>
              <a:buSzPts val="1700"/>
              <a:buFont typeface="Poppins"/>
              <a:buNone/>
              <a:defRPr sz="1700" b="1">
                <a:latin typeface="Poppins"/>
                <a:ea typeface="Poppins"/>
                <a:cs typeface="Poppins"/>
                <a:sym typeface="Poppins"/>
              </a:defRPr>
            </a:lvl8pPr>
            <a:lvl9pPr lvl="8" algn="ctr">
              <a:lnSpc>
                <a:spcPct val="95000"/>
              </a:lnSpc>
              <a:spcBef>
                <a:spcPts val="0"/>
              </a:spcBef>
              <a:spcAft>
                <a:spcPts val="0"/>
              </a:spcAft>
              <a:buSzPts val="1700"/>
              <a:buFont typeface="Poppins"/>
              <a:buNone/>
              <a:defRPr sz="1700" b="1">
                <a:latin typeface="Poppins"/>
                <a:ea typeface="Poppins"/>
                <a:cs typeface="Poppins"/>
                <a:sym typeface="Poppins"/>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1535"/>
        <p:cNvGrpSpPr/>
        <p:nvPr/>
      </p:nvGrpSpPr>
      <p:grpSpPr>
        <a:xfrm>
          <a:off x="0" y="0"/>
          <a:ext cx="0" cy="0"/>
          <a:chOff x="0" y="0"/>
          <a:chExt cx="0" cy="0"/>
        </a:xfrm>
      </p:grpSpPr>
      <p:pic>
        <p:nvPicPr>
          <p:cNvPr id="1536" name="Google Shape;1536;p104"/>
          <p:cNvPicPr preferRelativeResize="0"/>
          <p:nvPr/>
        </p:nvPicPr>
        <p:blipFill rotWithShape="1">
          <a:blip r:embed="rId3">
            <a:alphaModFix/>
          </a:blip>
          <a:srcRect/>
          <a:stretch/>
        </p:blipFill>
        <p:spPr>
          <a:xfrm>
            <a:off x="262582" y="683439"/>
            <a:ext cx="3061306" cy="3595366"/>
          </a:xfrm>
          <a:prstGeom prst="rect">
            <a:avLst/>
          </a:prstGeom>
          <a:noFill/>
          <a:ln>
            <a:noFill/>
          </a:ln>
        </p:spPr>
      </p:pic>
      <p:sp>
        <p:nvSpPr>
          <p:cNvPr id="1537" name="Google Shape;1537;p104"/>
          <p:cNvSpPr/>
          <p:nvPr/>
        </p:nvSpPr>
        <p:spPr>
          <a:xfrm>
            <a:off x="3447803" y="676128"/>
            <a:ext cx="5401200" cy="35958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8" name="Google Shape;1538;p104"/>
          <p:cNvSpPr txBox="1">
            <a:spLocks noGrp="1"/>
          </p:cNvSpPr>
          <p:nvPr>
            <p:ph type="title"/>
          </p:nvPr>
        </p:nvSpPr>
        <p:spPr>
          <a:xfrm>
            <a:off x="3955002" y="1880006"/>
            <a:ext cx="47769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39" name="Google Shape;1539;p1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40" name="Google Shape;1540;p104"/>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1" name="Google Shape;1541;p104"/>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2" name="Google Shape;1542;p104"/>
          <p:cNvSpPr>
            <a:spLocks noGrp="1"/>
          </p:cNvSpPr>
          <p:nvPr>
            <p:ph type="pic" idx="2"/>
          </p:nvPr>
        </p:nvSpPr>
        <p:spPr>
          <a:xfrm>
            <a:off x="1396124" y="302419"/>
            <a:ext cx="765900" cy="765600"/>
          </a:xfrm>
          <a:prstGeom prst="ellipse">
            <a:avLst/>
          </a:prstGeom>
          <a:noFill/>
          <a:ln>
            <a:noFill/>
          </a:ln>
        </p:spPr>
      </p:sp>
      <p:sp>
        <p:nvSpPr>
          <p:cNvPr id="1543" name="Google Shape;1543;p104"/>
          <p:cNvSpPr txBox="1">
            <a:spLocks noGrp="1"/>
          </p:cNvSpPr>
          <p:nvPr>
            <p:ph type="body" idx="1"/>
          </p:nvPr>
        </p:nvSpPr>
        <p:spPr>
          <a:xfrm>
            <a:off x="3931185" y="2937013"/>
            <a:ext cx="47772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44" name="Google Shape;1544;p104"/>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SMALL BUSINESS OWNER</a:t>
            </a:r>
            <a:endParaRPr sz="500"/>
          </a:p>
        </p:txBody>
      </p:sp>
      <p:sp>
        <p:nvSpPr>
          <p:cNvPr id="1545" name="Google Shape;1545;p104"/>
          <p:cNvSpPr>
            <a:spLocks noGrp="1"/>
          </p:cNvSpPr>
          <p:nvPr>
            <p:ph type="pic" idx="3"/>
          </p:nvPr>
        </p:nvSpPr>
        <p:spPr>
          <a:xfrm>
            <a:off x="3953026" y="1074729"/>
            <a:ext cx="1566000" cy="429900"/>
          </a:xfrm>
          <a:prstGeom prst="rect">
            <a:avLst/>
          </a:prstGeom>
          <a:solidFill>
            <a:schemeClr val="lt2"/>
          </a:solidFill>
          <a:ln>
            <a:noFill/>
          </a:ln>
        </p:spPr>
      </p:sp>
      <p:sp>
        <p:nvSpPr>
          <p:cNvPr id="1546" name="Google Shape;1546;p104"/>
          <p:cNvSpPr txBox="1">
            <a:spLocks noGrp="1"/>
          </p:cNvSpPr>
          <p:nvPr>
            <p:ph type="subTitle" idx="4"/>
          </p:nvPr>
        </p:nvSpPr>
        <p:spPr>
          <a:xfrm>
            <a:off x="521145" y="1638225"/>
            <a:ext cx="2547900" cy="13479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2pPr>
            <a:lvl3pPr lvl="2"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3pPr>
            <a:lvl4pPr lvl="3"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4pPr>
            <a:lvl5pPr lvl="4"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5pPr>
            <a:lvl6pPr lvl="5"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6pPr>
            <a:lvl7pPr lvl="6"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7pPr>
            <a:lvl8pPr lvl="7"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8pPr>
            <a:lvl9pPr lvl="8"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1547"/>
        <p:cNvGrpSpPr/>
        <p:nvPr/>
      </p:nvGrpSpPr>
      <p:grpSpPr>
        <a:xfrm>
          <a:off x="0" y="0"/>
          <a:ext cx="0" cy="0"/>
          <a:chOff x="0" y="0"/>
          <a:chExt cx="0" cy="0"/>
        </a:xfrm>
      </p:grpSpPr>
      <p:sp>
        <p:nvSpPr>
          <p:cNvPr id="1548" name="Google Shape;1548;p105"/>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9" name="Google Shape;1549;p105"/>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50" name="Google Shape;1550;p1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51" name="Google Shape;1551;p105"/>
          <p:cNvGrpSpPr/>
          <p:nvPr/>
        </p:nvGrpSpPr>
        <p:grpSpPr>
          <a:xfrm>
            <a:off x="4363971" y="1237055"/>
            <a:ext cx="473625" cy="473625"/>
            <a:chOff x="-5326064" y="9047077"/>
            <a:chExt cx="1263000" cy="1263000"/>
          </a:xfrm>
        </p:grpSpPr>
        <p:sp>
          <p:nvSpPr>
            <p:cNvPr id="1552" name="Google Shape;1552;p105"/>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3" name="Google Shape;1553;p105"/>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54" name="Google Shape;1554;p105"/>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55" name="Google Shape;1555;p105"/>
          <p:cNvGrpSpPr/>
          <p:nvPr/>
        </p:nvGrpSpPr>
        <p:grpSpPr>
          <a:xfrm>
            <a:off x="8381796" y="4822425"/>
            <a:ext cx="537710" cy="158585"/>
            <a:chOff x="22351457" y="12859799"/>
            <a:chExt cx="1433894" cy="422893"/>
          </a:xfrm>
        </p:grpSpPr>
        <p:grpSp>
          <p:nvGrpSpPr>
            <p:cNvPr id="1556" name="Google Shape;1556;p105"/>
            <p:cNvGrpSpPr/>
            <p:nvPr/>
          </p:nvGrpSpPr>
          <p:grpSpPr>
            <a:xfrm>
              <a:off x="22351457" y="12859799"/>
              <a:ext cx="1379787" cy="422893"/>
              <a:chOff x="22351457" y="12859799"/>
              <a:chExt cx="1379787" cy="422893"/>
            </a:xfrm>
          </p:grpSpPr>
          <p:sp>
            <p:nvSpPr>
              <p:cNvPr id="1557" name="Google Shape;1557;p10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8" name="Google Shape;1558;p10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59" name="Google Shape;1559;p105"/>
              <p:cNvGrpSpPr/>
              <p:nvPr/>
            </p:nvGrpSpPr>
            <p:grpSpPr>
              <a:xfrm>
                <a:off x="23288552" y="12859801"/>
                <a:ext cx="442692" cy="422765"/>
                <a:chOff x="23288552" y="12859801"/>
                <a:chExt cx="442692" cy="422765"/>
              </a:xfrm>
            </p:grpSpPr>
            <p:grpSp>
              <p:nvGrpSpPr>
                <p:cNvPr id="1560" name="Google Shape;1560;p105"/>
                <p:cNvGrpSpPr/>
                <p:nvPr/>
              </p:nvGrpSpPr>
              <p:grpSpPr>
                <a:xfrm>
                  <a:off x="23288552" y="12859801"/>
                  <a:ext cx="442692" cy="422765"/>
                  <a:chOff x="23288552" y="12859801"/>
                  <a:chExt cx="442692" cy="422765"/>
                </a:xfrm>
              </p:grpSpPr>
              <p:sp>
                <p:nvSpPr>
                  <p:cNvPr id="1561" name="Google Shape;1561;p10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62" name="Google Shape;1562;p10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3" name="Google Shape;1563;p10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64" name="Google Shape;1564;p10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5" name="Google Shape;1565;p10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66" name="Google Shape;1566;p105"/>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1567"/>
        <p:cNvGrpSpPr/>
        <p:nvPr/>
      </p:nvGrpSpPr>
      <p:grpSpPr>
        <a:xfrm>
          <a:off x="0" y="0"/>
          <a:ext cx="0" cy="0"/>
          <a:chOff x="0" y="0"/>
          <a:chExt cx="0" cy="0"/>
        </a:xfrm>
      </p:grpSpPr>
      <p:pic>
        <p:nvPicPr>
          <p:cNvPr id="1568" name="Google Shape;1568;p106"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69" name="Google Shape;1569;p106"/>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0" name="Google Shape;1570;p106"/>
          <p:cNvGrpSpPr/>
          <p:nvPr/>
        </p:nvGrpSpPr>
        <p:grpSpPr>
          <a:xfrm>
            <a:off x="4363971" y="1237055"/>
            <a:ext cx="473625" cy="473625"/>
            <a:chOff x="-5326064" y="9047077"/>
            <a:chExt cx="1263000" cy="1263000"/>
          </a:xfrm>
        </p:grpSpPr>
        <p:sp>
          <p:nvSpPr>
            <p:cNvPr id="1571" name="Google Shape;1571;p106"/>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2" name="Google Shape;1572;p106"/>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73" name="Google Shape;1573;p1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74" name="Google Shape;1574;p106"/>
          <p:cNvGrpSpPr/>
          <p:nvPr/>
        </p:nvGrpSpPr>
        <p:grpSpPr>
          <a:xfrm>
            <a:off x="8381796" y="4822425"/>
            <a:ext cx="537710" cy="158585"/>
            <a:chOff x="22351457" y="12859799"/>
            <a:chExt cx="1433894" cy="422893"/>
          </a:xfrm>
        </p:grpSpPr>
        <p:grpSp>
          <p:nvGrpSpPr>
            <p:cNvPr id="1575" name="Google Shape;1575;p106"/>
            <p:cNvGrpSpPr/>
            <p:nvPr/>
          </p:nvGrpSpPr>
          <p:grpSpPr>
            <a:xfrm>
              <a:off x="22351457" y="12859799"/>
              <a:ext cx="1379787" cy="422893"/>
              <a:chOff x="22351457" y="12859799"/>
              <a:chExt cx="1379787" cy="422893"/>
            </a:xfrm>
          </p:grpSpPr>
          <p:sp>
            <p:nvSpPr>
              <p:cNvPr id="1576" name="Google Shape;1576;p1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7" name="Google Shape;1577;p1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8" name="Google Shape;1578;p106"/>
              <p:cNvGrpSpPr/>
              <p:nvPr/>
            </p:nvGrpSpPr>
            <p:grpSpPr>
              <a:xfrm>
                <a:off x="23288552" y="12859801"/>
                <a:ext cx="442692" cy="422765"/>
                <a:chOff x="23288552" y="12859801"/>
                <a:chExt cx="442692" cy="422765"/>
              </a:xfrm>
            </p:grpSpPr>
            <p:grpSp>
              <p:nvGrpSpPr>
                <p:cNvPr id="1579" name="Google Shape;1579;p106"/>
                <p:cNvGrpSpPr/>
                <p:nvPr/>
              </p:nvGrpSpPr>
              <p:grpSpPr>
                <a:xfrm>
                  <a:off x="23288552" y="12859801"/>
                  <a:ext cx="442692" cy="422765"/>
                  <a:chOff x="23288552" y="12859801"/>
                  <a:chExt cx="442692" cy="422765"/>
                </a:xfrm>
              </p:grpSpPr>
              <p:sp>
                <p:nvSpPr>
                  <p:cNvPr id="1580" name="Google Shape;1580;p1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81" name="Google Shape;1581;p1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2" name="Google Shape;1582;p1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83" name="Google Shape;1583;p1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4" name="Google Shape;1584;p1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85" name="Google Shape;1585;p1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586" name="Google Shape;1586;p106"/>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87" name="Google Shape;1587;p106"/>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1588"/>
        <p:cNvGrpSpPr/>
        <p:nvPr/>
      </p:nvGrpSpPr>
      <p:grpSpPr>
        <a:xfrm>
          <a:off x="0" y="0"/>
          <a:ext cx="0" cy="0"/>
          <a:chOff x="0" y="0"/>
          <a:chExt cx="0" cy="0"/>
        </a:xfrm>
      </p:grpSpPr>
      <p:pic>
        <p:nvPicPr>
          <p:cNvPr id="1589" name="Google Shape;1589;p107"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90" name="Google Shape;1590;p107"/>
          <p:cNvSpPr>
            <a:spLocks noGrp="1"/>
          </p:cNvSpPr>
          <p:nvPr>
            <p:ph type="pic" idx="2"/>
          </p:nvPr>
        </p:nvSpPr>
        <p:spPr>
          <a:xfrm>
            <a:off x="809642" y="727999"/>
            <a:ext cx="3804900" cy="3702600"/>
          </a:xfrm>
          <a:prstGeom prst="roundRect">
            <a:avLst>
              <a:gd name="adj" fmla="val 3253"/>
            </a:avLst>
          </a:prstGeom>
          <a:noFill/>
          <a:ln>
            <a:noFill/>
          </a:ln>
        </p:spPr>
      </p:sp>
      <p:sp>
        <p:nvSpPr>
          <p:cNvPr id="1591" name="Google Shape;1591;p1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592" name="Google Shape;1592;p107"/>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93" name="Google Shape;1593;p107"/>
          <p:cNvSpPr txBox="1">
            <a:spLocks noGrp="1"/>
          </p:cNvSpPr>
          <p:nvPr>
            <p:ph type="subTitle" idx="1"/>
          </p:nvPr>
        </p:nvSpPr>
        <p:spPr>
          <a:xfrm>
            <a:off x="4761880" y="3186236"/>
            <a:ext cx="29082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lt2"/>
              </a:buClr>
              <a:buSzPts val="800"/>
              <a:buNone/>
              <a:defRPr sz="900">
                <a:solidFill>
                  <a:schemeClr val="lt2"/>
                </a:solidFill>
                <a:latin typeface="Poppins Medium"/>
                <a:ea typeface="Poppins Medium"/>
                <a:cs typeface="Poppins Medium"/>
                <a:sym typeface="Poppins Medium"/>
              </a:defRPr>
            </a:lvl1pPr>
            <a:lvl2pPr lvl="1" algn="ctr">
              <a:lnSpc>
                <a:spcPct val="95000"/>
              </a:lnSpc>
              <a:spcBef>
                <a:spcPts val="1300"/>
              </a:spcBef>
              <a:spcAft>
                <a:spcPts val="0"/>
              </a:spcAft>
              <a:buClr>
                <a:schemeClr val="lt2"/>
              </a:buClr>
              <a:buSzPts val="700"/>
              <a:buNone/>
              <a:defRPr sz="700">
                <a:solidFill>
                  <a:schemeClr val="lt2"/>
                </a:solidFill>
              </a:defRPr>
            </a:lvl2pPr>
            <a:lvl3pPr lvl="2" algn="ctr">
              <a:lnSpc>
                <a:spcPct val="95000"/>
              </a:lnSpc>
              <a:spcBef>
                <a:spcPts val="1300"/>
              </a:spcBef>
              <a:spcAft>
                <a:spcPts val="0"/>
              </a:spcAft>
              <a:buClr>
                <a:schemeClr val="lt2"/>
              </a:buClr>
              <a:buSzPts val="600"/>
              <a:buNone/>
              <a:defRPr sz="700">
                <a:solidFill>
                  <a:schemeClr val="lt2"/>
                </a:solidFill>
              </a:defRPr>
            </a:lvl3pPr>
            <a:lvl4pPr lvl="3" algn="ctr">
              <a:lnSpc>
                <a:spcPct val="95000"/>
              </a:lnSpc>
              <a:spcBef>
                <a:spcPts val="1300"/>
              </a:spcBef>
              <a:spcAft>
                <a:spcPts val="0"/>
              </a:spcAft>
              <a:buClr>
                <a:schemeClr val="lt2"/>
              </a:buClr>
              <a:buSzPts val="500"/>
              <a:buNone/>
              <a:defRPr sz="600">
                <a:solidFill>
                  <a:schemeClr val="lt2"/>
                </a:solidFill>
              </a:defRPr>
            </a:lvl4pPr>
            <a:lvl5pPr lvl="4" algn="ctr">
              <a:lnSpc>
                <a:spcPct val="95000"/>
              </a:lnSpc>
              <a:spcBef>
                <a:spcPts val="1300"/>
              </a:spcBef>
              <a:spcAft>
                <a:spcPts val="0"/>
              </a:spcAft>
              <a:buClr>
                <a:schemeClr val="lt2"/>
              </a:buClr>
              <a:buSzPts val="500"/>
              <a:buNone/>
              <a:defRPr sz="600">
                <a:solidFill>
                  <a:schemeClr val="lt2"/>
                </a:solidFill>
              </a:defRPr>
            </a:lvl5pPr>
            <a:lvl6pPr lvl="5" algn="ctr">
              <a:lnSpc>
                <a:spcPct val="90000"/>
              </a:lnSpc>
              <a:spcBef>
                <a:spcPts val="400"/>
              </a:spcBef>
              <a:spcAft>
                <a:spcPts val="0"/>
              </a:spcAft>
              <a:buClr>
                <a:schemeClr val="lt2"/>
              </a:buClr>
              <a:buSzPts val="600"/>
              <a:buNone/>
              <a:defRPr sz="600">
                <a:solidFill>
                  <a:schemeClr val="lt2"/>
                </a:solidFill>
              </a:defRPr>
            </a:lvl6pPr>
            <a:lvl7pPr lvl="6" algn="ctr">
              <a:lnSpc>
                <a:spcPct val="90000"/>
              </a:lnSpc>
              <a:spcBef>
                <a:spcPts val="400"/>
              </a:spcBef>
              <a:spcAft>
                <a:spcPts val="0"/>
              </a:spcAft>
              <a:buClr>
                <a:schemeClr val="lt2"/>
              </a:buClr>
              <a:buSzPts val="600"/>
              <a:buNone/>
              <a:defRPr sz="600">
                <a:solidFill>
                  <a:schemeClr val="lt2"/>
                </a:solidFill>
              </a:defRPr>
            </a:lvl7pPr>
            <a:lvl8pPr lvl="7" algn="ctr">
              <a:lnSpc>
                <a:spcPct val="90000"/>
              </a:lnSpc>
              <a:spcBef>
                <a:spcPts val="400"/>
              </a:spcBef>
              <a:spcAft>
                <a:spcPts val="0"/>
              </a:spcAft>
              <a:buClr>
                <a:schemeClr val="lt2"/>
              </a:buClr>
              <a:buSzPts val="600"/>
              <a:buNone/>
              <a:defRPr sz="600">
                <a:solidFill>
                  <a:schemeClr val="lt2"/>
                </a:solidFill>
              </a:defRPr>
            </a:lvl8pPr>
            <a:lvl9pPr lvl="8" algn="ctr">
              <a:lnSpc>
                <a:spcPct val="90000"/>
              </a:lnSpc>
              <a:spcBef>
                <a:spcPts val="400"/>
              </a:spcBef>
              <a:spcAft>
                <a:spcPts val="0"/>
              </a:spcAft>
              <a:buClr>
                <a:schemeClr val="lt2"/>
              </a:buClr>
              <a:buSzPts val="600"/>
              <a:buNone/>
              <a:defRPr sz="600">
                <a:solidFill>
                  <a:schemeClr val="lt2"/>
                </a:solidFill>
              </a:defRPr>
            </a:lvl9pPr>
          </a:lstStyle>
          <a:p>
            <a:endParaRPr/>
          </a:p>
        </p:txBody>
      </p:sp>
      <p:grpSp>
        <p:nvGrpSpPr>
          <p:cNvPr id="1594" name="Google Shape;1594;p107"/>
          <p:cNvGrpSpPr/>
          <p:nvPr/>
        </p:nvGrpSpPr>
        <p:grpSpPr>
          <a:xfrm>
            <a:off x="8381796" y="4822425"/>
            <a:ext cx="537710" cy="158585"/>
            <a:chOff x="22351457" y="12859799"/>
            <a:chExt cx="1433894" cy="422893"/>
          </a:xfrm>
        </p:grpSpPr>
        <p:grpSp>
          <p:nvGrpSpPr>
            <p:cNvPr id="1595" name="Google Shape;1595;p107"/>
            <p:cNvGrpSpPr/>
            <p:nvPr/>
          </p:nvGrpSpPr>
          <p:grpSpPr>
            <a:xfrm>
              <a:off x="22351457" y="12859799"/>
              <a:ext cx="1379787" cy="422893"/>
              <a:chOff x="22351457" y="12859799"/>
              <a:chExt cx="1379787" cy="422893"/>
            </a:xfrm>
          </p:grpSpPr>
          <p:sp>
            <p:nvSpPr>
              <p:cNvPr id="1596" name="Google Shape;1596;p10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7" name="Google Shape;1597;p10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98" name="Google Shape;1598;p107"/>
              <p:cNvGrpSpPr/>
              <p:nvPr/>
            </p:nvGrpSpPr>
            <p:grpSpPr>
              <a:xfrm>
                <a:off x="23288552" y="12859801"/>
                <a:ext cx="442692" cy="422765"/>
                <a:chOff x="23288552" y="12859801"/>
                <a:chExt cx="442692" cy="422765"/>
              </a:xfrm>
            </p:grpSpPr>
            <p:grpSp>
              <p:nvGrpSpPr>
                <p:cNvPr id="1599" name="Google Shape;1599;p107"/>
                <p:cNvGrpSpPr/>
                <p:nvPr/>
              </p:nvGrpSpPr>
              <p:grpSpPr>
                <a:xfrm>
                  <a:off x="23288552" y="12859801"/>
                  <a:ext cx="442692" cy="422765"/>
                  <a:chOff x="23288552" y="12859801"/>
                  <a:chExt cx="442692" cy="422765"/>
                </a:xfrm>
              </p:grpSpPr>
              <p:sp>
                <p:nvSpPr>
                  <p:cNvPr id="1600" name="Google Shape;1600;p10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1" name="Google Shape;1601;p10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2" name="Google Shape;1602;p10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03" name="Google Shape;1603;p10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4" name="Google Shape;1604;p1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05" name="Google Shape;1605;p10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1606"/>
        <p:cNvGrpSpPr/>
        <p:nvPr/>
      </p:nvGrpSpPr>
      <p:grpSpPr>
        <a:xfrm>
          <a:off x="0" y="0"/>
          <a:ext cx="0" cy="0"/>
          <a:chOff x="0" y="0"/>
          <a:chExt cx="0" cy="0"/>
        </a:xfrm>
      </p:grpSpPr>
      <p:sp>
        <p:nvSpPr>
          <p:cNvPr id="1607" name="Google Shape;1607;p1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08" name="Google Shape;1608;p108"/>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9" name="Google Shape;1609;p108"/>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grpSp>
        <p:nvGrpSpPr>
          <p:cNvPr id="1610" name="Google Shape;1610;p108"/>
          <p:cNvGrpSpPr/>
          <p:nvPr/>
        </p:nvGrpSpPr>
        <p:grpSpPr>
          <a:xfrm>
            <a:off x="4356948" y="1194032"/>
            <a:ext cx="428662" cy="428662"/>
            <a:chOff x="-5326064" y="9047077"/>
            <a:chExt cx="1263000" cy="1263000"/>
          </a:xfrm>
        </p:grpSpPr>
        <p:sp>
          <p:nvSpPr>
            <p:cNvPr id="1611" name="Google Shape;1611;p1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2" name="Google Shape;1612;p1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13" name="Google Shape;1613;p108"/>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14" name="Google Shape;1614;p108"/>
          <p:cNvGrpSpPr/>
          <p:nvPr/>
        </p:nvGrpSpPr>
        <p:grpSpPr>
          <a:xfrm>
            <a:off x="8381796" y="4822425"/>
            <a:ext cx="537710" cy="158585"/>
            <a:chOff x="22351457" y="12859799"/>
            <a:chExt cx="1433894" cy="422893"/>
          </a:xfrm>
        </p:grpSpPr>
        <p:grpSp>
          <p:nvGrpSpPr>
            <p:cNvPr id="1615" name="Google Shape;1615;p108"/>
            <p:cNvGrpSpPr/>
            <p:nvPr/>
          </p:nvGrpSpPr>
          <p:grpSpPr>
            <a:xfrm>
              <a:off x="22351457" y="12859799"/>
              <a:ext cx="1379787" cy="422893"/>
              <a:chOff x="22351457" y="12859799"/>
              <a:chExt cx="1379787" cy="422893"/>
            </a:xfrm>
          </p:grpSpPr>
          <p:sp>
            <p:nvSpPr>
              <p:cNvPr id="1616" name="Google Shape;1616;p1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7" name="Google Shape;1617;p1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18" name="Google Shape;1618;p108"/>
              <p:cNvGrpSpPr/>
              <p:nvPr/>
            </p:nvGrpSpPr>
            <p:grpSpPr>
              <a:xfrm>
                <a:off x="23288552" y="12859801"/>
                <a:ext cx="442692" cy="422765"/>
                <a:chOff x="23288552" y="12859801"/>
                <a:chExt cx="442692" cy="422765"/>
              </a:xfrm>
            </p:grpSpPr>
            <p:grpSp>
              <p:nvGrpSpPr>
                <p:cNvPr id="1619" name="Google Shape;1619;p108"/>
                <p:cNvGrpSpPr/>
                <p:nvPr/>
              </p:nvGrpSpPr>
              <p:grpSpPr>
                <a:xfrm>
                  <a:off x="23288552" y="12859801"/>
                  <a:ext cx="442692" cy="422765"/>
                  <a:chOff x="23288552" y="12859801"/>
                  <a:chExt cx="442692" cy="422765"/>
                </a:xfrm>
              </p:grpSpPr>
              <p:sp>
                <p:nvSpPr>
                  <p:cNvPr id="1620" name="Google Shape;1620;p1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21" name="Google Shape;1621;p1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2" name="Google Shape;1622;p1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23" name="Google Shape;1623;p1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4" name="Google Shape;1624;p1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25" name="Google Shape;1625;p1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1626"/>
        <p:cNvGrpSpPr/>
        <p:nvPr/>
      </p:nvGrpSpPr>
      <p:grpSpPr>
        <a:xfrm>
          <a:off x="0" y="0"/>
          <a:ext cx="0" cy="0"/>
          <a:chOff x="0" y="0"/>
          <a:chExt cx="0" cy="0"/>
        </a:xfrm>
      </p:grpSpPr>
      <p:sp>
        <p:nvSpPr>
          <p:cNvPr id="1627" name="Google Shape;1627;p1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28" name="Google Shape;1628;p1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629" name="Google Shape;1629;p109"/>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0"/>
              </a:spcBef>
              <a:spcAft>
                <a:spcPts val="0"/>
              </a:spcAft>
              <a:buClr>
                <a:schemeClr val="lt1"/>
              </a:buClr>
              <a:buSzPts val="1600"/>
              <a:buChar char="●"/>
              <a:defRPr sz="1700">
                <a:solidFill>
                  <a:schemeClr val="lt1"/>
                </a:solidFill>
              </a:defRPr>
            </a:lvl1pPr>
            <a:lvl2pPr marL="914400" lvl="1" indent="-330200" algn="l">
              <a:lnSpc>
                <a:spcPct val="100000"/>
              </a:lnSpc>
              <a:spcBef>
                <a:spcPts val="0"/>
              </a:spcBef>
              <a:spcAft>
                <a:spcPts val="0"/>
              </a:spcAft>
              <a:buClr>
                <a:schemeClr val="lt1"/>
              </a:buClr>
              <a:buSzPts val="1600"/>
              <a:buChar char="●"/>
              <a:defRPr sz="1700">
                <a:solidFill>
                  <a:schemeClr val="lt1"/>
                </a:solidFill>
              </a:defRPr>
            </a:lvl2pPr>
            <a:lvl3pPr marL="1371600" lvl="2" indent="-311150" algn="l">
              <a:lnSpc>
                <a:spcPct val="100000"/>
              </a:lnSpc>
              <a:spcBef>
                <a:spcPts val="0"/>
              </a:spcBef>
              <a:spcAft>
                <a:spcPts val="0"/>
              </a:spcAft>
              <a:buClr>
                <a:schemeClr val="lt1"/>
              </a:buClr>
              <a:buSzPts val="1300"/>
              <a:buChar char="●"/>
              <a:defRPr sz="1500">
                <a:solidFill>
                  <a:schemeClr val="lt1"/>
                </a:solidFill>
              </a:defRPr>
            </a:lvl3pPr>
            <a:lvl4pPr marL="1828800" lvl="3" indent="-298450" algn="l">
              <a:lnSpc>
                <a:spcPct val="100000"/>
              </a:lnSpc>
              <a:spcBef>
                <a:spcPts val="0"/>
              </a:spcBef>
              <a:spcAft>
                <a:spcPts val="0"/>
              </a:spcAft>
              <a:buClr>
                <a:schemeClr val="lt1"/>
              </a:buClr>
              <a:buSzPts val="1100"/>
              <a:buChar char="●"/>
              <a:defRPr sz="1200">
                <a:solidFill>
                  <a:schemeClr val="lt1"/>
                </a:solidFill>
              </a:defRPr>
            </a:lvl4pPr>
            <a:lvl5pPr marL="2286000" lvl="4" indent="-279400" algn="l">
              <a:lnSpc>
                <a:spcPct val="100000"/>
              </a:lnSpc>
              <a:spcBef>
                <a:spcPts val="0"/>
              </a:spcBef>
              <a:spcAft>
                <a:spcPts val="0"/>
              </a:spcAft>
              <a:buClr>
                <a:schemeClr val="lt1"/>
              </a:buClr>
              <a:buSzPts val="800"/>
              <a:buChar char="●"/>
              <a:defRPr sz="900">
                <a:solidFill>
                  <a:schemeClr val="lt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grpSp>
        <p:nvGrpSpPr>
          <p:cNvPr id="1630" name="Google Shape;1630;p109"/>
          <p:cNvGrpSpPr/>
          <p:nvPr/>
        </p:nvGrpSpPr>
        <p:grpSpPr>
          <a:xfrm>
            <a:off x="7848585" y="4616745"/>
            <a:ext cx="948486" cy="279733"/>
            <a:chOff x="20929561" y="12311319"/>
            <a:chExt cx="2529297" cy="745954"/>
          </a:xfrm>
        </p:grpSpPr>
        <p:grpSp>
          <p:nvGrpSpPr>
            <p:cNvPr id="1631" name="Google Shape;1631;p109"/>
            <p:cNvGrpSpPr/>
            <p:nvPr/>
          </p:nvGrpSpPr>
          <p:grpSpPr>
            <a:xfrm>
              <a:off x="20929561" y="12311319"/>
              <a:ext cx="2433857" cy="745954"/>
              <a:chOff x="20929561" y="12311319"/>
              <a:chExt cx="2433857" cy="745954"/>
            </a:xfrm>
          </p:grpSpPr>
          <p:sp>
            <p:nvSpPr>
              <p:cNvPr id="1632" name="Google Shape;1632;p10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3" name="Google Shape;1633;p10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34" name="Google Shape;1634;p109"/>
              <p:cNvGrpSpPr/>
              <p:nvPr/>
            </p:nvGrpSpPr>
            <p:grpSpPr>
              <a:xfrm>
                <a:off x="22582537" y="12311321"/>
                <a:ext cx="780881" cy="745730"/>
                <a:chOff x="22582537" y="12311321"/>
                <a:chExt cx="780881" cy="745730"/>
              </a:xfrm>
            </p:grpSpPr>
            <p:grpSp>
              <p:nvGrpSpPr>
                <p:cNvPr id="1635" name="Google Shape;1635;p109"/>
                <p:cNvGrpSpPr/>
                <p:nvPr/>
              </p:nvGrpSpPr>
              <p:grpSpPr>
                <a:xfrm>
                  <a:off x="22582537" y="12311321"/>
                  <a:ext cx="780881" cy="745730"/>
                  <a:chOff x="22582537" y="12311321"/>
                  <a:chExt cx="780881" cy="745730"/>
                </a:xfrm>
              </p:grpSpPr>
              <p:sp>
                <p:nvSpPr>
                  <p:cNvPr id="1636" name="Google Shape;1636;p10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7" name="Google Shape;1637;p10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38" name="Google Shape;1638;p10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39" name="Google Shape;1639;p10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1640"/>
        <p:cNvGrpSpPr/>
        <p:nvPr/>
      </p:nvGrpSpPr>
      <p:grpSpPr>
        <a:xfrm>
          <a:off x="0" y="0"/>
          <a:ext cx="0" cy="0"/>
          <a:chOff x="0" y="0"/>
          <a:chExt cx="0" cy="0"/>
        </a:xfrm>
      </p:grpSpPr>
      <p:sp>
        <p:nvSpPr>
          <p:cNvPr id="1641" name="Google Shape;1641;p110"/>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
              <a:buNone/>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42" name="Google Shape;1642;p1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33_Custom Layout 1">
  <p:cSld name="33_Custom Layout_1">
    <p:bg>
      <p:bgPr>
        <a:gradFill>
          <a:gsLst>
            <a:gs pos="0">
              <a:srgbClr val="FF001A"/>
            </a:gs>
            <a:gs pos="70000">
              <a:srgbClr val="290051"/>
            </a:gs>
            <a:gs pos="100000">
              <a:srgbClr val="0C0024"/>
            </a:gs>
          </a:gsLst>
          <a:lin ang="13500032" scaled="0"/>
        </a:gradFill>
        <a:effectLst/>
      </p:bgPr>
    </p:bg>
    <p:spTree>
      <p:nvGrpSpPr>
        <p:cNvPr id="1" name="Shape 1643"/>
        <p:cNvGrpSpPr/>
        <p:nvPr/>
      </p:nvGrpSpPr>
      <p:grpSpPr>
        <a:xfrm>
          <a:off x="0" y="0"/>
          <a:ext cx="0" cy="0"/>
          <a:chOff x="0" y="0"/>
          <a:chExt cx="0" cy="0"/>
        </a:xfrm>
      </p:grpSpPr>
      <p:pic>
        <p:nvPicPr>
          <p:cNvPr id="1644" name="Google Shape;1644;p111"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645" name="Google Shape;1645;p1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646" name="Google Shape;1646;p111"/>
          <p:cNvGrpSpPr/>
          <p:nvPr/>
        </p:nvGrpSpPr>
        <p:grpSpPr>
          <a:xfrm>
            <a:off x="8381796" y="4822425"/>
            <a:ext cx="537710" cy="158585"/>
            <a:chOff x="22351457" y="12859799"/>
            <a:chExt cx="1433894" cy="422893"/>
          </a:xfrm>
        </p:grpSpPr>
        <p:grpSp>
          <p:nvGrpSpPr>
            <p:cNvPr id="1647" name="Google Shape;1647;p111"/>
            <p:cNvGrpSpPr/>
            <p:nvPr/>
          </p:nvGrpSpPr>
          <p:grpSpPr>
            <a:xfrm>
              <a:off x="22351457" y="12859799"/>
              <a:ext cx="1379787" cy="422893"/>
              <a:chOff x="22351457" y="12859799"/>
              <a:chExt cx="1379787" cy="422893"/>
            </a:xfrm>
          </p:grpSpPr>
          <p:sp>
            <p:nvSpPr>
              <p:cNvPr id="1648" name="Google Shape;1648;p1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9" name="Google Shape;1649;p1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50" name="Google Shape;1650;p111"/>
              <p:cNvGrpSpPr/>
              <p:nvPr/>
            </p:nvGrpSpPr>
            <p:grpSpPr>
              <a:xfrm>
                <a:off x="23288552" y="12859801"/>
                <a:ext cx="442692" cy="422765"/>
                <a:chOff x="23288552" y="12859801"/>
                <a:chExt cx="442692" cy="422765"/>
              </a:xfrm>
            </p:grpSpPr>
            <p:grpSp>
              <p:nvGrpSpPr>
                <p:cNvPr id="1651" name="Google Shape;1651;p111"/>
                <p:cNvGrpSpPr/>
                <p:nvPr/>
              </p:nvGrpSpPr>
              <p:grpSpPr>
                <a:xfrm>
                  <a:off x="23288552" y="12859801"/>
                  <a:ext cx="442692" cy="422765"/>
                  <a:chOff x="23288552" y="12859801"/>
                  <a:chExt cx="442692" cy="422765"/>
                </a:xfrm>
              </p:grpSpPr>
              <p:sp>
                <p:nvSpPr>
                  <p:cNvPr id="1652" name="Google Shape;1652;p1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53" name="Google Shape;1653;p1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4" name="Google Shape;1654;p1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5" name="Google Shape;1655;p1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6" name="Google Shape;1656;p1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16_Custom Layout 1">
  <p:cSld name="16_Custom Layout_1">
    <p:bg>
      <p:bgPr>
        <a:blipFill>
          <a:blip r:embed="rId2">
            <a:alphaModFix/>
          </a:blip>
          <a:stretch>
            <a:fillRect/>
          </a:stretch>
        </a:blipFill>
        <a:effectLst/>
      </p:bgPr>
    </p:bg>
    <p:spTree>
      <p:nvGrpSpPr>
        <p:cNvPr id="1" name="Shape 1657"/>
        <p:cNvGrpSpPr/>
        <p:nvPr/>
      </p:nvGrpSpPr>
      <p:grpSpPr>
        <a:xfrm>
          <a:off x="0" y="0"/>
          <a:ext cx="0" cy="0"/>
          <a:chOff x="0" y="0"/>
          <a:chExt cx="0" cy="0"/>
        </a:xfrm>
      </p:grpSpPr>
      <p:sp>
        <p:nvSpPr>
          <p:cNvPr id="1658" name="Google Shape;1658;p1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29_Custom Layout 1">
  <p:cSld name="29_Custom Layout_1">
    <p:bg>
      <p:bgPr>
        <a:blipFill>
          <a:blip r:embed="rId2">
            <a:alphaModFix/>
          </a:blip>
          <a:stretch>
            <a:fillRect/>
          </a:stretch>
        </a:blipFill>
        <a:effectLst/>
      </p:bgPr>
    </p:bg>
    <p:spTree>
      <p:nvGrpSpPr>
        <p:cNvPr id="1" name="Shape 1659"/>
        <p:cNvGrpSpPr/>
        <p:nvPr/>
      </p:nvGrpSpPr>
      <p:grpSpPr>
        <a:xfrm>
          <a:off x="0" y="0"/>
          <a:ext cx="0" cy="0"/>
          <a:chOff x="0" y="0"/>
          <a:chExt cx="0" cy="0"/>
        </a:xfrm>
      </p:grpSpPr>
      <p:sp>
        <p:nvSpPr>
          <p:cNvPr id="1660" name="Google Shape;1660;p113"/>
          <p:cNvSpPr/>
          <p:nvPr/>
        </p:nvSpPr>
        <p:spPr>
          <a:xfrm>
            <a:off x="639994"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1" name="Google Shape;1661;p113"/>
          <p:cNvSpPr/>
          <p:nvPr/>
        </p:nvSpPr>
        <p:spPr>
          <a:xfrm>
            <a:off x="639994"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2" name="Google Shape;1662;p113"/>
          <p:cNvSpPr/>
          <p:nvPr/>
        </p:nvSpPr>
        <p:spPr>
          <a:xfrm>
            <a:off x="639994"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3" name="Google Shape;1663;p113"/>
          <p:cNvSpPr/>
          <p:nvPr/>
        </p:nvSpPr>
        <p:spPr>
          <a:xfrm>
            <a:off x="639994"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4" name="Google Shape;1664;p113"/>
          <p:cNvSpPr/>
          <p:nvPr/>
        </p:nvSpPr>
        <p:spPr>
          <a:xfrm rot="-5400000">
            <a:off x="292444"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5" name="Google Shape;1665;p113"/>
          <p:cNvSpPr txBox="1">
            <a:spLocks noGrp="1"/>
          </p:cNvSpPr>
          <p:nvPr>
            <p:ph type="title"/>
          </p:nvPr>
        </p:nvSpPr>
        <p:spPr>
          <a:xfrm>
            <a:off x="4879198"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6" name="Google Shape;1666;p1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667" name="Google Shape;1667;p113"/>
          <p:cNvSpPr/>
          <p:nvPr/>
        </p:nvSpPr>
        <p:spPr>
          <a:xfrm rot="-5400000">
            <a:off x="292444"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8" name="Google Shape;1668;p113"/>
          <p:cNvSpPr/>
          <p:nvPr/>
        </p:nvSpPr>
        <p:spPr>
          <a:xfrm rot="-5400000">
            <a:off x="292444"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9" name="Google Shape;1669;p113"/>
          <p:cNvSpPr/>
          <p:nvPr/>
        </p:nvSpPr>
        <p:spPr>
          <a:xfrm rot="-5400000">
            <a:off x="292444"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70" name="Google Shape;1670;p113"/>
          <p:cNvSpPr txBox="1">
            <a:spLocks noGrp="1"/>
          </p:cNvSpPr>
          <p:nvPr>
            <p:ph type="subTitle" idx="1"/>
          </p:nvPr>
        </p:nvSpPr>
        <p:spPr>
          <a:xfrm>
            <a:off x="1038746"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1" name="Google Shape;1671;p113"/>
          <p:cNvSpPr txBox="1">
            <a:spLocks noGrp="1"/>
          </p:cNvSpPr>
          <p:nvPr>
            <p:ph type="subTitle" idx="2"/>
          </p:nvPr>
        </p:nvSpPr>
        <p:spPr>
          <a:xfrm>
            <a:off x="1038746"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2" name="Google Shape;1672;p113"/>
          <p:cNvSpPr txBox="1">
            <a:spLocks noGrp="1"/>
          </p:cNvSpPr>
          <p:nvPr>
            <p:ph type="subTitle" idx="3"/>
          </p:nvPr>
        </p:nvSpPr>
        <p:spPr>
          <a:xfrm>
            <a:off x="1038746"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3" name="Google Shape;1673;p113"/>
          <p:cNvSpPr txBox="1">
            <a:spLocks noGrp="1"/>
          </p:cNvSpPr>
          <p:nvPr>
            <p:ph type="subTitle" idx="4"/>
          </p:nvPr>
        </p:nvSpPr>
        <p:spPr>
          <a:xfrm>
            <a:off x="1038746"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4" name="Google Shape;1674;p113"/>
          <p:cNvSpPr txBox="1">
            <a:spLocks noGrp="1"/>
          </p:cNvSpPr>
          <p:nvPr>
            <p:ph type="subTitle" idx="5"/>
          </p:nvPr>
        </p:nvSpPr>
        <p:spPr>
          <a:xfrm>
            <a:off x="1038746"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5" name="Google Shape;1675;p113"/>
          <p:cNvSpPr txBox="1">
            <a:spLocks noGrp="1"/>
          </p:cNvSpPr>
          <p:nvPr>
            <p:ph type="subTitle" idx="6"/>
          </p:nvPr>
        </p:nvSpPr>
        <p:spPr>
          <a:xfrm>
            <a:off x="1038746"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6" name="Google Shape;1676;p113"/>
          <p:cNvSpPr txBox="1">
            <a:spLocks noGrp="1"/>
          </p:cNvSpPr>
          <p:nvPr>
            <p:ph type="subTitle" idx="7"/>
          </p:nvPr>
        </p:nvSpPr>
        <p:spPr>
          <a:xfrm>
            <a:off x="1038746"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7" name="Google Shape;1677;p113"/>
          <p:cNvSpPr txBox="1">
            <a:spLocks noGrp="1"/>
          </p:cNvSpPr>
          <p:nvPr>
            <p:ph type="subTitle" idx="8"/>
          </p:nvPr>
        </p:nvSpPr>
        <p:spPr>
          <a:xfrm>
            <a:off x="1038746"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
  <p:cSld name="70_Custom Layout_1">
    <p:bg>
      <p:bgPr>
        <a:blipFill>
          <a:blip r:embed="rId2">
            <a:alphaModFix/>
          </a:blip>
          <a:stretch>
            <a:fillRect/>
          </a:stretch>
        </a:blipFill>
        <a:effectLst/>
      </p:bgPr>
    </p:bg>
    <p:spTree>
      <p:nvGrpSpPr>
        <p:cNvPr id="1" name="Shape 1678"/>
        <p:cNvGrpSpPr/>
        <p:nvPr/>
      </p:nvGrpSpPr>
      <p:grpSpPr>
        <a:xfrm>
          <a:off x="0" y="0"/>
          <a:ext cx="0" cy="0"/>
          <a:chOff x="0" y="0"/>
          <a:chExt cx="0" cy="0"/>
        </a:xfrm>
      </p:grpSpPr>
      <p:sp>
        <p:nvSpPr>
          <p:cNvPr id="1679" name="Google Shape;1679;p114"/>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0" name="Google Shape;1680;p1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Product Description-2">
  <p:cSld name="70_Custom Layout_1_3">
    <p:bg>
      <p:bgPr>
        <a:blipFill>
          <a:blip r:embed="rId2">
            <a:alphaModFix/>
          </a:blip>
          <a:stretch>
            <a:fillRect/>
          </a:stretch>
        </a:blipFill>
        <a:effectLst/>
      </p:bgPr>
    </p:bg>
    <p:spTree>
      <p:nvGrpSpPr>
        <p:cNvPr id="1" name="Shape 1681"/>
        <p:cNvGrpSpPr/>
        <p:nvPr/>
      </p:nvGrpSpPr>
      <p:grpSpPr>
        <a:xfrm>
          <a:off x="0" y="0"/>
          <a:ext cx="0" cy="0"/>
          <a:chOff x="0" y="0"/>
          <a:chExt cx="0" cy="0"/>
        </a:xfrm>
      </p:grpSpPr>
      <p:sp>
        <p:nvSpPr>
          <p:cNvPr id="1682" name="Google Shape;1682;p11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3" name="Google Shape;1683;p1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84" name="Google Shape;1684;p115"/>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85" name="Google Shape;1685;p115"/>
          <p:cNvSpPr txBox="1">
            <a:spLocks noGrp="1"/>
          </p:cNvSpPr>
          <p:nvPr>
            <p:ph type="subTitle" idx="1"/>
          </p:nvPr>
        </p:nvSpPr>
        <p:spPr>
          <a:xfrm>
            <a:off x="714057" y="1699650"/>
            <a:ext cx="3633300" cy="6183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86" name="Google Shape;1686;p115"/>
          <p:cNvSpPr txBox="1">
            <a:spLocks noGrp="1"/>
          </p:cNvSpPr>
          <p:nvPr>
            <p:ph type="body" idx="2"/>
          </p:nvPr>
        </p:nvSpPr>
        <p:spPr>
          <a:xfrm>
            <a:off x="697859" y="2625750"/>
            <a:ext cx="3489000" cy="13590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
        <p:nvSpPr>
          <p:cNvPr id="1687" name="Google Shape;1687;p115"/>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Product Description-1">
  <p:cSld name="70_Custom Layout_1_2">
    <p:bg>
      <p:bgPr>
        <a:blipFill>
          <a:blip r:embed="rId2">
            <a:alphaModFix/>
          </a:blip>
          <a:stretch>
            <a:fillRect/>
          </a:stretch>
        </a:blipFill>
        <a:effectLst/>
      </p:bgPr>
    </p:bg>
    <p:spTree>
      <p:nvGrpSpPr>
        <p:cNvPr id="1" name="Shape 1688"/>
        <p:cNvGrpSpPr/>
        <p:nvPr/>
      </p:nvGrpSpPr>
      <p:grpSpPr>
        <a:xfrm>
          <a:off x="0" y="0"/>
          <a:ext cx="0" cy="0"/>
          <a:chOff x="0" y="0"/>
          <a:chExt cx="0" cy="0"/>
        </a:xfrm>
      </p:grpSpPr>
      <p:sp>
        <p:nvSpPr>
          <p:cNvPr id="1689" name="Google Shape;1689;p116"/>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0" name="Google Shape;1690;p11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1" name="Google Shape;1691;p116"/>
          <p:cNvPicPr preferRelativeResize="0"/>
          <p:nvPr/>
        </p:nvPicPr>
        <p:blipFill>
          <a:blip r:embed="rId3">
            <a:alphaModFix/>
          </a:blip>
          <a:stretch>
            <a:fillRect/>
          </a:stretch>
        </p:blipFill>
        <p:spPr>
          <a:xfrm>
            <a:off x="354170" y="980939"/>
            <a:ext cx="7127139" cy="3571055"/>
          </a:xfrm>
          <a:prstGeom prst="rect">
            <a:avLst/>
          </a:prstGeom>
          <a:noFill/>
          <a:ln>
            <a:noFill/>
          </a:ln>
        </p:spPr>
      </p:pic>
      <p:sp>
        <p:nvSpPr>
          <p:cNvPr id="1692" name="Google Shape;1692;p116"/>
          <p:cNvSpPr txBox="1">
            <a:spLocks noGrp="1"/>
          </p:cNvSpPr>
          <p:nvPr>
            <p:ph type="subTitle" idx="1"/>
          </p:nvPr>
        </p:nvSpPr>
        <p:spPr>
          <a:xfrm>
            <a:off x="714282" y="1298700"/>
            <a:ext cx="4145400" cy="824100"/>
          </a:xfrm>
          <a:prstGeom prst="rect">
            <a:avLst/>
          </a:prstGeom>
        </p:spPr>
        <p:txBody>
          <a:bodyPr spcFirstLastPara="1" wrap="square" lIns="0" tIns="0" rIns="0" bIns="0" anchor="t" anchorCtr="0">
            <a:noAutofit/>
          </a:bodyPr>
          <a:lstStyle>
            <a:lvl1pPr marL="0" marR="0" lvl="0" indent="0" algn="l">
              <a:lnSpc>
                <a:spcPct val="100000"/>
              </a:lnSpc>
              <a:spcBef>
                <a:spcPts val="130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93" name="Google Shape;1693;p116"/>
          <p:cNvSpPr txBox="1">
            <a:spLocks noGrp="1"/>
          </p:cNvSpPr>
          <p:nvPr>
            <p:ph type="body" idx="2"/>
          </p:nvPr>
        </p:nvSpPr>
        <p:spPr>
          <a:xfrm>
            <a:off x="696509" y="2234250"/>
            <a:ext cx="3798000" cy="2205000"/>
          </a:xfrm>
          <a:prstGeom prst="rect">
            <a:avLst/>
          </a:prstGeom>
        </p:spPr>
        <p:txBody>
          <a:bodyPr spcFirstLastPara="1" wrap="square" lIns="0" tIns="0" rIns="0" bIns="0" anchor="t" anchorCtr="0">
            <a:noAutofit/>
          </a:bodyPr>
          <a:lstStyle>
            <a:lvl1pPr marL="457200" lvl="0" indent="-285750">
              <a:lnSpc>
                <a:spcPct val="105000"/>
              </a:lnSpc>
              <a:spcBef>
                <a:spcPts val="1300"/>
              </a:spcBef>
              <a:spcAft>
                <a:spcPts val="0"/>
              </a:spcAft>
              <a:buClr>
                <a:schemeClr val="dk2"/>
              </a:buClr>
              <a:buSzPts val="900"/>
              <a:buChar char="●"/>
              <a:defRPr sz="900"/>
            </a:lvl1pPr>
            <a:lvl2pPr marL="914400" lvl="1" indent="-285750">
              <a:lnSpc>
                <a:spcPct val="105000"/>
              </a:lnSpc>
              <a:spcBef>
                <a:spcPts val="1300"/>
              </a:spcBef>
              <a:spcAft>
                <a:spcPts val="0"/>
              </a:spcAft>
              <a:buClr>
                <a:schemeClr val="dk2"/>
              </a:buClr>
              <a:buSzPts val="900"/>
              <a:buChar char="●"/>
              <a:defRPr sz="900"/>
            </a:lvl2pPr>
            <a:lvl3pPr marL="1371600" lvl="2" indent="-285750">
              <a:lnSpc>
                <a:spcPct val="105000"/>
              </a:lnSpc>
              <a:spcBef>
                <a:spcPts val="1300"/>
              </a:spcBef>
              <a:spcAft>
                <a:spcPts val="0"/>
              </a:spcAft>
              <a:buClr>
                <a:schemeClr val="dk2"/>
              </a:buClr>
              <a:buSzPts val="900"/>
              <a:buChar char="●"/>
              <a:defRPr sz="900"/>
            </a:lvl3pPr>
            <a:lvl4pPr marL="1828800" lvl="3" indent="-285750">
              <a:lnSpc>
                <a:spcPct val="105000"/>
              </a:lnSpc>
              <a:spcBef>
                <a:spcPts val="1300"/>
              </a:spcBef>
              <a:spcAft>
                <a:spcPts val="0"/>
              </a:spcAft>
              <a:buClr>
                <a:schemeClr val="dk2"/>
              </a:buClr>
              <a:buSzPts val="900"/>
              <a:buChar char="●"/>
              <a:defRPr sz="900"/>
            </a:lvl4pPr>
            <a:lvl5pPr marL="2286000" lvl="4" indent="-285750">
              <a:lnSpc>
                <a:spcPct val="105000"/>
              </a:lnSpc>
              <a:spcBef>
                <a:spcPts val="1300"/>
              </a:spcBef>
              <a:spcAft>
                <a:spcPts val="0"/>
              </a:spcAft>
              <a:buClr>
                <a:schemeClr val="dk2"/>
              </a:buClr>
              <a:buSzPts val="900"/>
              <a:buChar char="●"/>
              <a:defRPr sz="900"/>
            </a:lvl5pPr>
            <a:lvl6pPr marL="2743200" lvl="5" indent="-228600">
              <a:lnSpc>
                <a:spcPct val="105000"/>
              </a:lnSpc>
              <a:spcBef>
                <a:spcPts val="1300"/>
              </a:spcBef>
              <a:spcAft>
                <a:spcPts val="0"/>
              </a:spcAft>
              <a:buNone/>
              <a:defRPr sz="100"/>
            </a:lvl6pPr>
            <a:lvl7pPr marL="3200400" lvl="6" indent="-228600">
              <a:lnSpc>
                <a:spcPct val="105000"/>
              </a:lnSpc>
              <a:spcBef>
                <a:spcPts val="1300"/>
              </a:spcBef>
              <a:spcAft>
                <a:spcPts val="0"/>
              </a:spcAft>
              <a:buNone/>
              <a:defRPr sz="100"/>
            </a:lvl7pPr>
            <a:lvl8pPr marL="3657600" lvl="7" indent="-228600">
              <a:lnSpc>
                <a:spcPct val="105000"/>
              </a:lnSpc>
              <a:spcBef>
                <a:spcPts val="1300"/>
              </a:spcBef>
              <a:spcAft>
                <a:spcPts val="0"/>
              </a:spcAft>
              <a:buNone/>
              <a:defRPr sz="100"/>
            </a:lvl8pPr>
            <a:lvl9pPr marL="4114800" lvl="8" indent="-228600">
              <a:lnSpc>
                <a:spcPct val="105000"/>
              </a:lnSpc>
              <a:spcBef>
                <a:spcPts val="1300"/>
              </a:spcBef>
              <a:spcAft>
                <a:spcPts val="0"/>
              </a:spcAft>
              <a:buNone/>
              <a:defRPr sz="100"/>
            </a:lvl9pPr>
          </a:lstStyle>
          <a:p>
            <a:endParaRPr/>
          </a:p>
        </p:txBody>
      </p:sp>
      <p:sp>
        <p:nvSpPr>
          <p:cNvPr id="1694" name="Google Shape;1694;p116"/>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Product Feature">
  <p:cSld name="70_Custom Layout_1_1">
    <p:bg>
      <p:bgPr>
        <a:blipFill>
          <a:blip r:embed="rId2">
            <a:alphaModFix/>
          </a:blip>
          <a:stretch>
            <a:fillRect/>
          </a:stretch>
        </a:blipFill>
        <a:effectLst/>
      </p:bgPr>
    </p:bg>
    <p:spTree>
      <p:nvGrpSpPr>
        <p:cNvPr id="1" name="Shape 1695"/>
        <p:cNvGrpSpPr/>
        <p:nvPr/>
      </p:nvGrpSpPr>
      <p:grpSpPr>
        <a:xfrm>
          <a:off x="0" y="0"/>
          <a:ext cx="0" cy="0"/>
          <a:chOff x="0" y="0"/>
          <a:chExt cx="0" cy="0"/>
        </a:xfrm>
      </p:grpSpPr>
      <p:sp>
        <p:nvSpPr>
          <p:cNvPr id="1696" name="Google Shape;1696;p117"/>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7" name="Google Shape;1697;p11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8" name="Google Shape;1698;p117"/>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99" name="Google Shape;1699;p11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00">
                <a:solidFill>
                  <a:srgbClr val="25146F"/>
                </a:solidFill>
                <a:latin typeface="Poppins Medium"/>
                <a:ea typeface="Poppins Medium"/>
                <a:cs typeface="Poppins Medium"/>
                <a:sym typeface="Poppins Medium"/>
              </a:rPr>
              <a:t>Page </a:t>
            </a:r>
            <a:fld id="{00000000-1234-1234-1234-123412341234}" type="slidenum">
              <a:rPr lang="en" sz="500">
                <a:solidFill>
                  <a:srgbClr val="25146F"/>
                </a:solidFill>
                <a:latin typeface="Poppins Medium"/>
                <a:ea typeface="Poppins Medium"/>
                <a:cs typeface="Poppins Medium"/>
                <a:sym typeface="Poppins Medium"/>
              </a:rPr>
              <a:t>‹#›</a:t>
            </a:fld>
            <a:endParaRPr sz="500">
              <a:solidFill>
                <a:srgbClr val="25146F"/>
              </a:solidFill>
              <a:latin typeface="Poppins Medium"/>
              <a:ea typeface="Poppins Medium"/>
              <a:cs typeface="Poppins Medium"/>
              <a:sym typeface="Poppins Medium"/>
            </a:endParaRPr>
          </a:p>
        </p:txBody>
      </p:sp>
      <p:sp>
        <p:nvSpPr>
          <p:cNvPr id="1700" name="Google Shape;1700;p117"/>
          <p:cNvSpPr txBox="1">
            <a:spLocks noGrp="1"/>
          </p:cNvSpPr>
          <p:nvPr>
            <p:ph type="subTitle" idx="1"/>
          </p:nvPr>
        </p:nvSpPr>
        <p:spPr>
          <a:xfrm>
            <a:off x="714057" y="1699650"/>
            <a:ext cx="3648300" cy="615000"/>
          </a:xfrm>
          <a:prstGeom prst="rect">
            <a:avLst/>
          </a:prstGeom>
        </p:spPr>
        <p:txBody>
          <a:bodyPr spcFirstLastPara="1" wrap="square" lIns="0" tIns="0" rIns="0" bIns="0" anchor="t" anchorCtr="0">
            <a:noAutofit/>
          </a:bodyPr>
          <a:lstStyle>
            <a:lvl1pPr marL="0" marR="0" lvl="0" indent="0" algn="l">
              <a:lnSpc>
                <a:spcPct val="95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01" name="Google Shape;1701;p117"/>
          <p:cNvSpPr>
            <a:spLocks noGrp="1"/>
          </p:cNvSpPr>
          <p:nvPr>
            <p:ph type="pic" idx="2"/>
          </p:nvPr>
        </p:nvSpPr>
        <p:spPr>
          <a:xfrm>
            <a:off x="4658506" y="1828744"/>
            <a:ext cx="3806400" cy="2423400"/>
          </a:xfrm>
          <a:prstGeom prst="rect">
            <a:avLst/>
          </a:prstGeom>
          <a:noFill/>
          <a:ln>
            <a:noFill/>
          </a:ln>
        </p:spPr>
      </p:sp>
      <p:sp>
        <p:nvSpPr>
          <p:cNvPr id="1702" name="Google Shape;1702;p117"/>
          <p:cNvSpPr txBox="1">
            <a:spLocks noGrp="1"/>
          </p:cNvSpPr>
          <p:nvPr>
            <p:ph type="body" idx="3"/>
          </p:nvPr>
        </p:nvSpPr>
        <p:spPr>
          <a:xfrm>
            <a:off x="697859" y="2617650"/>
            <a:ext cx="3490200" cy="14472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1710"/>
        <p:cNvGrpSpPr/>
        <p:nvPr/>
      </p:nvGrpSpPr>
      <p:grpSpPr>
        <a:xfrm>
          <a:off x="0" y="0"/>
          <a:ext cx="0" cy="0"/>
          <a:chOff x="0" y="0"/>
          <a:chExt cx="0" cy="0"/>
        </a:xfrm>
      </p:grpSpPr>
      <p:sp>
        <p:nvSpPr>
          <p:cNvPr id="1711" name="Google Shape;1711;p119"/>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b="1">
                <a:solidFill>
                  <a:schemeClr val="lt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12" name="Google Shape;1712;p119"/>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13" name="Google Shape;1713;p119"/>
          <p:cNvGrpSpPr/>
          <p:nvPr/>
        </p:nvGrpSpPr>
        <p:grpSpPr>
          <a:xfrm>
            <a:off x="7848585" y="4616745"/>
            <a:ext cx="948486" cy="279733"/>
            <a:chOff x="20929561" y="12311319"/>
            <a:chExt cx="2529297" cy="745954"/>
          </a:xfrm>
        </p:grpSpPr>
        <p:grpSp>
          <p:nvGrpSpPr>
            <p:cNvPr id="1714" name="Google Shape;1714;p119"/>
            <p:cNvGrpSpPr/>
            <p:nvPr/>
          </p:nvGrpSpPr>
          <p:grpSpPr>
            <a:xfrm>
              <a:off x="20929561" y="12311319"/>
              <a:ext cx="2433857" cy="745954"/>
              <a:chOff x="20929561" y="12311319"/>
              <a:chExt cx="2433857" cy="745954"/>
            </a:xfrm>
          </p:grpSpPr>
          <p:sp>
            <p:nvSpPr>
              <p:cNvPr id="1715" name="Google Shape;1715;p11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16" name="Google Shape;1716;p11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17" name="Google Shape;1717;p119"/>
              <p:cNvGrpSpPr/>
              <p:nvPr/>
            </p:nvGrpSpPr>
            <p:grpSpPr>
              <a:xfrm>
                <a:off x="22582537" y="12311321"/>
                <a:ext cx="780881" cy="745730"/>
                <a:chOff x="22582537" y="12311321"/>
                <a:chExt cx="780881" cy="745730"/>
              </a:xfrm>
            </p:grpSpPr>
            <p:grpSp>
              <p:nvGrpSpPr>
                <p:cNvPr id="1718" name="Google Shape;1718;p119"/>
                <p:cNvGrpSpPr/>
                <p:nvPr/>
              </p:nvGrpSpPr>
              <p:grpSpPr>
                <a:xfrm>
                  <a:off x="22582537" y="12311321"/>
                  <a:ext cx="780881" cy="745730"/>
                  <a:chOff x="22582537" y="12311321"/>
                  <a:chExt cx="780881" cy="745730"/>
                </a:xfrm>
              </p:grpSpPr>
              <p:sp>
                <p:nvSpPr>
                  <p:cNvPr id="1719" name="Google Shape;1719;p11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0" name="Google Shape;1720;p11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21" name="Google Shape;1721;p11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22" name="Google Shape;1722;p11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1723"/>
        <p:cNvGrpSpPr/>
        <p:nvPr/>
      </p:nvGrpSpPr>
      <p:grpSpPr>
        <a:xfrm>
          <a:off x="0" y="0"/>
          <a:ext cx="0" cy="0"/>
          <a:chOff x="0" y="0"/>
          <a:chExt cx="0" cy="0"/>
        </a:xfrm>
      </p:grpSpPr>
      <p:sp>
        <p:nvSpPr>
          <p:cNvPr id="1724" name="Google Shape;1724;p120"/>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25" name="Google Shape;1725;p120"/>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26" name="Google Shape;1726;p120"/>
          <p:cNvGrpSpPr/>
          <p:nvPr/>
        </p:nvGrpSpPr>
        <p:grpSpPr>
          <a:xfrm>
            <a:off x="7848585" y="4616745"/>
            <a:ext cx="948486" cy="279733"/>
            <a:chOff x="20929561" y="12311319"/>
            <a:chExt cx="2529297" cy="745954"/>
          </a:xfrm>
        </p:grpSpPr>
        <p:grpSp>
          <p:nvGrpSpPr>
            <p:cNvPr id="1727" name="Google Shape;1727;p120"/>
            <p:cNvGrpSpPr/>
            <p:nvPr/>
          </p:nvGrpSpPr>
          <p:grpSpPr>
            <a:xfrm>
              <a:off x="20929561" y="12311319"/>
              <a:ext cx="2433857" cy="745954"/>
              <a:chOff x="20929561" y="12311319"/>
              <a:chExt cx="2433857" cy="745954"/>
            </a:xfrm>
          </p:grpSpPr>
          <p:sp>
            <p:nvSpPr>
              <p:cNvPr id="1728" name="Google Shape;1728;p12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9" name="Google Shape;1729;p12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30" name="Google Shape;1730;p120"/>
              <p:cNvGrpSpPr/>
              <p:nvPr/>
            </p:nvGrpSpPr>
            <p:grpSpPr>
              <a:xfrm>
                <a:off x="22582537" y="12311321"/>
                <a:ext cx="780881" cy="745730"/>
                <a:chOff x="22582537" y="12311321"/>
                <a:chExt cx="780881" cy="745730"/>
              </a:xfrm>
            </p:grpSpPr>
            <p:grpSp>
              <p:nvGrpSpPr>
                <p:cNvPr id="1731" name="Google Shape;1731;p120"/>
                <p:cNvGrpSpPr/>
                <p:nvPr/>
              </p:nvGrpSpPr>
              <p:grpSpPr>
                <a:xfrm>
                  <a:off x="22582537" y="12311321"/>
                  <a:ext cx="780881" cy="745730"/>
                  <a:chOff x="22582537" y="12311321"/>
                  <a:chExt cx="780881" cy="745730"/>
                </a:xfrm>
              </p:grpSpPr>
              <p:sp>
                <p:nvSpPr>
                  <p:cNvPr id="1732" name="Google Shape;1732;p12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33" name="Google Shape;1733;p12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34" name="Google Shape;1734;p12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35" name="Google Shape;1735;p12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736"/>
        <p:cNvGrpSpPr/>
        <p:nvPr/>
      </p:nvGrpSpPr>
      <p:grpSpPr>
        <a:xfrm>
          <a:off x="0" y="0"/>
          <a:ext cx="0" cy="0"/>
          <a:chOff x="0" y="0"/>
          <a:chExt cx="0" cy="0"/>
        </a:xfrm>
      </p:grpSpPr>
      <p:sp>
        <p:nvSpPr>
          <p:cNvPr id="1737" name="Google Shape;1737;p121"/>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50"/>
              <a:buFont typeface="Poppins"/>
              <a:buNone/>
              <a:defRPr sz="46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38" name="Google Shape;1738;p121"/>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39" name="Google Shape;1739;p121"/>
          <p:cNvGrpSpPr/>
          <p:nvPr/>
        </p:nvGrpSpPr>
        <p:grpSpPr>
          <a:xfrm>
            <a:off x="7848585" y="4616745"/>
            <a:ext cx="948486" cy="279733"/>
            <a:chOff x="20929561" y="12311319"/>
            <a:chExt cx="2529297" cy="745954"/>
          </a:xfrm>
        </p:grpSpPr>
        <p:grpSp>
          <p:nvGrpSpPr>
            <p:cNvPr id="1740" name="Google Shape;1740;p121"/>
            <p:cNvGrpSpPr/>
            <p:nvPr/>
          </p:nvGrpSpPr>
          <p:grpSpPr>
            <a:xfrm>
              <a:off x="20929561" y="12311319"/>
              <a:ext cx="2433857" cy="745954"/>
              <a:chOff x="20929561" y="12311319"/>
              <a:chExt cx="2433857" cy="745954"/>
            </a:xfrm>
          </p:grpSpPr>
          <p:sp>
            <p:nvSpPr>
              <p:cNvPr id="1741" name="Google Shape;1741;p1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2" name="Google Shape;1742;p1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43" name="Google Shape;1743;p121"/>
              <p:cNvGrpSpPr/>
              <p:nvPr/>
            </p:nvGrpSpPr>
            <p:grpSpPr>
              <a:xfrm>
                <a:off x="22582537" y="12311321"/>
                <a:ext cx="780881" cy="745730"/>
                <a:chOff x="22582537" y="12311321"/>
                <a:chExt cx="780881" cy="745730"/>
              </a:xfrm>
            </p:grpSpPr>
            <p:grpSp>
              <p:nvGrpSpPr>
                <p:cNvPr id="1744" name="Google Shape;1744;p121"/>
                <p:cNvGrpSpPr/>
                <p:nvPr/>
              </p:nvGrpSpPr>
              <p:grpSpPr>
                <a:xfrm>
                  <a:off x="22582537" y="12311321"/>
                  <a:ext cx="780881" cy="745730"/>
                  <a:chOff x="22582537" y="12311321"/>
                  <a:chExt cx="780881" cy="745730"/>
                </a:xfrm>
              </p:grpSpPr>
              <p:sp>
                <p:nvSpPr>
                  <p:cNvPr id="1745" name="Google Shape;1745;p1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6" name="Google Shape;1746;p1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47" name="Google Shape;1747;p1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48" name="Google Shape;1748;p1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1749"/>
        <p:cNvGrpSpPr/>
        <p:nvPr/>
      </p:nvGrpSpPr>
      <p:grpSpPr>
        <a:xfrm>
          <a:off x="0" y="0"/>
          <a:ext cx="0" cy="0"/>
          <a:chOff x="0" y="0"/>
          <a:chExt cx="0" cy="0"/>
        </a:xfrm>
      </p:grpSpPr>
      <p:sp>
        <p:nvSpPr>
          <p:cNvPr id="1750" name="Google Shape;1750;p122"/>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1" name="Google Shape;1751;p122"/>
          <p:cNvSpPr>
            <a:spLocks noGrp="1"/>
          </p:cNvSpPr>
          <p:nvPr>
            <p:ph type="pic" idx="2"/>
          </p:nvPr>
        </p:nvSpPr>
        <p:spPr>
          <a:xfrm>
            <a:off x="4899403" y="439313"/>
            <a:ext cx="3857100" cy="4264800"/>
          </a:xfrm>
          <a:prstGeom prst="roundRect">
            <a:avLst>
              <a:gd name="adj" fmla="val 3145"/>
            </a:avLst>
          </a:prstGeom>
          <a:noFill/>
          <a:ln>
            <a:noFill/>
          </a:ln>
        </p:spPr>
      </p:sp>
      <p:sp>
        <p:nvSpPr>
          <p:cNvPr id="1752" name="Google Shape;1752;p122"/>
          <p:cNvSpPr>
            <a:spLocks noGrp="1"/>
          </p:cNvSpPr>
          <p:nvPr>
            <p:ph type="pic" idx="3"/>
          </p:nvPr>
        </p:nvSpPr>
        <p:spPr>
          <a:xfrm>
            <a:off x="1991065" y="636560"/>
            <a:ext cx="1566000" cy="339600"/>
          </a:xfrm>
          <a:prstGeom prst="rect">
            <a:avLst/>
          </a:prstGeom>
          <a:solidFill>
            <a:schemeClr val="lt1"/>
          </a:solidFill>
          <a:ln>
            <a:noFill/>
          </a:ln>
        </p:spPr>
      </p:sp>
      <p:sp>
        <p:nvSpPr>
          <p:cNvPr id="1753" name="Google Shape;1753;p122"/>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54" name="Google Shape;1754;p122"/>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55" name="Google Shape;1755;p122"/>
          <p:cNvGrpSpPr/>
          <p:nvPr/>
        </p:nvGrpSpPr>
        <p:grpSpPr>
          <a:xfrm>
            <a:off x="645294" y="661955"/>
            <a:ext cx="1204506" cy="283739"/>
            <a:chOff x="1720785" y="1765213"/>
            <a:chExt cx="3212015" cy="756636"/>
          </a:xfrm>
        </p:grpSpPr>
        <p:grpSp>
          <p:nvGrpSpPr>
            <p:cNvPr id="1756" name="Google Shape;1756;p122"/>
            <p:cNvGrpSpPr/>
            <p:nvPr/>
          </p:nvGrpSpPr>
          <p:grpSpPr>
            <a:xfrm>
              <a:off x="1720785" y="1765213"/>
              <a:ext cx="2468571" cy="756636"/>
              <a:chOff x="1720785" y="1765213"/>
              <a:chExt cx="2468571" cy="756636"/>
            </a:xfrm>
          </p:grpSpPr>
          <p:sp>
            <p:nvSpPr>
              <p:cNvPr id="1757" name="Google Shape;1757;p122"/>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8" name="Google Shape;1758;p122"/>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59" name="Google Shape;1759;p122"/>
              <p:cNvGrpSpPr/>
              <p:nvPr/>
            </p:nvGrpSpPr>
            <p:grpSpPr>
              <a:xfrm>
                <a:off x="3397356" y="1765216"/>
                <a:ext cx="792000" cy="756633"/>
                <a:chOff x="3397356" y="1765216"/>
                <a:chExt cx="792000" cy="756633"/>
              </a:xfrm>
            </p:grpSpPr>
            <p:grpSp>
              <p:nvGrpSpPr>
                <p:cNvPr id="1760" name="Google Shape;1760;p122"/>
                <p:cNvGrpSpPr/>
                <p:nvPr/>
              </p:nvGrpSpPr>
              <p:grpSpPr>
                <a:xfrm>
                  <a:off x="3397356" y="1765216"/>
                  <a:ext cx="792000" cy="756633"/>
                  <a:chOff x="3397356" y="1765216"/>
                  <a:chExt cx="792000" cy="756633"/>
                </a:xfrm>
              </p:grpSpPr>
              <p:sp>
                <p:nvSpPr>
                  <p:cNvPr id="1761" name="Google Shape;1761;p122"/>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2" name="Google Shape;1762;p122"/>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63" name="Google Shape;1763;p122"/>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64" name="Google Shape;1764;p122"/>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5" name="Google Shape;1765;p122"/>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766"/>
        <p:cNvGrpSpPr/>
        <p:nvPr/>
      </p:nvGrpSpPr>
      <p:grpSpPr>
        <a:xfrm>
          <a:off x="0" y="0"/>
          <a:ext cx="0" cy="0"/>
          <a:chOff x="0" y="0"/>
          <a:chExt cx="0" cy="0"/>
        </a:xfrm>
      </p:grpSpPr>
      <p:grpSp>
        <p:nvGrpSpPr>
          <p:cNvPr id="1767" name="Google Shape;1767;p123"/>
          <p:cNvGrpSpPr/>
          <p:nvPr/>
        </p:nvGrpSpPr>
        <p:grpSpPr>
          <a:xfrm>
            <a:off x="645294" y="661955"/>
            <a:ext cx="962007" cy="283739"/>
            <a:chOff x="1720785" y="1765213"/>
            <a:chExt cx="2565353" cy="756636"/>
          </a:xfrm>
        </p:grpSpPr>
        <p:grpSp>
          <p:nvGrpSpPr>
            <p:cNvPr id="1768" name="Google Shape;1768;p123"/>
            <p:cNvGrpSpPr/>
            <p:nvPr/>
          </p:nvGrpSpPr>
          <p:grpSpPr>
            <a:xfrm>
              <a:off x="1720785" y="1765213"/>
              <a:ext cx="2468571" cy="756636"/>
              <a:chOff x="1720785" y="1765213"/>
              <a:chExt cx="2468571" cy="756636"/>
            </a:xfrm>
          </p:grpSpPr>
          <p:sp>
            <p:nvSpPr>
              <p:cNvPr id="1769" name="Google Shape;1769;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0" name="Google Shape;1770;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1" name="Google Shape;1771;p123"/>
              <p:cNvGrpSpPr/>
              <p:nvPr/>
            </p:nvGrpSpPr>
            <p:grpSpPr>
              <a:xfrm>
                <a:off x="3397356" y="1765216"/>
                <a:ext cx="792000" cy="756633"/>
                <a:chOff x="3397356" y="1765216"/>
                <a:chExt cx="792000" cy="756633"/>
              </a:xfrm>
            </p:grpSpPr>
            <p:grpSp>
              <p:nvGrpSpPr>
                <p:cNvPr id="1772" name="Google Shape;1772;p123"/>
                <p:cNvGrpSpPr/>
                <p:nvPr/>
              </p:nvGrpSpPr>
              <p:grpSpPr>
                <a:xfrm>
                  <a:off x="3397356" y="1765216"/>
                  <a:ext cx="792000" cy="756633"/>
                  <a:chOff x="3397356" y="1765216"/>
                  <a:chExt cx="792000" cy="756633"/>
                </a:xfrm>
              </p:grpSpPr>
              <p:sp>
                <p:nvSpPr>
                  <p:cNvPr id="1773" name="Google Shape;1773;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4" name="Google Shape;1774;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5" name="Google Shape;1775;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76" name="Google Shape;1776;p123"/>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7" name="Google Shape;1777;p123"/>
          <p:cNvSpPr/>
          <p:nvPr/>
        </p:nvSpPr>
        <p:spPr>
          <a:xfrm>
            <a:off x="1761902" y="72453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8" name="Google Shape;1778;p123"/>
          <p:cNvSpPr/>
          <p:nvPr/>
        </p:nvSpPr>
        <p:spPr>
          <a:xfrm rot="5400000">
            <a:off x="1761959" y="72445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9" name="Google Shape;1779;p123"/>
          <p:cNvGrpSpPr/>
          <p:nvPr/>
        </p:nvGrpSpPr>
        <p:grpSpPr>
          <a:xfrm>
            <a:off x="645294" y="661955"/>
            <a:ext cx="1204506" cy="283739"/>
            <a:chOff x="1720785" y="1765213"/>
            <a:chExt cx="3212015" cy="756636"/>
          </a:xfrm>
        </p:grpSpPr>
        <p:grpSp>
          <p:nvGrpSpPr>
            <p:cNvPr id="1780" name="Google Shape;1780;p123"/>
            <p:cNvGrpSpPr/>
            <p:nvPr/>
          </p:nvGrpSpPr>
          <p:grpSpPr>
            <a:xfrm>
              <a:off x="1720785" y="1765213"/>
              <a:ext cx="2468571" cy="756636"/>
              <a:chOff x="1720785" y="1765213"/>
              <a:chExt cx="2468571" cy="756636"/>
            </a:xfrm>
          </p:grpSpPr>
          <p:sp>
            <p:nvSpPr>
              <p:cNvPr id="1781" name="Google Shape;1781;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2" name="Google Shape;1782;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83" name="Google Shape;1783;p123"/>
              <p:cNvGrpSpPr/>
              <p:nvPr/>
            </p:nvGrpSpPr>
            <p:grpSpPr>
              <a:xfrm>
                <a:off x="3397356" y="1765216"/>
                <a:ext cx="792000" cy="756633"/>
                <a:chOff x="3397356" y="1765216"/>
                <a:chExt cx="792000" cy="756633"/>
              </a:xfrm>
            </p:grpSpPr>
            <p:grpSp>
              <p:nvGrpSpPr>
                <p:cNvPr id="1784" name="Google Shape;1784;p123"/>
                <p:cNvGrpSpPr/>
                <p:nvPr/>
              </p:nvGrpSpPr>
              <p:grpSpPr>
                <a:xfrm>
                  <a:off x="3397356" y="1765216"/>
                  <a:ext cx="792000" cy="756633"/>
                  <a:chOff x="3397356" y="1765216"/>
                  <a:chExt cx="792000" cy="756633"/>
                </a:xfrm>
              </p:grpSpPr>
              <p:sp>
                <p:nvSpPr>
                  <p:cNvPr id="1785" name="Google Shape;1785;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6" name="Google Shape;1786;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87" name="Google Shape;1787;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88" name="Google Shape;1788;p123"/>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9" name="Google Shape;1789;p123"/>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90" name="Google Shape;1790;p123"/>
          <p:cNvSpPr>
            <a:spLocks noGrp="1"/>
          </p:cNvSpPr>
          <p:nvPr>
            <p:ph type="pic" idx="2"/>
          </p:nvPr>
        </p:nvSpPr>
        <p:spPr>
          <a:xfrm>
            <a:off x="1991065" y="636560"/>
            <a:ext cx="1566000" cy="339600"/>
          </a:xfrm>
          <a:prstGeom prst="rect">
            <a:avLst/>
          </a:prstGeom>
          <a:solidFill>
            <a:schemeClr val="lt1"/>
          </a:solidFill>
          <a:ln>
            <a:noFill/>
          </a:ln>
        </p:spPr>
      </p:sp>
      <p:sp>
        <p:nvSpPr>
          <p:cNvPr id="1791" name="Google Shape;1791;p123"/>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92" name="Google Shape;1792;p123"/>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793" name="Google Shape;1793;p123"/>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794"/>
        <p:cNvGrpSpPr/>
        <p:nvPr/>
      </p:nvGrpSpPr>
      <p:grpSpPr>
        <a:xfrm>
          <a:off x="0" y="0"/>
          <a:ext cx="0" cy="0"/>
          <a:chOff x="0" y="0"/>
          <a:chExt cx="0" cy="0"/>
        </a:xfrm>
      </p:grpSpPr>
      <p:sp>
        <p:nvSpPr>
          <p:cNvPr id="1795" name="Google Shape;1795;p124"/>
          <p:cNvSpPr/>
          <p:nvPr/>
        </p:nvSpPr>
        <p:spPr>
          <a:xfrm>
            <a:off x="1761902" y="72453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6" name="Google Shape;1796;p124"/>
          <p:cNvSpPr/>
          <p:nvPr/>
        </p:nvSpPr>
        <p:spPr>
          <a:xfrm rot="5400000">
            <a:off x="1761959" y="72445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7" name="Google Shape;1797;p124"/>
          <p:cNvSpPr>
            <a:spLocks noGrp="1"/>
          </p:cNvSpPr>
          <p:nvPr>
            <p:ph type="pic" idx="2"/>
          </p:nvPr>
        </p:nvSpPr>
        <p:spPr>
          <a:xfrm>
            <a:off x="1991065" y="636560"/>
            <a:ext cx="1566000" cy="339600"/>
          </a:xfrm>
          <a:prstGeom prst="rect">
            <a:avLst/>
          </a:prstGeom>
          <a:solidFill>
            <a:schemeClr val="lt2"/>
          </a:solidFill>
          <a:ln>
            <a:noFill/>
          </a:ln>
        </p:spPr>
      </p:sp>
      <p:sp>
        <p:nvSpPr>
          <p:cNvPr id="1798" name="Google Shape;1798;p124"/>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799" name="Google Shape;1799;p124"/>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0" name="Google Shape;1800;p124"/>
          <p:cNvSpPr>
            <a:spLocks noGrp="1"/>
          </p:cNvSpPr>
          <p:nvPr>
            <p:ph type="pic" idx="3"/>
          </p:nvPr>
        </p:nvSpPr>
        <p:spPr>
          <a:xfrm>
            <a:off x="4899403" y="439313"/>
            <a:ext cx="3857100" cy="4264800"/>
          </a:xfrm>
          <a:prstGeom prst="roundRect">
            <a:avLst>
              <a:gd name="adj" fmla="val 3145"/>
            </a:avLst>
          </a:prstGeom>
          <a:noFill/>
          <a:ln>
            <a:noFill/>
          </a:ln>
        </p:spPr>
      </p:sp>
      <p:pic>
        <p:nvPicPr>
          <p:cNvPr id="1801" name="Google Shape;1801;p124"/>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802"/>
        <p:cNvGrpSpPr/>
        <p:nvPr/>
      </p:nvGrpSpPr>
      <p:grpSpPr>
        <a:xfrm>
          <a:off x="0" y="0"/>
          <a:ext cx="0" cy="0"/>
          <a:chOff x="0" y="0"/>
          <a:chExt cx="0" cy="0"/>
        </a:xfrm>
      </p:grpSpPr>
      <p:sp>
        <p:nvSpPr>
          <p:cNvPr id="1803" name="Google Shape;1803;p125"/>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4" name="Google Shape;1804;p125"/>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5" name="Google Shape;1805;p125"/>
          <p:cNvSpPr>
            <a:spLocks noGrp="1"/>
          </p:cNvSpPr>
          <p:nvPr>
            <p:ph type="pic" idx="2"/>
          </p:nvPr>
        </p:nvSpPr>
        <p:spPr>
          <a:xfrm>
            <a:off x="1991065" y="636560"/>
            <a:ext cx="1566000" cy="339600"/>
          </a:xfrm>
          <a:prstGeom prst="rect">
            <a:avLst/>
          </a:prstGeom>
          <a:solidFill>
            <a:schemeClr val="lt2"/>
          </a:solidFill>
          <a:ln>
            <a:noFill/>
          </a:ln>
        </p:spPr>
      </p:sp>
      <p:sp>
        <p:nvSpPr>
          <p:cNvPr id="1806" name="Google Shape;1806;p125"/>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807" name="Google Shape;1807;p125"/>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8" name="Google Shape;1808;p125"/>
          <p:cNvSpPr>
            <a:spLocks noGrp="1"/>
          </p:cNvSpPr>
          <p:nvPr>
            <p:ph type="pic" idx="3"/>
          </p:nvPr>
        </p:nvSpPr>
        <p:spPr>
          <a:xfrm>
            <a:off x="4899403" y="439313"/>
            <a:ext cx="3857100" cy="4264800"/>
          </a:xfrm>
          <a:prstGeom prst="roundRect">
            <a:avLst>
              <a:gd name="adj" fmla="val 3145"/>
            </a:avLst>
          </a:prstGeom>
          <a:noFill/>
          <a:ln>
            <a:noFill/>
          </a:ln>
        </p:spPr>
      </p:sp>
      <p:pic>
        <p:nvPicPr>
          <p:cNvPr id="1809" name="Google Shape;1809;p125"/>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810"/>
        <p:cNvGrpSpPr/>
        <p:nvPr/>
      </p:nvGrpSpPr>
      <p:grpSpPr>
        <a:xfrm>
          <a:off x="0" y="0"/>
          <a:ext cx="0" cy="0"/>
          <a:chOff x="0" y="0"/>
          <a:chExt cx="0" cy="0"/>
        </a:xfrm>
      </p:grpSpPr>
      <p:pic>
        <p:nvPicPr>
          <p:cNvPr id="1811" name="Google Shape;1811;p126"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12" name="Google Shape;1812;p126"/>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13" name="Google Shape;1813;p126"/>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14" name="Google Shape;1814;p126"/>
          <p:cNvGrpSpPr/>
          <p:nvPr/>
        </p:nvGrpSpPr>
        <p:grpSpPr>
          <a:xfrm>
            <a:off x="7564573" y="4241698"/>
            <a:ext cx="948486" cy="279733"/>
            <a:chOff x="20929561" y="12311319"/>
            <a:chExt cx="2529297" cy="745954"/>
          </a:xfrm>
        </p:grpSpPr>
        <p:grpSp>
          <p:nvGrpSpPr>
            <p:cNvPr id="1815" name="Google Shape;1815;p126"/>
            <p:cNvGrpSpPr/>
            <p:nvPr/>
          </p:nvGrpSpPr>
          <p:grpSpPr>
            <a:xfrm>
              <a:off x="20929561" y="12311319"/>
              <a:ext cx="2433857" cy="745954"/>
              <a:chOff x="20929561" y="12311319"/>
              <a:chExt cx="2433857" cy="745954"/>
            </a:xfrm>
          </p:grpSpPr>
          <p:sp>
            <p:nvSpPr>
              <p:cNvPr id="1816" name="Google Shape;1816;p1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17" name="Google Shape;1817;p1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18" name="Google Shape;1818;p126"/>
              <p:cNvGrpSpPr/>
              <p:nvPr/>
            </p:nvGrpSpPr>
            <p:grpSpPr>
              <a:xfrm>
                <a:off x="22582537" y="12311321"/>
                <a:ext cx="780881" cy="745730"/>
                <a:chOff x="22582537" y="12311321"/>
                <a:chExt cx="780881" cy="745730"/>
              </a:xfrm>
            </p:grpSpPr>
            <p:grpSp>
              <p:nvGrpSpPr>
                <p:cNvPr id="1819" name="Google Shape;1819;p126"/>
                <p:cNvGrpSpPr/>
                <p:nvPr/>
              </p:nvGrpSpPr>
              <p:grpSpPr>
                <a:xfrm>
                  <a:off x="22582537" y="12311321"/>
                  <a:ext cx="780881" cy="745730"/>
                  <a:chOff x="22582537" y="12311321"/>
                  <a:chExt cx="780881" cy="745730"/>
                </a:xfrm>
              </p:grpSpPr>
              <p:sp>
                <p:nvSpPr>
                  <p:cNvPr id="1820" name="Google Shape;1820;p1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21" name="Google Shape;1821;p1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22" name="Google Shape;1822;p1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23" name="Google Shape;1823;p1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24"/>
        <p:cNvGrpSpPr/>
        <p:nvPr/>
      </p:nvGrpSpPr>
      <p:grpSpPr>
        <a:xfrm>
          <a:off x="0" y="0"/>
          <a:ext cx="0" cy="0"/>
          <a:chOff x="0" y="0"/>
          <a:chExt cx="0" cy="0"/>
        </a:xfrm>
      </p:grpSpPr>
      <p:pic>
        <p:nvPicPr>
          <p:cNvPr id="1825" name="Google Shape;1825;p127"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26" name="Google Shape;1826;p127"/>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27" name="Google Shape;1827;p127"/>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28" name="Google Shape;1828;p127"/>
          <p:cNvGrpSpPr/>
          <p:nvPr/>
        </p:nvGrpSpPr>
        <p:grpSpPr>
          <a:xfrm>
            <a:off x="7564573" y="4241698"/>
            <a:ext cx="948486" cy="279733"/>
            <a:chOff x="20929561" y="12311319"/>
            <a:chExt cx="2529297" cy="745954"/>
          </a:xfrm>
        </p:grpSpPr>
        <p:grpSp>
          <p:nvGrpSpPr>
            <p:cNvPr id="1829" name="Google Shape;1829;p127"/>
            <p:cNvGrpSpPr/>
            <p:nvPr/>
          </p:nvGrpSpPr>
          <p:grpSpPr>
            <a:xfrm>
              <a:off x="20929561" y="12311319"/>
              <a:ext cx="2433857" cy="745954"/>
              <a:chOff x="20929561" y="12311319"/>
              <a:chExt cx="2433857" cy="745954"/>
            </a:xfrm>
          </p:grpSpPr>
          <p:sp>
            <p:nvSpPr>
              <p:cNvPr id="1830" name="Google Shape;1830;p12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1" name="Google Shape;1831;p12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32" name="Google Shape;1832;p127"/>
              <p:cNvGrpSpPr/>
              <p:nvPr/>
            </p:nvGrpSpPr>
            <p:grpSpPr>
              <a:xfrm>
                <a:off x="22582537" y="12311321"/>
                <a:ext cx="780881" cy="745730"/>
                <a:chOff x="22582537" y="12311321"/>
                <a:chExt cx="780881" cy="745730"/>
              </a:xfrm>
            </p:grpSpPr>
            <p:grpSp>
              <p:nvGrpSpPr>
                <p:cNvPr id="1833" name="Google Shape;1833;p127"/>
                <p:cNvGrpSpPr/>
                <p:nvPr/>
              </p:nvGrpSpPr>
              <p:grpSpPr>
                <a:xfrm>
                  <a:off x="22582537" y="12311321"/>
                  <a:ext cx="780881" cy="745730"/>
                  <a:chOff x="22582537" y="12311321"/>
                  <a:chExt cx="780881" cy="745730"/>
                </a:xfrm>
              </p:grpSpPr>
              <p:sp>
                <p:nvSpPr>
                  <p:cNvPr id="1834" name="Google Shape;1834;p12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5" name="Google Shape;1835;p12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36" name="Google Shape;1836;p12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37" name="Google Shape;1837;p12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838"/>
        <p:cNvGrpSpPr/>
        <p:nvPr/>
      </p:nvGrpSpPr>
      <p:grpSpPr>
        <a:xfrm>
          <a:off x="0" y="0"/>
          <a:ext cx="0" cy="0"/>
          <a:chOff x="0" y="0"/>
          <a:chExt cx="0" cy="0"/>
        </a:xfrm>
      </p:grpSpPr>
      <p:pic>
        <p:nvPicPr>
          <p:cNvPr id="1839" name="Google Shape;1839;p128"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40" name="Google Shape;1840;p12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41" name="Google Shape;1841;p128"/>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42" name="Google Shape;1842;p128"/>
          <p:cNvGrpSpPr/>
          <p:nvPr/>
        </p:nvGrpSpPr>
        <p:grpSpPr>
          <a:xfrm>
            <a:off x="7564573" y="4241698"/>
            <a:ext cx="948486" cy="279733"/>
            <a:chOff x="20929561" y="12311319"/>
            <a:chExt cx="2529297" cy="745954"/>
          </a:xfrm>
        </p:grpSpPr>
        <p:grpSp>
          <p:nvGrpSpPr>
            <p:cNvPr id="1843" name="Google Shape;1843;p128"/>
            <p:cNvGrpSpPr/>
            <p:nvPr/>
          </p:nvGrpSpPr>
          <p:grpSpPr>
            <a:xfrm>
              <a:off x="20929561" y="12311319"/>
              <a:ext cx="2433857" cy="745954"/>
              <a:chOff x="20929561" y="12311319"/>
              <a:chExt cx="2433857" cy="745954"/>
            </a:xfrm>
          </p:grpSpPr>
          <p:sp>
            <p:nvSpPr>
              <p:cNvPr id="1844" name="Google Shape;1844;p128"/>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5" name="Google Shape;1845;p128"/>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46" name="Google Shape;1846;p128"/>
              <p:cNvGrpSpPr/>
              <p:nvPr/>
            </p:nvGrpSpPr>
            <p:grpSpPr>
              <a:xfrm>
                <a:off x="22582537" y="12311321"/>
                <a:ext cx="780881" cy="745730"/>
                <a:chOff x="22582537" y="12311321"/>
                <a:chExt cx="780881" cy="745730"/>
              </a:xfrm>
            </p:grpSpPr>
            <p:grpSp>
              <p:nvGrpSpPr>
                <p:cNvPr id="1847" name="Google Shape;1847;p128"/>
                <p:cNvGrpSpPr/>
                <p:nvPr/>
              </p:nvGrpSpPr>
              <p:grpSpPr>
                <a:xfrm>
                  <a:off x="22582537" y="12311321"/>
                  <a:ext cx="780881" cy="745730"/>
                  <a:chOff x="22582537" y="12311321"/>
                  <a:chExt cx="780881" cy="745730"/>
                </a:xfrm>
              </p:grpSpPr>
              <p:sp>
                <p:nvSpPr>
                  <p:cNvPr id="1848" name="Google Shape;1848;p128"/>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9" name="Google Shape;1849;p128"/>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50" name="Google Shape;1850;p128"/>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51" name="Google Shape;1851;p128"/>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1852"/>
        <p:cNvGrpSpPr/>
        <p:nvPr/>
      </p:nvGrpSpPr>
      <p:grpSpPr>
        <a:xfrm>
          <a:off x="0" y="0"/>
          <a:ext cx="0" cy="0"/>
          <a:chOff x="0" y="0"/>
          <a:chExt cx="0" cy="0"/>
        </a:xfrm>
      </p:grpSpPr>
      <p:pic>
        <p:nvPicPr>
          <p:cNvPr id="1853" name="Google Shape;1853;p129"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54" name="Google Shape;1854;p129"/>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55" name="Google Shape;1855;p129"/>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56" name="Google Shape;1856;p129"/>
          <p:cNvGrpSpPr/>
          <p:nvPr/>
        </p:nvGrpSpPr>
        <p:grpSpPr>
          <a:xfrm>
            <a:off x="7564573" y="4241698"/>
            <a:ext cx="948486" cy="279733"/>
            <a:chOff x="20929561" y="12311319"/>
            <a:chExt cx="2529297" cy="745954"/>
          </a:xfrm>
        </p:grpSpPr>
        <p:grpSp>
          <p:nvGrpSpPr>
            <p:cNvPr id="1857" name="Google Shape;1857;p129"/>
            <p:cNvGrpSpPr/>
            <p:nvPr/>
          </p:nvGrpSpPr>
          <p:grpSpPr>
            <a:xfrm>
              <a:off x="20929561" y="12311319"/>
              <a:ext cx="2433857" cy="745954"/>
              <a:chOff x="20929561" y="12311319"/>
              <a:chExt cx="2433857" cy="745954"/>
            </a:xfrm>
          </p:grpSpPr>
          <p:sp>
            <p:nvSpPr>
              <p:cNvPr id="1858" name="Google Shape;1858;p12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59" name="Google Shape;1859;p12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60" name="Google Shape;1860;p129"/>
              <p:cNvGrpSpPr/>
              <p:nvPr/>
            </p:nvGrpSpPr>
            <p:grpSpPr>
              <a:xfrm>
                <a:off x="22582537" y="12311321"/>
                <a:ext cx="780881" cy="745730"/>
                <a:chOff x="22582537" y="12311321"/>
                <a:chExt cx="780881" cy="745730"/>
              </a:xfrm>
            </p:grpSpPr>
            <p:grpSp>
              <p:nvGrpSpPr>
                <p:cNvPr id="1861" name="Google Shape;1861;p129"/>
                <p:cNvGrpSpPr/>
                <p:nvPr/>
              </p:nvGrpSpPr>
              <p:grpSpPr>
                <a:xfrm>
                  <a:off x="22582537" y="12311321"/>
                  <a:ext cx="780881" cy="745730"/>
                  <a:chOff x="22582537" y="12311321"/>
                  <a:chExt cx="780881" cy="745730"/>
                </a:xfrm>
              </p:grpSpPr>
              <p:sp>
                <p:nvSpPr>
                  <p:cNvPr id="1862" name="Google Shape;1862;p12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63" name="Google Shape;1863;p12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64" name="Google Shape;1864;p12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65" name="Google Shape;1865;p12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1866"/>
        <p:cNvGrpSpPr/>
        <p:nvPr/>
      </p:nvGrpSpPr>
      <p:grpSpPr>
        <a:xfrm>
          <a:off x="0" y="0"/>
          <a:ext cx="0" cy="0"/>
          <a:chOff x="0" y="0"/>
          <a:chExt cx="0" cy="0"/>
        </a:xfrm>
      </p:grpSpPr>
      <p:pic>
        <p:nvPicPr>
          <p:cNvPr id="1867" name="Google Shape;1867;p130"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68" name="Google Shape;1868;p130"/>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69" name="Google Shape;1869;p130"/>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70" name="Google Shape;1870;p130"/>
          <p:cNvGrpSpPr/>
          <p:nvPr/>
        </p:nvGrpSpPr>
        <p:grpSpPr>
          <a:xfrm>
            <a:off x="7564573" y="4241698"/>
            <a:ext cx="948486" cy="279733"/>
            <a:chOff x="20929561" y="12311319"/>
            <a:chExt cx="2529297" cy="745954"/>
          </a:xfrm>
        </p:grpSpPr>
        <p:grpSp>
          <p:nvGrpSpPr>
            <p:cNvPr id="1871" name="Google Shape;1871;p130"/>
            <p:cNvGrpSpPr/>
            <p:nvPr/>
          </p:nvGrpSpPr>
          <p:grpSpPr>
            <a:xfrm>
              <a:off x="20929561" y="12311319"/>
              <a:ext cx="2433857" cy="745954"/>
              <a:chOff x="20929561" y="12311319"/>
              <a:chExt cx="2433857" cy="745954"/>
            </a:xfrm>
          </p:grpSpPr>
          <p:sp>
            <p:nvSpPr>
              <p:cNvPr id="1872" name="Google Shape;1872;p13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3" name="Google Shape;1873;p13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74" name="Google Shape;1874;p130"/>
              <p:cNvGrpSpPr/>
              <p:nvPr/>
            </p:nvGrpSpPr>
            <p:grpSpPr>
              <a:xfrm>
                <a:off x="22582537" y="12311321"/>
                <a:ext cx="780881" cy="745730"/>
                <a:chOff x="22582537" y="12311321"/>
                <a:chExt cx="780881" cy="745730"/>
              </a:xfrm>
            </p:grpSpPr>
            <p:grpSp>
              <p:nvGrpSpPr>
                <p:cNvPr id="1875" name="Google Shape;1875;p130"/>
                <p:cNvGrpSpPr/>
                <p:nvPr/>
              </p:nvGrpSpPr>
              <p:grpSpPr>
                <a:xfrm>
                  <a:off x="22582537" y="12311321"/>
                  <a:ext cx="780881" cy="745730"/>
                  <a:chOff x="22582537" y="12311321"/>
                  <a:chExt cx="780881" cy="745730"/>
                </a:xfrm>
              </p:grpSpPr>
              <p:sp>
                <p:nvSpPr>
                  <p:cNvPr id="1876" name="Google Shape;1876;p13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7" name="Google Shape;1877;p13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78" name="Google Shape;1878;p13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79" name="Google Shape;1879;p13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1880"/>
        <p:cNvGrpSpPr/>
        <p:nvPr/>
      </p:nvGrpSpPr>
      <p:grpSpPr>
        <a:xfrm>
          <a:off x="0" y="0"/>
          <a:ext cx="0" cy="0"/>
          <a:chOff x="0" y="0"/>
          <a:chExt cx="0" cy="0"/>
        </a:xfrm>
      </p:grpSpPr>
      <p:pic>
        <p:nvPicPr>
          <p:cNvPr id="1881" name="Google Shape;1881;p131"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82" name="Google Shape;1882;p131"/>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83" name="Google Shape;1883;p131"/>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84" name="Google Shape;1884;p131"/>
          <p:cNvGrpSpPr/>
          <p:nvPr/>
        </p:nvGrpSpPr>
        <p:grpSpPr>
          <a:xfrm>
            <a:off x="7564573" y="4241698"/>
            <a:ext cx="948486" cy="279733"/>
            <a:chOff x="20929561" y="12311319"/>
            <a:chExt cx="2529297" cy="745954"/>
          </a:xfrm>
        </p:grpSpPr>
        <p:grpSp>
          <p:nvGrpSpPr>
            <p:cNvPr id="1885" name="Google Shape;1885;p131"/>
            <p:cNvGrpSpPr/>
            <p:nvPr/>
          </p:nvGrpSpPr>
          <p:grpSpPr>
            <a:xfrm>
              <a:off x="20929561" y="12311319"/>
              <a:ext cx="2433857" cy="745954"/>
              <a:chOff x="20929561" y="12311319"/>
              <a:chExt cx="2433857" cy="745954"/>
            </a:xfrm>
          </p:grpSpPr>
          <p:sp>
            <p:nvSpPr>
              <p:cNvPr id="1886" name="Google Shape;1886;p13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87" name="Google Shape;1887;p13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88" name="Google Shape;1888;p131"/>
              <p:cNvGrpSpPr/>
              <p:nvPr/>
            </p:nvGrpSpPr>
            <p:grpSpPr>
              <a:xfrm>
                <a:off x="22582537" y="12311321"/>
                <a:ext cx="780881" cy="745730"/>
                <a:chOff x="22582537" y="12311321"/>
                <a:chExt cx="780881" cy="745730"/>
              </a:xfrm>
            </p:grpSpPr>
            <p:grpSp>
              <p:nvGrpSpPr>
                <p:cNvPr id="1889" name="Google Shape;1889;p131"/>
                <p:cNvGrpSpPr/>
                <p:nvPr/>
              </p:nvGrpSpPr>
              <p:grpSpPr>
                <a:xfrm>
                  <a:off x="22582537" y="12311321"/>
                  <a:ext cx="780881" cy="745730"/>
                  <a:chOff x="22582537" y="12311321"/>
                  <a:chExt cx="780881" cy="745730"/>
                </a:xfrm>
              </p:grpSpPr>
              <p:sp>
                <p:nvSpPr>
                  <p:cNvPr id="1890" name="Google Shape;1890;p13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91" name="Google Shape;1891;p13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92" name="Google Shape;1892;p13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93" name="Google Shape;1893;p13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894"/>
        <p:cNvGrpSpPr/>
        <p:nvPr/>
      </p:nvGrpSpPr>
      <p:grpSpPr>
        <a:xfrm>
          <a:off x="0" y="0"/>
          <a:ext cx="0" cy="0"/>
          <a:chOff x="0" y="0"/>
          <a:chExt cx="0" cy="0"/>
        </a:xfrm>
      </p:grpSpPr>
      <p:sp>
        <p:nvSpPr>
          <p:cNvPr id="1895" name="Google Shape;1895;p132"/>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6" name="Google Shape;1896;p132"/>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7" name="Google Shape;1897;p1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898" name="Google Shape;1898;p132"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899" name="Google Shape;1899;p132"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00" name="Google Shape;1900;p132"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01" name="Google Shape;1901;p132"/>
          <p:cNvSpPr txBox="1">
            <a:spLocks noGrp="1"/>
          </p:cNvSpPr>
          <p:nvPr>
            <p:ph type="title"/>
          </p:nvPr>
        </p:nvSpPr>
        <p:spPr>
          <a:xfrm>
            <a:off x="4740910" y="616519"/>
            <a:ext cx="3124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2" name="Google Shape;1902;p132"/>
          <p:cNvSpPr txBox="1">
            <a:spLocks noGrp="1"/>
          </p:cNvSpPr>
          <p:nvPr>
            <p:ph type="title" idx="2"/>
          </p:nvPr>
        </p:nvSpPr>
        <p:spPr>
          <a:xfrm>
            <a:off x="4740910" y="857605"/>
            <a:ext cx="3124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3" name="Google Shape;1903;p132"/>
          <p:cNvSpPr txBox="1">
            <a:spLocks noGrp="1"/>
          </p:cNvSpPr>
          <p:nvPr>
            <p:ph type="title" idx="3"/>
          </p:nvPr>
        </p:nvSpPr>
        <p:spPr>
          <a:xfrm>
            <a:off x="4740910" y="1560607"/>
            <a:ext cx="31248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4" name="Google Shape;1904;p132"/>
          <p:cNvSpPr txBox="1">
            <a:spLocks noGrp="1"/>
          </p:cNvSpPr>
          <p:nvPr>
            <p:ph type="title" idx="4"/>
          </p:nvPr>
        </p:nvSpPr>
        <p:spPr>
          <a:xfrm>
            <a:off x="1362120" y="2696381"/>
            <a:ext cx="3202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5" name="Google Shape;1905;p132"/>
          <p:cNvSpPr txBox="1">
            <a:spLocks noGrp="1"/>
          </p:cNvSpPr>
          <p:nvPr>
            <p:ph type="title" idx="5"/>
          </p:nvPr>
        </p:nvSpPr>
        <p:spPr>
          <a:xfrm>
            <a:off x="1353405" y="2980803"/>
            <a:ext cx="3202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6" name="Google Shape;1906;p132"/>
          <p:cNvSpPr txBox="1">
            <a:spLocks noGrp="1"/>
          </p:cNvSpPr>
          <p:nvPr>
            <p:ph type="title" idx="6"/>
          </p:nvPr>
        </p:nvSpPr>
        <p:spPr>
          <a:xfrm>
            <a:off x="1362120" y="3679716"/>
            <a:ext cx="32028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7" name="Google Shape;1907;p132"/>
          <p:cNvSpPr txBox="1">
            <a:spLocks noGrp="1"/>
          </p:cNvSpPr>
          <p:nvPr>
            <p:ph type="title" idx="7"/>
          </p:nvPr>
        </p:nvSpPr>
        <p:spPr>
          <a:xfrm>
            <a:off x="1361813" y="3850500"/>
            <a:ext cx="32028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8" name="Google Shape;1908;p132"/>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9" name="Google Shape;1909;p132"/>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1910"/>
        <p:cNvGrpSpPr/>
        <p:nvPr/>
      </p:nvGrpSpPr>
      <p:grpSpPr>
        <a:xfrm>
          <a:off x="0" y="0"/>
          <a:ext cx="0" cy="0"/>
          <a:chOff x="0" y="0"/>
          <a:chExt cx="0" cy="0"/>
        </a:xfrm>
      </p:grpSpPr>
      <p:sp>
        <p:nvSpPr>
          <p:cNvPr id="1911" name="Google Shape;1911;p133"/>
          <p:cNvSpPr/>
          <p:nvPr/>
        </p:nvSpPr>
        <p:spPr>
          <a:xfrm>
            <a:off x="1186899" y="334252"/>
            <a:ext cx="6777300" cy="20157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2" name="Google Shape;1912;p133"/>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3" name="Google Shape;1913;p1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14" name="Google Shape;1914;p133"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915" name="Google Shape;1915;p133"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16" name="Google Shape;1916;p133"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17" name="Google Shape;1917;p133"/>
          <p:cNvSpPr txBox="1">
            <a:spLocks noGrp="1"/>
          </p:cNvSpPr>
          <p:nvPr>
            <p:ph type="title"/>
          </p:nvPr>
        </p:nvSpPr>
        <p:spPr>
          <a:xfrm>
            <a:off x="4740910" y="616519"/>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8" name="Google Shape;1918;p133"/>
          <p:cNvSpPr txBox="1">
            <a:spLocks noGrp="1"/>
          </p:cNvSpPr>
          <p:nvPr>
            <p:ph type="title" idx="2"/>
          </p:nvPr>
        </p:nvSpPr>
        <p:spPr>
          <a:xfrm>
            <a:off x="4740910" y="857605"/>
            <a:ext cx="30882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9" name="Google Shape;1919;p133"/>
          <p:cNvSpPr txBox="1">
            <a:spLocks noGrp="1"/>
          </p:cNvSpPr>
          <p:nvPr>
            <p:ph type="title" idx="3"/>
          </p:nvPr>
        </p:nvSpPr>
        <p:spPr>
          <a:xfrm>
            <a:off x="4740910" y="1560607"/>
            <a:ext cx="30882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0" name="Google Shape;1920;p133"/>
          <p:cNvSpPr txBox="1">
            <a:spLocks noGrp="1"/>
          </p:cNvSpPr>
          <p:nvPr>
            <p:ph type="title" idx="4"/>
          </p:nvPr>
        </p:nvSpPr>
        <p:spPr>
          <a:xfrm>
            <a:off x="1362061" y="2696381"/>
            <a:ext cx="31809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1" name="Google Shape;1921;p133"/>
          <p:cNvSpPr txBox="1">
            <a:spLocks noGrp="1"/>
          </p:cNvSpPr>
          <p:nvPr>
            <p:ph type="title" idx="5"/>
          </p:nvPr>
        </p:nvSpPr>
        <p:spPr>
          <a:xfrm>
            <a:off x="1353405" y="2980803"/>
            <a:ext cx="31809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2" name="Google Shape;1922;p133"/>
          <p:cNvSpPr txBox="1">
            <a:spLocks noGrp="1"/>
          </p:cNvSpPr>
          <p:nvPr>
            <p:ph type="title" idx="6"/>
          </p:nvPr>
        </p:nvSpPr>
        <p:spPr>
          <a:xfrm>
            <a:off x="1362061" y="3679716"/>
            <a:ext cx="31809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3" name="Google Shape;1923;p133"/>
          <p:cNvSpPr txBox="1">
            <a:spLocks noGrp="1"/>
          </p:cNvSpPr>
          <p:nvPr>
            <p:ph type="title" idx="7"/>
          </p:nvPr>
        </p:nvSpPr>
        <p:spPr>
          <a:xfrm>
            <a:off x="1362061" y="3850500"/>
            <a:ext cx="31809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4" name="Google Shape;1924;p133"/>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5" name="Google Shape;1925;p133"/>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1926"/>
        <p:cNvGrpSpPr/>
        <p:nvPr/>
      </p:nvGrpSpPr>
      <p:grpSpPr>
        <a:xfrm>
          <a:off x="0" y="0"/>
          <a:ext cx="0" cy="0"/>
          <a:chOff x="0" y="0"/>
          <a:chExt cx="0" cy="0"/>
        </a:xfrm>
      </p:grpSpPr>
      <p:sp>
        <p:nvSpPr>
          <p:cNvPr id="1927" name="Google Shape;1927;p134"/>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8" name="Google Shape;1928;p134"/>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9" name="Google Shape;1929;p134"/>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30" name="Google Shape;1930;p134"/>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31" name="Google Shape;1931;p134"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sp>
        <p:nvSpPr>
          <p:cNvPr id="1932" name="Google Shape;1932;p134"/>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33" name="Google Shape;1933;p1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34" name="Google Shape;1934;p134"/>
          <p:cNvPicPr preferRelativeResize="0"/>
          <p:nvPr/>
        </p:nvPicPr>
        <p:blipFill rotWithShape="1">
          <a:blip r:embed="rId4">
            <a:alphaModFix/>
          </a:blip>
          <a:srcRect/>
          <a:stretch/>
        </p:blipFill>
        <p:spPr>
          <a:xfrm>
            <a:off x="6118333" y="1428035"/>
            <a:ext cx="2794271" cy="7060"/>
          </a:xfrm>
          <a:prstGeom prst="rect">
            <a:avLst/>
          </a:prstGeom>
          <a:noFill/>
          <a:ln>
            <a:noFill/>
          </a:ln>
        </p:spPr>
      </p:pic>
      <p:pic>
        <p:nvPicPr>
          <p:cNvPr id="1935" name="Google Shape;1935;p134"/>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1936" name="Google Shape;1936;p134"/>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1937" name="Google Shape;1937;p134"/>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50"/>
              </a:spcBef>
              <a:spcAft>
                <a:spcPts val="0"/>
              </a:spcAft>
              <a:buClr>
                <a:schemeClr val="dk1"/>
              </a:buClr>
              <a:buSzPts val="945"/>
              <a:buNone/>
              <a:defRPr sz="1050">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938" name="Google Shape;1938;p134"/>
          <p:cNvSpPr txBox="1">
            <a:spLocks noGrp="1"/>
          </p:cNvSpPr>
          <p:nvPr>
            <p:ph type="subTitle" idx="2"/>
          </p:nvPr>
        </p:nvSpPr>
        <p:spPr>
          <a:xfrm>
            <a:off x="485346"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39" name="Google Shape;1939;p134"/>
          <p:cNvSpPr txBox="1">
            <a:spLocks noGrp="1"/>
          </p:cNvSpPr>
          <p:nvPr>
            <p:ph type="subTitle" idx="3"/>
          </p:nvPr>
        </p:nvSpPr>
        <p:spPr>
          <a:xfrm>
            <a:off x="479760"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0" name="Google Shape;1940;p134"/>
          <p:cNvSpPr txBox="1">
            <a:spLocks noGrp="1"/>
          </p:cNvSpPr>
          <p:nvPr>
            <p:ph type="subTitle" idx="4"/>
          </p:nvPr>
        </p:nvSpPr>
        <p:spPr>
          <a:xfrm>
            <a:off x="2206575" y="2866706"/>
            <a:ext cx="14913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1" name="Google Shape;1941;p134"/>
          <p:cNvSpPr txBox="1">
            <a:spLocks noGrp="1"/>
          </p:cNvSpPr>
          <p:nvPr>
            <p:ph type="subTitle" idx="5"/>
          </p:nvPr>
        </p:nvSpPr>
        <p:spPr>
          <a:xfrm>
            <a:off x="2200888" y="3403828"/>
            <a:ext cx="14913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2" name="Google Shape;1942;p134"/>
          <p:cNvSpPr txBox="1">
            <a:spLocks noGrp="1"/>
          </p:cNvSpPr>
          <p:nvPr>
            <p:ph type="subTitle" idx="6"/>
          </p:nvPr>
        </p:nvSpPr>
        <p:spPr>
          <a:xfrm>
            <a:off x="3978185"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3" name="Google Shape;1943;p134"/>
          <p:cNvSpPr txBox="1">
            <a:spLocks noGrp="1"/>
          </p:cNvSpPr>
          <p:nvPr>
            <p:ph type="subTitle" idx="7"/>
          </p:nvPr>
        </p:nvSpPr>
        <p:spPr>
          <a:xfrm>
            <a:off x="3972598"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4" name="Google Shape;1944;p134"/>
          <p:cNvSpPr txBox="1">
            <a:spLocks noGrp="1"/>
          </p:cNvSpPr>
          <p:nvPr>
            <p:ph type="title" idx="8" hasCustomPrompt="1"/>
          </p:nvPr>
        </p:nvSpPr>
        <p:spPr>
          <a:xfrm>
            <a:off x="6291230" y="643388"/>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5" name="Google Shape;1945;p134"/>
          <p:cNvSpPr txBox="1">
            <a:spLocks noGrp="1"/>
          </p:cNvSpPr>
          <p:nvPr>
            <p:ph type="subTitle" idx="9"/>
          </p:nvPr>
        </p:nvSpPr>
        <p:spPr>
          <a:xfrm>
            <a:off x="6291230" y="114893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6" name="Google Shape;1946;p134"/>
          <p:cNvSpPr txBox="1">
            <a:spLocks noGrp="1"/>
          </p:cNvSpPr>
          <p:nvPr>
            <p:ph type="title" idx="13" hasCustomPrompt="1"/>
          </p:nvPr>
        </p:nvSpPr>
        <p:spPr>
          <a:xfrm>
            <a:off x="6291230" y="1538507"/>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7" name="Google Shape;1947;p134"/>
          <p:cNvSpPr txBox="1">
            <a:spLocks noGrp="1"/>
          </p:cNvSpPr>
          <p:nvPr>
            <p:ph type="subTitle" idx="14"/>
          </p:nvPr>
        </p:nvSpPr>
        <p:spPr>
          <a:xfrm>
            <a:off x="6291230" y="204405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8" name="Google Shape;1948;p134"/>
          <p:cNvSpPr txBox="1">
            <a:spLocks noGrp="1"/>
          </p:cNvSpPr>
          <p:nvPr>
            <p:ph type="title" idx="15" hasCustomPrompt="1"/>
          </p:nvPr>
        </p:nvSpPr>
        <p:spPr>
          <a:xfrm>
            <a:off x="6291230" y="2488300"/>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9" name="Google Shape;1949;p134"/>
          <p:cNvSpPr txBox="1">
            <a:spLocks noGrp="1"/>
          </p:cNvSpPr>
          <p:nvPr>
            <p:ph type="subTitle" idx="16"/>
          </p:nvPr>
        </p:nvSpPr>
        <p:spPr>
          <a:xfrm>
            <a:off x="6291230" y="2993847"/>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50" name="Google Shape;1950;p134"/>
          <p:cNvSpPr txBox="1">
            <a:spLocks noGrp="1"/>
          </p:cNvSpPr>
          <p:nvPr>
            <p:ph type="title" idx="17" hasCustomPrompt="1"/>
          </p:nvPr>
        </p:nvSpPr>
        <p:spPr>
          <a:xfrm>
            <a:off x="6291230" y="3447259"/>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51" name="Google Shape;1951;p134"/>
          <p:cNvSpPr txBox="1">
            <a:spLocks noGrp="1"/>
          </p:cNvSpPr>
          <p:nvPr>
            <p:ph type="subTitle" idx="18"/>
          </p:nvPr>
        </p:nvSpPr>
        <p:spPr>
          <a:xfrm>
            <a:off x="6291230" y="3952805"/>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1952"/>
        <p:cNvGrpSpPr/>
        <p:nvPr/>
      </p:nvGrpSpPr>
      <p:grpSpPr>
        <a:xfrm>
          <a:off x="0" y="0"/>
          <a:ext cx="0" cy="0"/>
          <a:chOff x="0" y="0"/>
          <a:chExt cx="0" cy="0"/>
        </a:xfrm>
      </p:grpSpPr>
      <p:sp>
        <p:nvSpPr>
          <p:cNvPr id="1953" name="Google Shape;1953;p135"/>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4" name="Google Shape;1954;p135"/>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55" name="Google Shape;1955;p1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56" name="Google Shape;1956;p135"/>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7" name="Google Shape;1957;p135"/>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8" name="Google Shape;1958;p135"/>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59" name="Google Shape;1959;p135"/>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1960" name="Google Shape;1960;p135"/>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1961" name="Google Shape;1961;p135"/>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1962" name="Google Shape;1962;p135"/>
          <p:cNvSpPr>
            <a:spLocks noGrp="1"/>
          </p:cNvSpPr>
          <p:nvPr>
            <p:ph type="pic" idx="2"/>
          </p:nvPr>
        </p:nvSpPr>
        <p:spPr>
          <a:xfrm>
            <a:off x="315022" y="1317397"/>
            <a:ext cx="2851200" cy="2232600"/>
          </a:xfrm>
          <a:prstGeom prst="roundRect">
            <a:avLst>
              <a:gd name="adj" fmla="val 2191"/>
            </a:avLst>
          </a:prstGeom>
          <a:noFill/>
          <a:ln>
            <a:noFill/>
          </a:ln>
        </p:spPr>
      </p:sp>
      <p:sp>
        <p:nvSpPr>
          <p:cNvPr id="1963" name="Google Shape;1963;p135"/>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64" name="Google Shape;1964;p135"/>
          <p:cNvSpPr txBox="1"/>
          <p:nvPr/>
        </p:nvSpPr>
        <p:spPr>
          <a:xfrm>
            <a:off x="7330060" y="4653758"/>
            <a:ext cx="1624800" cy="861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65" name="Google Shape;1965;p135"/>
          <p:cNvSpPr txBox="1">
            <a:spLocks noGrp="1"/>
          </p:cNvSpPr>
          <p:nvPr>
            <p:ph type="subTitle" idx="3"/>
          </p:nvPr>
        </p:nvSpPr>
        <p:spPr>
          <a:xfrm>
            <a:off x="3432603"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6" name="Google Shape;1966;p135"/>
          <p:cNvSpPr txBox="1">
            <a:spLocks noGrp="1"/>
          </p:cNvSpPr>
          <p:nvPr>
            <p:ph type="subTitle" idx="4"/>
          </p:nvPr>
        </p:nvSpPr>
        <p:spPr>
          <a:xfrm>
            <a:off x="3442052"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7" name="Google Shape;1967;p135"/>
          <p:cNvSpPr txBox="1">
            <a:spLocks noGrp="1"/>
          </p:cNvSpPr>
          <p:nvPr>
            <p:ph type="subTitle" idx="5"/>
          </p:nvPr>
        </p:nvSpPr>
        <p:spPr>
          <a:xfrm>
            <a:off x="5327756"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8" name="Google Shape;1968;p135"/>
          <p:cNvSpPr txBox="1">
            <a:spLocks noGrp="1"/>
          </p:cNvSpPr>
          <p:nvPr>
            <p:ph type="subTitle" idx="6"/>
          </p:nvPr>
        </p:nvSpPr>
        <p:spPr>
          <a:xfrm>
            <a:off x="5339905"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9" name="Google Shape;1969;p135"/>
          <p:cNvSpPr txBox="1">
            <a:spLocks noGrp="1"/>
          </p:cNvSpPr>
          <p:nvPr>
            <p:ph type="subTitle" idx="7"/>
          </p:nvPr>
        </p:nvSpPr>
        <p:spPr>
          <a:xfrm>
            <a:off x="7192342"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70" name="Google Shape;1970;p135"/>
          <p:cNvSpPr txBox="1">
            <a:spLocks noGrp="1"/>
          </p:cNvSpPr>
          <p:nvPr>
            <p:ph type="subTitle" idx="8"/>
          </p:nvPr>
        </p:nvSpPr>
        <p:spPr>
          <a:xfrm>
            <a:off x="7237758" y="2772900"/>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71" name="Google Shape;1971;p135"/>
          <p:cNvSpPr txBox="1">
            <a:spLocks noGrp="1"/>
          </p:cNvSpPr>
          <p:nvPr>
            <p:ph type="title" idx="9" hasCustomPrompt="1"/>
          </p:nvPr>
        </p:nvSpPr>
        <p:spPr>
          <a:xfrm>
            <a:off x="432994"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2" name="Google Shape;1972;p135"/>
          <p:cNvSpPr txBox="1">
            <a:spLocks noGrp="1"/>
          </p:cNvSpPr>
          <p:nvPr>
            <p:ph type="subTitle" idx="13"/>
          </p:nvPr>
        </p:nvSpPr>
        <p:spPr>
          <a:xfrm>
            <a:off x="432994"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3" name="Google Shape;1973;p135"/>
          <p:cNvSpPr txBox="1">
            <a:spLocks noGrp="1"/>
          </p:cNvSpPr>
          <p:nvPr>
            <p:ph type="title" idx="14" hasCustomPrompt="1"/>
          </p:nvPr>
        </p:nvSpPr>
        <p:spPr>
          <a:xfrm>
            <a:off x="2612697" y="3797456"/>
            <a:ext cx="17400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4" name="Google Shape;1974;p135"/>
          <p:cNvSpPr txBox="1">
            <a:spLocks noGrp="1"/>
          </p:cNvSpPr>
          <p:nvPr>
            <p:ph type="subTitle" idx="15"/>
          </p:nvPr>
        </p:nvSpPr>
        <p:spPr>
          <a:xfrm>
            <a:off x="2612697" y="4152525"/>
            <a:ext cx="17400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5" name="Google Shape;1975;p135"/>
          <p:cNvSpPr txBox="1">
            <a:spLocks noGrp="1"/>
          </p:cNvSpPr>
          <p:nvPr>
            <p:ph type="title" idx="16" hasCustomPrompt="1"/>
          </p:nvPr>
        </p:nvSpPr>
        <p:spPr>
          <a:xfrm>
            <a:off x="4788398"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6" name="Google Shape;1976;p135"/>
          <p:cNvSpPr txBox="1">
            <a:spLocks noGrp="1"/>
          </p:cNvSpPr>
          <p:nvPr>
            <p:ph type="subTitle" idx="17"/>
          </p:nvPr>
        </p:nvSpPr>
        <p:spPr>
          <a:xfrm>
            <a:off x="4788398"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7" name="Google Shape;1977;p135"/>
          <p:cNvSpPr txBox="1">
            <a:spLocks noGrp="1"/>
          </p:cNvSpPr>
          <p:nvPr>
            <p:ph type="title" idx="18" hasCustomPrompt="1"/>
          </p:nvPr>
        </p:nvSpPr>
        <p:spPr>
          <a:xfrm>
            <a:off x="6964099"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8" name="Google Shape;1978;p135"/>
          <p:cNvSpPr txBox="1">
            <a:spLocks noGrp="1"/>
          </p:cNvSpPr>
          <p:nvPr>
            <p:ph type="subTitle" idx="19"/>
          </p:nvPr>
        </p:nvSpPr>
        <p:spPr>
          <a:xfrm>
            <a:off x="6964099"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1979"/>
        <p:cNvGrpSpPr/>
        <p:nvPr/>
      </p:nvGrpSpPr>
      <p:grpSpPr>
        <a:xfrm>
          <a:off x="0" y="0"/>
          <a:ext cx="0" cy="0"/>
          <a:chOff x="0" y="0"/>
          <a:chExt cx="0" cy="0"/>
        </a:xfrm>
      </p:grpSpPr>
      <p:sp>
        <p:nvSpPr>
          <p:cNvPr id="1980" name="Google Shape;1980;p136"/>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1" name="Google Shape;1981;p136"/>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82" name="Google Shape;1982;p1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83" name="Google Shape;1983;p136"/>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4" name="Google Shape;1984;p136"/>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5" name="Google Shape;1985;p136"/>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86" name="Google Shape;1986;p136"/>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987" name="Google Shape;1987;p136"/>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988" name="Google Shape;1988;p136"/>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989" name="Google Shape;1989;p136"/>
          <p:cNvSpPr>
            <a:spLocks noGrp="1"/>
          </p:cNvSpPr>
          <p:nvPr>
            <p:ph type="pic" idx="2"/>
          </p:nvPr>
        </p:nvSpPr>
        <p:spPr>
          <a:xfrm>
            <a:off x="315022" y="1317397"/>
            <a:ext cx="2851200" cy="2232600"/>
          </a:xfrm>
          <a:prstGeom prst="roundRect">
            <a:avLst>
              <a:gd name="adj" fmla="val 2191"/>
            </a:avLst>
          </a:prstGeom>
          <a:noFill/>
          <a:ln>
            <a:noFill/>
          </a:ln>
        </p:spPr>
      </p:sp>
      <p:sp>
        <p:nvSpPr>
          <p:cNvPr id="1990" name="Google Shape;1990;p136"/>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91" name="Google Shape;1991;p136"/>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92" name="Google Shape;1992;p136"/>
          <p:cNvSpPr txBox="1">
            <a:spLocks noGrp="1"/>
          </p:cNvSpPr>
          <p:nvPr>
            <p:ph type="title" idx="3" hasCustomPrompt="1"/>
          </p:nvPr>
        </p:nvSpPr>
        <p:spPr>
          <a:xfrm>
            <a:off x="432994" y="3797456"/>
            <a:ext cx="18141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3" name="Google Shape;1993;p136"/>
          <p:cNvSpPr txBox="1">
            <a:spLocks noGrp="1"/>
          </p:cNvSpPr>
          <p:nvPr>
            <p:ph type="subTitle" idx="4"/>
          </p:nvPr>
        </p:nvSpPr>
        <p:spPr>
          <a:xfrm>
            <a:off x="432994"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4" name="Google Shape;1994;p136"/>
          <p:cNvSpPr txBox="1">
            <a:spLocks noGrp="1"/>
          </p:cNvSpPr>
          <p:nvPr>
            <p:ph type="title" idx="5" hasCustomPrompt="1"/>
          </p:nvPr>
        </p:nvSpPr>
        <p:spPr>
          <a:xfrm>
            <a:off x="2612697" y="3797456"/>
            <a:ext cx="184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5" name="Google Shape;1995;p136"/>
          <p:cNvSpPr txBox="1">
            <a:spLocks noGrp="1"/>
          </p:cNvSpPr>
          <p:nvPr>
            <p:ph type="subTitle" idx="6"/>
          </p:nvPr>
        </p:nvSpPr>
        <p:spPr>
          <a:xfrm>
            <a:off x="2612697"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6" name="Google Shape;1996;p136"/>
          <p:cNvSpPr txBox="1">
            <a:spLocks noGrp="1"/>
          </p:cNvSpPr>
          <p:nvPr>
            <p:ph type="title" idx="7" hasCustomPrompt="1"/>
          </p:nvPr>
        </p:nvSpPr>
        <p:spPr>
          <a:xfrm>
            <a:off x="4788398" y="3797456"/>
            <a:ext cx="17886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7" name="Google Shape;1997;p136"/>
          <p:cNvSpPr txBox="1">
            <a:spLocks noGrp="1"/>
          </p:cNvSpPr>
          <p:nvPr>
            <p:ph type="subTitle" idx="8"/>
          </p:nvPr>
        </p:nvSpPr>
        <p:spPr>
          <a:xfrm>
            <a:off x="4788398" y="4152525"/>
            <a:ext cx="17856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8" name="Google Shape;1998;p136"/>
          <p:cNvSpPr txBox="1">
            <a:spLocks noGrp="1"/>
          </p:cNvSpPr>
          <p:nvPr>
            <p:ph type="title" idx="9" hasCustomPrompt="1"/>
          </p:nvPr>
        </p:nvSpPr>
        <p:spPr>
          <a:xfrm>
            <a:off x="6964099" y="3797456"/>
            <a:ext cx="172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9" name="Google Shape;1999;p136"/>
          <p:cNvSpPr txBox="1">
            <a:spLocks noGrp="1"/>
          </p:cNvSpPr>
          <p:nvPr>
            <p:ph type="subTitle" idx="13"/>
          </p:nvPr>
        </p:nvSpPr>
        <p:spPr>
          <a:xfrm>
            <a:off x="6964099" y="4152525"/>
            <a:ext cx="17205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2000" name="Google Shape;2000;p136"/>
          <p:cNvSpPr txBox="1">
            <a:spLocks noGrp="1"/>
          </p:cNvSpPr>
          <p:nvPr>
            <p:ph type="subTitle" idx="14"/>
          </p:nvPr>
        </p:nvSpPr>
        <p:spPr>
          <a:xfrm>
            <a:off x="343260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1" name="Google Shape;2001;p136"/>
          <p:cNvSpPr txBox="1">
            <a:spLocks noGrp="1"/>
          </p:cNvSpPr>
          <p:nvPr>
            <p:ph type="subTitle" idx="15"/>
          </p:nvPr>
        </p:nvSpPr>
        <p:spPr>
          <a:xfrm>
            <a:off x="3442052"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2" name="Google Shape;2002;p136"/>
          <p:cNvSpPr txBox="1">
            <a:spLocks noGrp="1"/>
          </p:cNvSpPr>
          <p:nvPr>
            <p:ph type="subTitle" idx="16"/>
          </p:nvPr>
        </p:nvSpPr>
        <p:spPr>
          <a:xfrm>
            <a:off x="5327756"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3" name="Google Shape;2003;p136"/>
          <p:cNvSpPr txBox="1">
            <a:spLocks noGrp="1"/>
          </p:cNvSpPr>
          <p:nvPr>
            <p:ph type="subTitle" idx="17"/>
          </p:nvPr>
        </p:nvSpPr>
        <p:spPr>
          <a:xfrm>
            <a:off x="5339905"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4" name="Google Shape;2004;p136"/>
          <p:cNvSpPr txBox="1">
            <a:spLocks noGrp="1"/>
          </p:cNvSpPr>
          <p:nvPr>
            <p:ph type="subTitle" idx="18"/>
          </p:nvPr>
        </p:nvSpPr>
        <p:spPr>
          <a:xfrm>
            <a:off x="719234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5" name="Google Shape;2005;p136"/>
          <p:cNvSpPr txBox="1">
            <a:spLocks noGrp="1"/>
          </p:cNvSpPr>
          <p:nvPr>
            <p:ph type="subTitle" idx="19"/>
          </p:nvPr>
        </p:nvSpPr>
        <p:spPr>
          <a:xfrm>
            <a:off x="7237758" y="2772900"/>
            <a:ext cx="1420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grpSp>
        <p:nvGrpSpPr>
          <p:cNvPr id="2006" name="Google Shape;2006;p136"/>
          <p:cNvGrpSpPr/>
          <p:nvPr/>
        </p:nvGrpSpPr>
        <p:grpSpPr>
          <a:xfrm>
            <a:off x="3447260" y="1484016"/>
            <a:ext cx="321804" cy="398833"/>
            <a:chOff x="457125" y="2391600"/>
            <a:chExt cx="78750" cy="97600"/>
          </a:xfrm>
        </p:grpSpPr>
        <p:sp>
          <p:nvSpPr>
            <p:cNvPr id="2007" name="Google Shape;2007;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8" name="Google Shape;2008;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9" name="Google Shape;2009;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0" name="Google Shape;2010;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1" name="Google Shape;2011;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2" name="Google Shape;2012;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3" name="Google Shape;2013;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14" name="Google Shape;2014;p136"/>
          <p:cNvGrpSpPr/>
          <p:nvPr/>
        </p:nvGrpSpPr>
        <p:grpSpPr>
          <a:xfrm>
            <a:off x="5338898" y="1484016"/>
            <a:ext cx="321804" cy="398833"/>
            <a:chOff x="457125" y="2391600"/>
            <a:chExt cx="78750" cy="97600"/>
          </a:xfrm>
        </p:grpSpPr>
        <p:sp>
          <p:nvSpPr>
            <p:cNvPr id="2015" name="Google Shape;2015;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6" name="Google Shape;2016;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7" name="Google Shape;2017;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8" name="Google Shape;2018;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9" name="Google Shape;2019;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0" name="Google Shape;2020;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1" name="Google Shape;2021;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22" name="Google Shape;2022;p136"/>
          <p:cNvGrpSpPr/>
          <p:nvPr/>
        </p:nvGrpSpPr>
        <p:grpSpPr>
          <a:xfrm>
            <a:off x="7230537" y="1484016"/>
            <a:ext cx="321804" cy="398833"/>
            <a:chOff x="457125" y="2391600"/>
            <a:chExt cx="78750" cy="97600"/>
          </a:xfrm>
        </p:grpSpPr>
        <p:sp>
          <p:nvSpPr>
            <p:cNvPr id="2023" name="Google Shape;2023;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4" name="Google Shape;2024;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5" name="Google Shape;2025;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6" name="Google Shape;2026;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7" name="Google Shape;2027;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8" name="Google Shape;2028;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9" name="Google Shape;2029;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2030"/>
        <p:cNvGrpSpPr/>
        <p:nvPr/>
      </p:nvGrpSpPr>
      <p:grpSpPr>
        <a:xfrm>
          <a:off x="0" y="0"/>
          <a:ext cx="0" cy="0"/>
          <a:chOff x="0" y="0"/>
          <a:chExt cx="0" cy="0"/>
        </a:xfrm>
      </p:grpSpPr>
      <p:sp>
        <p:nvSpPr>
          <p:cNvPr id="2031" name="Google Shape;2031;p137"/>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2" name="Google Shape;2032;p137"/>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3" name="Google Shape;2033;p1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34" name="Google Shape;2034;p137"/>
          <p:cNvSpPr>
            <a:spLocks noGrp="1"/>
          </p:cNvSpPr>
          <p:nvPr>
            <p:ph type="pic" idx="2"/>
          </p:nvPr>
        </p:nvSpPr>
        <p:spPr>
          <a:xfrm>
            <a:off x="5239004" y="1039761"/>
            <a:ext cx="3596700" cy="3518100"/>
          </a:xfrm>
          <a:prstGeom prst="roundRect">
            <a:avLst>
              <a:gd name="adj" fmla="val 2719"/>
            </a:avLst>
          </a:prstGeom>
          <a:noFill/>
          <a:ln>
            <a:noFill/>
          </a:ln>
        </p:spPr>
      </p:sp>
      <p:sp>
        <p:nvSpPr>
          <p:cNvPr id="2035" name="Google Shape;2035;p137"/>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2036"/>
        <p:cNvGrpSpPr/>
        <p:nvPr/>
      </p:nvGrpSpPr>
      <p:grpSpPr>
        <a:xfrm>
          <a:off x="0" y="0"/>
          <a:ext cx="0" cy="0"/>
          <a:chOff x="0" y="0"/>
          <a:chExt cx="0" cy="0"/>
        </a:xfrm>
      </p:grpSpPr>
      <p:sp>
        <p:nvSpPr>
          <p:cNvPr id="2037" name="Google Shape;2037;p138"/>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8" name="Google Shape;2038;p138"/>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9" name="Google Shape;2039;p1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40" name="Google Shape;2040;p138"/>
          <p:cNvSpPr>
            <a:spLocks noGrp="1"/>
          </p:cNvSpPr>
          <p:nvPr>
            <p:ph type="pic" idx="2"/>
          </p:nvPr>
        </p:nvSpPr>
        <p:spPr>
          <a:xfrm>
            <a:off x="5239004" y="1039761"/>
            <a:ext cx="3596700" cy="3518100"/>
          </a:xfrm>
          <a:prstGeom prst="roundRect">
            <a:avLst>
              <a:gd name="adj" fmla="val 2719"/>
            </a:avLst>
          </a:prstGeom>
          <a:noFill/>
          <a:ln>
            <a:noFill/>
          </a:ln>
        </p:spPr>
      </p:sp>
      <p:sp>
        <p:nvSpPr>
          <p:cNvPr id="2041" name="Google Shape;2041;p138"/>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2042"/>
        <p:cNvGrpSpPr/>
        <p:nvPr/>
      </p:nvGrpSpPr>
      <p:grpSpPr>
        <a:xfrm>
          <a:off x="0" y="0"/>
          <a:ext cx="0" cy="0"/>
          <a:chOff x="0" y="0"/>
          <a:chExt cx="0" cy="0"/>
        </a:xfrm>
      </p:grpSpPr>
      <p:sp>
        <p:nvSpPr>
          <p:cNvPr id="2043" name="Google Shape;2043;p139"/>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44" name="Google Shape;2044;p139"/>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45" name="Google Shape;2045;p1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46" name="Google Shape;2046;p139"/>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47" name="Google Shape;2047;p139"/>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48" name="Google Shape;2048;p139"/>
          <p:cNvSpPr txBox="1">
            <a:spLocks noGrp="1"/>
          </p:cNvSpPr>
          <p:nvPr>
            <p:ph type="subTitle" idx="1"/>
          </p:nvPr>
        </p:nvSpPr>
        <p:spPr>
          <a:xfrm>
            <a:off x="512821"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49" name="Google Shape;2049;p139"/>
          <p:cNvSpPr txBox="1">
            <a:spLocks noGrp="1"/>
          </p:cNvSpPr>
          <p:nvPr>
            <p:ph type="subTitle" idx="2"/>
          </p:nvPr>
        </p:nvSpPr>
        <p:spPr>
          <a:xfrm>
            <a:off x="512821"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0" name="Google Shape;2050;p139"/>
          <p:cNvSpPr txBox="1">
            <a:spLocks noGrp="1"/>
          </p:cNvSpPr>
          <p:nvPr>
            <p:ph type="subTitle" idx="3"/>
          </p:nvPr>
        </p:nvSpPr>
        <p:spPr>
          <a:xfrm>
            <a:off x="512821"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1" name="Google Shape;2051;p139"/>
          <p:cNvSpPr txBox="1">
            <a:spLocks noGrp="1"/>
          </p:cNvSpPr>
          <p:nvPr>
            <p:ph type="subTitle" idx="4"/>
          </p:nvPr>
        </p:nvSpPr>
        <p:spPr>
          <a:xfrm>
            <a:off x="4483465"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2" name="Google Shape;2052;p139"/>
          <p:cNvSpPr txBox="1">
            <a:spLocks noGrp="1"/>
          </p:cNvSpPr>
          <p:nvPr>
            <p:ph type="subTitle" idx="5"/>
          </p:nvPr>
        </p:nvSpPr>
        <p:spPr>
          <a:xfrm>
            <a:off x="4483465"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3" name="Google Shape;2053;p139"/>
          <p:cNvSpPr txBox="1">
            <a:spLocks noGrp="1"/>
          </p:cNvSpPr>
          <p:nvPr>
            <p:ph type="subTitle" idx="6"/>
          </p:nvPr>
        </p:nvSpPr>
        <p:spPr>
          <a:xfrm>
            <a:off x="4483465"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2054"/>
        <p:cNvGrpSpPr/>
        <p:nvPr/>
      </p:nvGrpSpPr>
      <p:grpSpPr>
        <a:xfrm>
          <a:off x="0" y="0"/>
          <a:ext cx="0" cy="0"/>
          <a:chOff x="0" y="0"/>
          <a:chExt cx="0" cy="0"/>
        </a:xfrm>
      </p:grpSpPr>
      <p:sp>
        <p:nvSpPr>
          <p:cNvPr id="2055" name="Google Shape;2055;p140"/>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56" name="Google Shape;2056;p140"/>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57" name="Google Shape;2057;p1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58" name="Google Shape;2058;p140"/>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59" name="Google Shape;2059;p140"/>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60" name="Google Shape;2060;p140"/>
          <p:cNvSpPr txBox="1">
            <a:spLocks noGrp="1"/>
          </p:cNvSpPr>
          <p:nvPr>
            <p:ph type="subTitle" idx="1"/>
          </p:nvPr>
        </p:nvSpPr>
        <p:spPr>
          <a:xfrm>
            <a:off x="1000257"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1" name="Google Shape;2061;p140"/>
          <p:cNvSpPr txBox="1">
            <a:spLocks noGrp="1"/>
          </p:cNvSpPr>
          <p:nvPr>
            <p:ph type="subTitle" idx="2"/>
          </p:nvPr>
        </p:nvSpPr>
        <p:spPr>
          <a:xfrm>
            <a:off x="1000257"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2" name="Google Shape;2062;p140"/>
          <p:cNvSpPr txBox="1">
            <a:spLocks noGrp="1"/>
          </p:cNvSpPr>
          <p:nvPr>
            <p:ph type="subTitle" idx="3"/>
          </p:nvPr>
        </p:nvSpPr>
        <p:spPr>
          <a:xfrm>
            <a:off x="1000257"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3" name="Google Shape;2063;p140"/>
          <p:cNvSpPr txBox="1">
            <a:spLocks noGrp="1"/>
          </p:cNvSpPr>
          <p:nvPr>
            <p:ph type="subTitle" idx="4"/>
          </p:nvPr>
        </p:nvSpPr>
        <p:spPr>
          <a:xfrm>
            <a:off x="4978030"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4" name="Google Shape;2064;p140"/>
          <p:cNvSpPr txBox="1">
            <a:spLocks noGrp="1"/>
          </p:cNvSpPr>
          <p:nvPr>
            <p:ph type="subTitle" idx="5"/>
          </p:nvPr>
        </p:nvSpPr>
        <p:spPr>
          <a:xfrm>
            <a:off x="4978030"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5" name="Google Shape;2065;p140"/>
          <p:cNvSpPr txBox="1">
            <a:spLocks noGrp="1"/>
          </p:cNvSpPr>
          <p:nvPr>
            <p:ph type="subTitle" idx="6"/>
          </p:nvPr>
        </p:nvSpPr>
        <p:spPr>
          <a:xfrm>
            <a:off x="4978030"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6" name="Google Shape;2066;p140"/>
          <p:cNvSpPr txBox="1">
            <a:spLocks noGrp="1"/>
          </p:cNvSpPr>
          <p:nvPr>
            <p:ph type="title" idx="7" hasCustomPrompt="1"/>
          </p:nvPr>
        </p:nvSpPr>
        <p:spPr>
          <a:xfrm>
            <a:off x="372046" y="2123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7" name="Google Shape;2067;p140"/>
          <p:cNvSpPr txBox="1">
            <a:spLocks noGrp="1"/>
          </p:cNvSpPr>
          <p:nvPr>
            <p:ph type="title" idx="8" hasCustomPrompt="1"/>
          </p:nvPr>
        </p:nvSpPr>
        <p:spPr>
          <a:xfrm>
            <a:off x="372046" y="298912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8" name="Google Shape;2068;p140"/>
          <p:cNvSpPr txBox="1">
            <a:spLocks noGrp="1"/>
          </p:cNvSpPr>
          <p:nvPr>
            <p:ph type="title" idx="9" hasCustomPrompt="1"/>
          </p:nvPr>
        </p:nvSpPr>
        <p:spPr>
          <a:xfrm>
            <a:off x="372046" y="388813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9" name="Google Shape;2069;p140"/>
          <p:cNvSpPr txBox="1">
            <a:spLocks noGrp="1"/>
          </p:cNvSpPr>
          <p:nvPr>
            <p:ph type="title" idx="13" hasCustomPrompt="1"/>
          </p:nvPr>
        </p:nvSpPr>
        <p:spPr>
          <a:xfrm>
            <a:off x="4387041" y="214227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0" name="Google Shape;2070;p140"/>
          <p:cNvSpPr txBox="1">
            <a:spLocks noGrp="1"/>
          </p:cNvSpPr>
          <p:nvPr>
            <p:ph type="title" idx="14" hasCustomPrompt="1"/>
          </p:nvPr>
        </p:nvSpPr>
        <p:spPr>
          <a:xfrm>
            <a:off x="4387041" y="300744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1" name="Google Shape;2071;p140"/>
          <p:cNvSpPr txBox="1">
            <a:spLocks noGrp="1"/>
          </p:cNvSpPr>
          <p:nvPr>
            <p:ph type="title" idx="15" hasCustomPrompt="1"/>
          </p:nvPr>
        </p:nvSpPr>
        <p:spPr>
          <a:xfrm>
            <a:off x="4387041" y="390645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2072"/>
        <p:cNvGrpSpPr/>
        <p:nvPr/>
      </p:nvGrpSpPr>
      <p:grpSpPr>
        <a:xfrm>
          <a:off x="0" y="0"/>
          <a:ext cx="0" cy="0"/>
          <a:chOff x="0" y="0"/>
          <a:chExt cx="0" cy="0"/>
        </a:xfrm>
      </p:grpSpPr>
      <p:sp>
        <p:nvSpPr>
          <p:cNvPr id="2073" name="Google Shape;2073;p141"/>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74" name="Google Shape;2074;p141"/>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75" name="Google Shape;2075;p1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76" name="Google Shape;2076;p141"/>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2077" name="Google Shape;2077;p141"/>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2078" name="Google Shape;2078;p141"/>
          <p:cNvSpPr txBox="1">
            <a:spLocks noGrp="1"/>
          </p:cNvSpPr>
          <p:nvPr>
            <p:ph type="title" idx="2" hasCustomPrompt="1"/>
          </p:nvPr>
        </p:nvSpPr>
        <p:spPr>
          <a:xfrm>
            <a:off x="390361"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9" name="Google Shape;2079;p141"/>
          <p:cNvSpPr txBox="1">
            <a:spLocks noGrp="1"/>
          </p:cNvSpPr>
          <p:nvPr>
            <p:ph type="title" idx="3" hasCustomPrompt="1"/>
          </p:nvPr>
        </p:nvSpPr>
        <p:spPr>
          <a:xfrm>
            <a:off x="4405357"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0" name="Google Shape;2080;p141"/>
          <p:cNvSpPr txBox="1">
            <a:spLocks noGrp="1"/>
          </p:cNvSpPr>
          <p:nvPr>
            <p:ph type="title" idx="4" hasCustomPrompt="1"/>
          </p:nvPr>
        </p:nvSpPr>
        <p:spPr>
          <a:xfrm>
            <a:off x="381204"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1" name="Google Shape;2081;p141"/>
          <p:cNvSpPr txBox="1">
            <a:spLocks noGrp="1"/>
          </p:cNvSpPr>
          <p:nvPr>
            <p:ph type="title" idx="5" hasCustomPrompt="1"/>
          </p:nvPr>
        </p:nvSpPr>
        <p:spPr>
          <a:xfrm>
            <a:off x="390361"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2" name="Google Shape;2082;p141"/>
          <p:cNvSpPr txBox="1">
            <a:spLocks noGrp="1"/>
          </p:cNvSpPr>
          <p:nvPr>
            <p:ph type="title" idx="6" hasCustomPrompt="1"/>
          </p:nvPr>
        </p:nvSpPr>
        <p:spPr>
          <a:xfrm>
            <a:off x="4396199"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3" name="Google Shape;2083;p141"/>
          <p:cNvSpPr txBox="1">
            <a:spLocks noGrp="1"/>
          </p:cNvSpPr>
          <p:nvPr>
            <p:ph type="title" idx="7" hasCustomPrompt="1"/>
          </p:nvPr>
        </p:nvSpPr>
        <p:spPr>
          <a:xfrm>
            <a:off x="4405357"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4" name="Google Shape;2084;p141"/>
          <p:cNvSpPr txBox="1">
            <a:spLocks noGrp="1"/>
          </p:cNvSpPr>
          <p:nvPr>
            <p:ph type="subTitle" idx="1"/>
          </p:nvPr>
        </p:nvSpPr>
        <p:spPr>
          <a:xfrm>
            <a:off x="982822" y="2076019"/>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5" name="Google Shape;2085;p141"/>
          <p:cNvSpPr txBox="1">
            <a:spLocks noGrp="1"/>
          </p:cNvSpPr>
          <p:nvPr>
            <p:ph type="subTitle" idx="8"/>
          </p:nvPr>
        </p:nvSpPr>
        <p:spPr>
          <a:xfrm>
            <a:off x="982822" y="3090131"/>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6" name="Google Shape;2086;p141"/>
          <p:cNvSpPr txBox="1">
            <a:spLocks noGrp="1"/>
          </p:cNvSpPr>
          <p:nvPr>
            <p:ph type="subTitle" idx="9"/>
          </p:nvPr>
        </p:nvSpPr>
        <p:spPr>
          <a:xfrm>
            <a:off x="982822" y="4109738"/>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7" name="Google Shape;2087;p141"/>
          <p:cNvSpPr txBox="1">
            <a:spLocks noGrp="1"/>
          </p:cNvSpPr>
          <p:nvPr>
            <p:ph type="subTitle" idx="13"/>
          </p:nvPr>
        </p:nvSpPr>
        <p:spPr>
          <a:xfrm>
            <a:off x="4959161" y="2076019"/>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8" name="Google Shape;2088;p141"/>
          <p:cNvSpPr txBox="1">
            <a:spLocks noGrp="1"/>
          </p:cNvSpPr>
          <p:nvPr>
            <p:ph type="subTitle" idx="14"/>
          </p:nvPr>
        </p:nvSpPr>
        <p:spPr>
          <a:xfrm>
            <a:off x="4959161" y="3090131"/>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9" name="Google Shape;2089;p141"/>
          <p:cNvSpPr txBox="1">
            <a:spLocks noGrp="1"/>
          </p:cNvSpPr>
          <p:nvPr>
            <p:ph type="subTitle" idx="15"/>
          </p:nvPr>
        </p:nvSpPr>
        <p:spPr>
          <a:xfrm>
            <a:off x="4959161" y="4109738"/>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90" name="Google Shape;2090;p141"/>
          <p:cNvSpPr txBox="1">
            <a:spLocks noGrp="1"/>
          </p:cNvSpPr>
          <p:nvPr>
            <p:ph type="subTitle" idx="16"/>
          </p:nvPr>
        </p:nvSpPr>
        <p:spPr>
          <a:xfrm>
            <a:off x="953997" y="371896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1" name="Google Shape;2091;p141"/>
          <p:cNvSpPr txBox="1">
            <a:spLocks noGrp="1"/>
          </p:cNvSpPr>
          <p:nvPr>
            <p:ph type="subTitle" idx="17"/>
          </p:nvPr>
        </p:nvSpPr>
        <p:spPr>
          <a:xfrm>
            <a:off x="953997" y="171885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2" name="Google Shape;2092;p141"/>
          <p:cNvSpPr txBox="1">
            <a:spLocks noGrp="1"/>
          </p:cNvSpPr>
          <p:nvPr>
            <p:ph type="subTitle" idx="18"/>
          </p:nvPr>
        </p:nvSpPr>
        <p:spPr>
          <a:xfrm>
            <a:off x="953997" y="2723332"/>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3" name="Google Shape;2093;p141"/>
          <p:cNvSpPr txBox="1">
            <a:spLocks noGrp="1"/>
          </p:cNvSpPr>
          <p:nvPr>
            <p:ph type="subTitle" idx="19"/>
          </p:nvPr>
        </p:nvSpPr>
        <p:spPr>
          <a:xfrm>
            <a:off x="4947992" y="1718845"/>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4" name="Google Shape;2094;p141"/>
          <p:cNvSpPr txBox="1">
            <a:spLocks noGrp="1"/>
          </p:cNvSpPr>
          <p:nvPr>
            <p:ph type="subTitle" idx="20"/>
          </p:nvPr>
        </p:nvSpPr>
        <p:spPr>
          <a:xfrm>
            <a:off x="4947992" y="2723330"/>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5" name="Google Shape;2095;p141"/>
          <p:cNvSpPr txBox="1">
            <a:spLocks noGrp="1"/>
          </p:cNvSpPr>
          <p:nvPr>
            <p:ph type="subTitle" idx="21"/>
          </p:nvPr>
        </p:nvSpPr>
        <p:spPr>
          <a:xfrm>
            <a:off x="4947992" y="3718959"/>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2096"/>
        <p:cNvGrpSpPr/>
        <p:nvPr/>
      </p:nvGrpSpPr>
      <p:grpSpPr>
        <a:xfrm>
          <a:off x="0" y="0"/>
          <a:ext cx="0" cy="0"/>
          <a:chOff x="0" y="0"/>
          <a:chExt cx="0" cy="0"/>
        </a:xfrm>
      </p:grpSpPr>
      <p:sp>
        <p:nvSpPr>
          <p:cNvPr id="2097" name="Google Shape;2097;p142"/>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98" name="Google Shape;2098;p1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99" name="Google Shape;2099;p142"/>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00" name="Google Shape;2100;p142"/>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01" name="Google Shape;2101;p142"/>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02" name="Google Shape;2102;p142"/>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03" name="Google Shape;2103;p142"/>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04" name="Google Shape;2104;p142"/>
          <p:cNvSpPr txBox="1">
            <a:spLocks noGrp="1"/>
          </p:cNvSpPr>
          <p:nvPr>
            <p:ph type="title" idx="2"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5" name="Google Shape;2105;p142"/>
          <p:cNvSpPr txBox="1">
            <a:spLocks noGrp="1"/>
          </p:cNvSpPr>
          <p:nvPr>
            <p:ph type="title" idx="3"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6" name="Google Shape;2106;p142"/>
          <p:cNvSpPr txBox="1">
            <a:spLocks noGrp="1"/>
          </p:cNvSpPr>
          <p:nvPr>
            <p:ph type="title" idx="4"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7" name="Google Shape;2107;p142"/>
          <p:cNvSpPr txBox="1">
            <a:spLocks noGrp="1"/>
          </p:cNvSpPr>
          <p:nvPr>
            <p:ph type="title" idx="5"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8" name="Google Shape;2108;p142"/>
          <p:cNvSpPr txBox="1">
            <a:spLocks noGrp="1"/>
          </p:cNvSpPr>
          <p:nvPr>
            <p:ph type="title" idx="6"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9" name="Google Shape;2109;p142"/>
          <p:cNvSpPr txBox="1">
            <a:spLocks noGrp="1"/>
          </p:cNvSpPr>
          <p:nvPr>
            <p:ph type="subTitle" idx="1"/>
          </p:nvPr>
        </p:nvSpPr>
        <p:spPr>
          <a:xfrm>
            <a:off x="727790" y="1279931"/>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0" name="Google Shape;2110;p142"/>
          <p:cNvSpPr txBox="1">
            <a:spLocks noGrp="1"/>
          </p:cNvSpPr>
          <p:nvPr>
            <p:ph type="subTitle" idx="7"/>
          </p:nvPr>
        </p:nvSpPr>
        <p:spPr>
          <a:xfrm>
            <a:off x="727790" y="1852994"/>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1" name="Google Shape;2111;p142"/>
          <p:cNvSpPr txBox="1">
            <a:spLocks noGrp="1"/>
          </p:cNvSpPr>
          <p:nvPr>
            <p:ph type="subTitle" idx="8"/>
          </p:nvPr>
        </p:nvSpPr>
        <p:spPr>
          <a:xfrm>
            <a:off x="727790" y="2431159"/>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2" name="Google Shape;2112;p142"/>
          <p:cNvSpPr txBox="1">
            <a:spLocks noGrp="1"/>
          </p:cNvSpPr>
          <p:nvPr>
            <p:ph type="subTitle" idx="9"/>
          </p:nvPr>
        </p:nvSpPr>
        <p:spPr>
          <a:xfrm>
            <a:off x="727790" y="3023378"/>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3" name="Google Shape;2113;p142"/>
          <p:cNvSpPr txBox="1">
            <a:spLocks noGrp="1"/>
          </p:cNvSpPr>
          <p:nvPr>
            <p:ph type="subTitle" idx="13"/>
          </p:nvPr>
        </p:nvSpPr>
        <p:spPr>
          <a:xfrm>
            <a:off x="727790" y="3619172"/>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2114"/>
        <p:cNvGrpSpPr/>
        <p:nvPr/>
      </p:nvGrpSpPr>
      <p:grpSpPr>
        <a:xfrm>
          <a:off x="0" y="0"/>
          <a:ext cx="0" cy="0"/>
          <a:chOff x="0" y="0"/>
          <a:chExt cx="0" cy="0"/>
        </a:xfrm>
      </p:grpSpPr>
      <p:sp>
        <p:nvSpPr>
          <p:cNvPr id="2115" name="Google Shape;2115;p143"/>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16" name="Google Shape;2116;p1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17" name="Google Shape;2117;p143"/>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18" name="Google Shape;2118;p143"/>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19" name="Google Shape;2119;p143"/>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20" name="Google Shape;2120;p143"/>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21" name="Google Shape;2121;p143"/>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22" name="Google Shape;2122;p143"/>
          <p:cNvSpPr txBox="1">
            <a:spLocks noGrp="1"/>
          </p:cNvSpPr>
          <p:nvPr>
            <p:ph type="title" idx="2" hasCustomPrompt="1"/>
          </p:nvPr>
        </p:nvSpPr>
        <p:spPr>
          <a:xfrm>
            <a:off x="4735895" y="115221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3" name="Google Shape;2123;p143"/>
          <p:cNvSpPr txBox="1">
            <a:spLocks noGrp="1"/>
          </p:cNvSpPr>
          <p:nvPr>
            <p:ph type="title" idx="3" hasCustomPrompt="1"/>
          </p:nvPr>
        </p:nvSpPr>
        <p:spPr>
          <a:xfrm>
            <a:off x="4735895" y="1734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4" name="Google Shape;2124;p143"/>
          <p:cNvSpPr txBox="1">
            <a:spLocks noGrp="1"/>
          </p:cNvSpPr>
          <p:nvPr>
            <p:ph type="title" idx="4" hasCustomPrompt="1"/>
          </p:nvPr>
        </p:nvSpPr>
        <p:spPr>
          <a:xfrm>
            <a:off x="4735895" y="231799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5" name="Google Shape;2125;p143"/>
          <p:cNvSpPr txBox="1">
            <a:spLocks noGrp="1"/>
          </p:cNvSpPr>
          <p:nvPr>
            <p:ph type="title" idx="5" hasCustomPrompt="1"/>
          </p:nvPr>
        </p:nvSpPr>
        <p:spPr>
          <a:xfrm>
            <a:off x="4730864"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6" name="Google Shape;2126;p143"/>
          <p:cNvSpPr txBox="1">
            <a:spLocks noGrp="1"/>
          </p:cNvSpPr>
          <p:nvPr>
            <p:ph type="title" idx="6" hasCustomPrompt="1"/>
          </p:nvPr>
        </p:nvSpPr>
        <p:spPr>
          <a:xfrm>
            <a:off x="4735895" y="3493496"/>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7" name="Google Shape;2127;p143"/>
          <p:cNvSpPr txBox="1">
            <a:spLocks noGrp="1"/>
          </p:cNvSpPr>
          <p:nvPr>
            <p:ph type="subTitle" idx="1"/>
          </p:nvPr>
        </p:nvSpPr>
        <p:spPr>
          <a:xfrm>
            <a:off x="727790" y="1279931"/>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8" name="Google Shape;2128;p143"/>
          <p:cNvSpPr txBox="1">
            <a:spLocks noGrp="1"/>
          </p:cNvSpPr>
          <p:nvPr>
            <p:ph type="subTitle" idx="7"/>
          </p:nvPr>
        </p:nvSpPr>
        <p:spPr>
          <a:xfrm>
            <a:off x="727790" y="1852994"/>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9" name="Google Shape;2129;p143"/>
          <p:cNvSpPr txBox="1">
            <a:spLocks noGrp="1"/>
          </p:cNvSpPr>
          <p:nvPr>
            <p:ph type="subTitle" idx="8"/>
          </p:nvPr>
        </p:nvSpPr>
        <p:spPr>
          <a:xfrm>
            <a:off x="727790" y="2431159"/>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0" name="Google Shape;2130;p143"/>
          <p:cNvSpPr txBox="1">
            <a:spLocks noGrp="1"/>
          </p:cNvSpPr>
          <p:nvPr>
            <p:ph type="subTitle" idx="9"/>
          </p:nvPr>
        </p:nvSpPr>
        <p:spPr>
          <a:xfrm>
            <a:off x="727790" y="3023378"/>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1" name="Google Shape;2131;p143"/>
          <p:cNvSpPr txBox="1">
            <a:spLocks noGrp="1"/>
          </p:cNvSpPr>
          <p:nvPr>
            <p:ph type="subTitle" idx="13"/>
          </p:nvPr>
        </p:nvSpPr>
        <p:spPr>
          <a:xfrm>
            <a:off x="727790" y="3619172"/>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2" name="Google Shape;2132;p143"/>
          <p:cNvSpPr txBox="1">
            <a:spLocks noGrp="1"/>
          </p:cNvSpPr>
          <p:nvPr>
            <p:ph type="subTitle" idx="14"/>
          </p:nvPr>
        </p:nvSpPr>
        <p:spPr>
          <a:xfrm>
            <a:off x="5309168" y="1279931"/>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3" name="Google Shape;2133;p143"/>
          <p:cNvSpPr txBox="1">
            <a:spLocks noGrp="1"/>
          </p:cNvSpPr>
          <p:nvPr>
            <p:ph type="subTitle" idx="15"/>
          </p:nvPr>
        </p:nvSpPr>
        <p:spPr>
          <a:xfrm>
            <a:off x="5309168" y="1852994"/>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4" name="Google Shape;2134;p143"/>
          <p:cNvSpPr txBox="1">
            <a:spLocks noGrp="1"/>
          </p:cNvSpPr>
          <p:nvPr>
            <p:ph type="subTitle" idx="16"/>
          </p:nvPr>
        </p:nvSpPr>
        <p:spPr>
          <a:xfrm>
            <a:off x="5309168" y="2431159"/>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5" name="Google Shape;2135;p143"/>
          <p:cNvSpPr txBox="1">
            <a:spLocks noGrp="1"/>
          </p:cNvSpPr>
          <p:nvPr>
            <p:ph type="subTitle" idx="17"/>
          </p:nvPr>
        </p:nvSpPr>
        <p:spPr>
          <a:xfrm>
            <a:off x="5309168" y="3023378"/>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6" name="Google Shape;2136;p143"/>
          <p:cNvSpPr txBox="1">
            <a:spLocks noGrp="1"/>
          </p:cNvSpPr>
          <p:nvPr>
            <p:ph type="subTitle" idx="18"/>
          </p:nvPr>
        </p:nvSpPr>
        <p:spPr>
          <a:xfrm>
            <a:off x="5309168" y="3619172"/>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7" name="Google Shape;2137;p143"/>
          <p:cNvSpPr txBox="1">
            <a:spLocks noGrp="1"/>
          </p:cNvSpPr>
          <p:nvPr>
            <p:ph type="title" idx="19"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8" name="Google Shape;2138;p143"/>
          <p:cNvSpPr txBox="1">
            <a:spLocks noGrp="1"/>
          </p:cNvSpPr>
          <p:nvPr>
            <p:ph type="title" idx="20"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9" name="Google Shape;2139;p143"/>
          <p:cNvSpPr txBox="1">
            <a:spLocks noGrp="1"/>
          </p:cNvSpPr>
          <p:nvPr>
            <p:ph type="title" idx="21"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0" name="Google Shape;2140;p143"/>
          <p:cNvSpPr txBox="1">
            <a:spLocks noGrp="1"/>
          </p:cNvSpPr>
          <p:nvPr>
            <p:ph type="title" idx="22"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1" name="Google Shape;2141;p143"/>
          <p:cNvSpPr txBox="1">
            <a:spLocks noGrp="1"/>
          </p:cNvSpPr>
          <p:nvPr>
            <p:ph type="title" idx="23"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2142"/>
        <p:cNvGrpSpPr/>
        <p:nvPr/>
      </p:nvGrpSpPr>
      <p:grpSpPr>
        <a:xfrm>
          <a:off x="0" y="0"/>
          <a:ext cx="0" cy="0"/>
          <a:chOff x="0" y="0"/>
          <a:chExt cx="0" cy="0"/>
        </a:xfrm>
      </p:grpSpPr>
      <p:sp>
        <p:nvSpPr>
          <p:cNvPr id="2143" name="Google Shape;2143;p144"/>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4" name="Google Shape;2144;p1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5" name="Google Shape;2145;p144"/>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8602" algn="l">
              <a:lnSpc>
                <a:spcPct val="87000"/>
              </a:lnSpc>
              <a:spcBef>
                <a:spcPts val="1350"/>
              </a:spcBef>
              <a:spcAft>
                <a:spcPts val="0"/>
              </a:spcAft>
              <a:buClr>
                <a:schemeClr val="accent1"/>
              </a:buClr>
              <a:buSzPts val="945"/>
              <a:buChar char="●"/>
              <a:defRPr sz="1050"/>
            </a:lvl1pPr>
            <a:lvl2pPr marL="914400" lvl="1" indent="-280031" algn="l">
              <a:lnSpc>
                <a:spcPct val="87000"/>
              </a:lnSpc>
              <a:spcBef>
                <a:spcPts val="1350"/>
              </a:spcBef>
              <a:spcAft>
                <a:spcPts val="0"/>
              </a:spcAft>
              <a:buClr>
                <a:schemeClr val="accent1"/>
              </a:buClr>
              <a:buSzPts val="810"/>
              <a:buChar char="●"/>
              <a:defRPr sz="900"/>
            </a:lvl2pPr>
            <a:lvl3pPr marL="1371600" lvl="2" indent="-271459" algn="l">
              <a:lnSpc>
                <a:spcPct val="87000"/>
              </a:lnSpc>
              <a:spcBef>
                <a:spcPts val="1350"/>
              </a:spcBef>
              <a:spcAft>
                <a:spcPts val="0"/>
              </a:spcAft>
              <a:buClr>
                <a:schemeClr val="accent1"/>
              </a:buClr>
              <a:buSzPts val="675"/>
              <a:buChar char="●"/>
              <a:defRPr sz="750"/>
            </a:lvl3pPr>
            <a:lvl4pPr marL="1828800" lvl="3" indent="-262887" algn="l">
              <a:lnSpc>
                <a:spcPct val="87000"/>
              </a:lnSpc>
              <a:spcBef>
                <a:spcPts val="1350"/>
              </a:spcBef>
              <a:spcAft>
                <a:spcPts val="0"/>
              </a:spcAft>
              <a:buClr>
                <a:schemeClr val="accent1"/>
              </a:buClr>
              <a:buSzPts val="540"/>
              <a:buChar char="●"/>
              <a:defRPr sz="600"/>
            </a:lvl4pPr>
            <a:lvl5pPr marL="2286000" lvl="4" indent="-254315" algn="l">
              <a:lnSpc>
                <a:spcPct val="87000"/>
              </a:lnSpc>
              <a:spcBef>
                <a:spcPts val="1350"/>
              </a:spcBef>
              <a:spcAft>
                <a:spcPts val="0"/>
              </a:spcAft>
              <a:buClr>
                <a:schemeClr val="accent1"/>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2146"/>
        <p:cNvGrpSpPr/>
        <p:nvPr/>
      </p:nvGrpSpPr>
      <p:grpSpPr>
        <a:xfrm>
          <a:off x="0" y="0"/>
          <a:ext cx="0" cy="0"/>
          <a:chOff x="0" y="0"/>
          <a:chExt cx="0" cy="0"/>
        </a:xfrm>
      </p:grpSpPr>
      <p:sp>
        <p:nvSpPr>
          <p:cNvPr id="2147" name="Google Shape;2147;p145"/>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8" name="Google Shape;2148;p1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9" name="Google Shape;2149;p145"/>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300507" algn="l">
              <a:lnSpc>
                <a:spcPct val="94000"/>
              </a:lnSpc>
              <a:spcBef>
                <a:spcPts val="1350"/>
              </a:spcBef>
              <a:spcAft>
                <a:spcPts val="0"/>
              </a:spcAft>
              <a:buClr>
                <a:schemeClr val="accent1"/>
              </a:buClr>
              <a:buSzPts val="1132"/>
              <a:buChar char="●"/>
              <a:defRPr sz="1237"/>
            </a:lvl1pPr>
            <a:lvl2pPr marL="914400" lvl="1" indent="-291936" algn="l">
              <a:lnSpc>
                <a:spcPct val="94000"/>
              </a:lnSpc>
              <a:spcBef>
                <a:spcPts val="1350"/>
              </a:spcBef>
              <a:spcAft>
                <a:spcPts val="0"/>
              </a:spcAft>
              <a:buClr>
                <a:schemeClr val="accent1"/>
              </a:buClr>
              <a:buSzPts val="997"/>
              <a:buChar char="●"/>
              <a:defRPr sz="1087"/>
            </a:lvl2pPr>
            <a:lvl3pPr marL="1371600" lvl="2" indent="-283364" algn="l">
              <a:lnSpc>
                <a:spcPct val="94000"/>
              </a:lnSpc>
              <a:spcBef>
                <a:spcPts val="1350"/>
              </a:spcBef>
              <a:spcAft>
                <a:spcPts val="0"/>
              </a:spcAft>
              <a:buClr>
                <a:schemeClr val="accent1"/>
              </a:buClr>
              <a:buSzPts val="862"/>
              <a:buChar char="●"/>
              <a:defRPr sz="937"/>
            </a:lvl3pPr>
            <a:lvl4pPr marL="1828800" lvl="3" indent="-274792" algn="l">
              <a:lnSpc>
                <a:spcPct val="94000"/>
              </a:lnSpc>
              <a:spcBef>
                <a:spcPts val="1350"/>
              </a:spcBef>
              <a:spcAft>
                <a:spcPts val="0"/>
              </a:spcAft>
              <a:buClr>
                <a:schemeClr val="accent1"/>
              </a:buClr>
              <a:buSzPts val="727"/>
              <a:buChar char="●"/>
              <a:defRPr sz="787"/>
            </a:lvl4pPr>
            <a:lvl5pPr marL="2286000" lvl="4" indent="-266221" algn="l">
              <a:lnSpc>
                <a:spcPct val="94000"/>
              </a:lnSpc>
              <a:spcBef>
                <a:spcPts val="1350"/>
              </a:spcBef>
              <a:spcAft>
                <a:spcPts val="0"/>
              </a:spcAft>
              <a:buClr>
                <a:schemeClr val="accent1"/>
              </a:buClr>
              <a:buSzPts val="592"/>
              <a:buChar char="●"/>
              <a:defRPr sz="637"/>
            </a:lvl5pPr>
            <a:lvl6pPr marL="2743200" lvl="5" indent="-283364" algn="l">
              <a:lnSpc>
                <a:spcPct val="90000"/>
              </a:lnSpc>
              <a:spcBef>
                <a:spcPts val="375"/>
              </a:spcBef>
              <a:spcAft>
                <a:spcPts val="0"/>
              </a:spcAft>
              <a:buClr>
                <a:schemeClr val="dk1"/>
              </a:buClr>
              <a:buSzPts val="862"/>
              <a:buChar char="•"/>
              <a:defRPr sz="375"/>
            </a:lvl6pPr>
            <a:lvl7pPr marL="3200400" lvl="6" indent="-283364" algn="l">
              <a:lnSpc>
                <a:spcPct val="90000"/>
              </a:lnSpc>
              <a:spcBef>
                <a:spcPts val="375"/>
              </a:spcBef>
              <a:spcAft>
                <a:spcPts val="0"/>
              </a:spcAft>
              <a:buClr>
                <a:schemeClr val="dk1"/>
              </a:buClr>
              <a:buSzPts val="862"/>
              <a:buChar char="•"/>
              <a:defRPr sz="375"/>
            </a:lvl7pPr>
            <a:lvl8pPr marL="3657600" lvl="7" indent="-283364" algn="l">
              <a:lnSpc>
                <a:spcPct val="90000"/>
              </a:lnSpc>
              <a:spcBef>
                <a:spcPts val="375"/>
              </a:spcBef>
              <a:spcAft>
                <a:spcPts val="0"/>
              </a:spcAft>
              <a:buClr>
                <a:schemeClr val="dk1"/>
              </a:buClr>
              <a:buSzPts val="862"/>
              <a:buChar char="•"/>
              <a:defRPr sz="375"/>
            </a:lvl8pPr>
            <a:lvl9pPr marL="4114800" lvl="8" indent="-283364" algn="l">
              <a:lnSpc>
                <a:spcPct val="90000"/>
              </a:lnSpc>
              <a:spcBef>
                <a:spcPts val="375"/>
              </a:spcBef>
              <a:spcAft>
                <a:spcPts val="0"/>
              </a:spcAft>
              <a:buClr>
                <a:schemeClr val="dk1"/>
              </a:buClr>
              <a:buSzPts val="862"/>
              <a:buChar char="•"/>
              <a:defRPr sz="375"/>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2150"/>
        <p:cNvGrpSpPr/>
        <p:nvPr/>
      </p:nvGrpSpPr>
      <p:grpSpPr>
        <a:xfrm>
          <a:off x="0" y="0"/>
          <a:ext cx="0" cy="0"/>
          <a:chOff x="0" y="0"/>
          <a:chExt cx="0" cy="0"/>
        </a:xfrm>
      </p:grpSpPr>
      <p:sp>
        <p:nvSpPr>
          <p:cNvPr id="2151" name="Google Shape;2151;p146"/>
          <p:cNvSpPr txBox="1">
            <a:spLocks noGrp="1"/>
          </p:cNvSpPr>
          <p:nvPr>
            <p:ph type="title"/>
          </p:nvPr>
        </p:nvSpPr>
        <p:spPr>
          <a:xfrm>
            <a:off x="316371" y="1332213"/>
            <a:ext cx="3300300" cy="20793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2" name="Google Shape;2152;p1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53" name="Google Shape;2153;p146"/>
          <p:cNvSpPr txBox="1">
            <a:spLocks noGrp="1"/>
          </p:cNvSpPr>
          <p:nvPr>
            <p:ph type="body" idx="1"/>
          </p:nvPr>
        </p:nvSpPr>
        <p:spPr>
          <a:xfrm>
            <a:off x="4487977" y="1762506"/>
            <a:ext cx="4107000" cy="16323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chemeClr val="accent4"/>
              </a:buClr>
              <a:buSzPts val="945"/>
              <a:buChar char="●"/>
              <a:defRPr sz="1050">
                <a:solidFill>
                  <a:schemeClr val="accent4"/>
                </a:solidFill>
              </a:defRPr>
            </a:lvl1pPr>
            <a:lvl2pPr marL="914400" lvl="1" indent="-280031" algn="l">
              <a:lnSpc>
                <a:spcPct val="95000"/>
              </a:lnSpc>
              <a:spcBef>
                <a:spcPts val="1350"/>
              </a:spcBef>
              <a:spcAft>
                <a:spcPts val="0"/>
              </a:spcAft>
              <a:buClr>
                <a:schemeClr val="accent4"/>
              </a:buClr>
              <a:buSzPts val="810"/>
              <a:buChar char="●"/>
              <a:defRPr sz="900">
                <a:solidFill>
                  <a:schemeClr val="accent4"/>
                </a:solidFill>
              </a:defRPr>
            </a:lvl2pPr>
            <a:lvl3pPr marL="1371600" lvl="2" indent="-271459" algn="l">
              <a:lnSpc>
                <a:spcPct val="95000"/>
              </a:lnSpc>
              <a:spcBef>
                <a:spcPts val="1350"/>
              </a:spcBef>
              <a:spcAft>
                <a:spcPts val="0"/>
              </a:spcAft>
              <a:buClr>
                <a:schemeClr val="accent4"/>
              </a:buClr>
              <a:buSzPts val="675"/>
              <a:buChar char="●"/>
              <a:defRPr sz="750">
                <a:solidFill>
                  <a:schemeClr val="accent4"/>
                </a:solidFill>
              </a:defRPr>
            </a:lvl3pPr>
            <a:lvl4pPr marL="1828800" lvl="3" indent="-262887" algn="l">
              <a:lnSpc>
                <a:spcPct val="95000"/>
              </a:lnSpc>
              <a:spcBef>
                <a:spcPts val="1350"/>
              </a:spcBef>
              <a:spcAft>
                <a:spcPts val="0"/>
              </a:spcAft>
              <a:buClr>
                <a:schemeClr val="accent4"/>
              </a:buClr>
              <a:buSzPts val="540"/>
              <a:buChar char="●"/>
              <a:defRPr sz="600">
                <a:solidFill>
                  <a:schemeClr val="accent4"/>
                </a:solidFill>
              </a:defRPr>
            </a:lvl4pPr>
            <a:lvl5pPr marL="2286000" lvl="4" indent="-254315" algn="l">
              <a:lnSpc>
                <a:spcPct val="95000"/>
              </a:lnSpc>
              <a:spcBef>
                <a:spcPts val="1350"/>
              </a:spcBef>
              <a:spcAft>
                <a:spcPts val="0"/>
              </a:spcAft>
              <a:buClr>
                <a:schemeClr val="accent4"/>
              </a:buClr>
              <a:buSzPts val="405"/>
              <a:buChar char="●"/>
              <a:defRPr sz="450">
                <a:solidFill>
                  <a:schemeClr val="accent4"/>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54" name="Google Shape;2154;p146"/>
          <p:cNvSpPr txBox="1">
            <a:spLocks noGrp="1"/>
          </p:cNvSpPr>
          <p:nvPr>
            <p:ph type="subTitle" idx="2"/>
          </p:nvPr>
        </p:nvSpPr>
        <p:spPr>
          <a:xfrm>
            <a:off x="4487977" y="1359427"/>
            <a:ext cx="41070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2155"/>
        <p:cNvGrpSpPr/>
        <p:nvPr/>
      </p:nvGrpSpPr>
      <p:grpSpPr>
        <a:xfrm>
          <a:off x="0" y="0"/>
          <a:ext cx="0" cy="0"/>
          <a:chOff x="0" y="0"/>
          <a:chExt cx="0" cy="0"/>
        </a:xfrm>
      </p:grpSpPr>
      <p:pic>
        <p:nvPicPr>
          <p:cNvPr id="2156" name="Google Shape;2156;p147"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157" name="Google Shape;2157;p147"/>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8" name="Google Shape;2158;p1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159" name="Google Shape;2159;p147"/>
          <p:cNvGrpSpPr/>
          <p:nvPr/>
        </p:nvGrpSpPr>
        <p:grpSpPr>
          <a:xfrm>
            <a:off x="8381796" y="4822425"/>
            <a:ext cx="537710" cy="158585"/>
            <a:chOff x="22351457" y="12859799"/>
            <a:chExt cx="1433894" cy="422893"/>
          </a:xfrm>
        </p:grpSpPr>
        <p:grpSp>
          <p:nvGrpSpPr>
            <p:cNvPr id="2160" name="Google Shape;2160;p147"/>
            <p:cNvGrpSpPr/>
            <p:nvPr/>
          </p:nvGrpSpPr>
          <p:grpSpPr>
            <a:xfrm>
              <a:off x="22351457" y="12859799"/>
              <a:ext cx="1379787" cy="422893"/>
              <a:chOff x="22351457" y="12859799"/>
              <a:chExt cx="1379787" cy="422893"/>
            </a:xfrm>
          </p:grpSpPr>
          <p:sp>
            <p:nvSpPr>
              <p:cNvPr id="2161" name="Google Shape;2161;p14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2" name="Google Shape;2162;p14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163" name="Google Shape;2163;p147"/>
              <p:cNvGrpSpPr/>
              <p:nvPr/>
            </p:nvGrpSpPr>
            <p:grpSpPr>
              <a:xfrm>
                <a:off x="23288552" y="12859801"/>
                <a:ext cx="442692" cy="422765"/>
                <a:chOff x="23288552" y="12859801"/>
                <a:chExt cx="442692" cy="422765"/>
              </a:xfrm>
            </p:grpSpPr>
            <p:grpSp>
              <p:nvGrpSpPr>
                <p:cNvPr id="2164" name="Google Shape;2164;p147"/>
                <p:cNvGrpSpPr/>
                <p:nvPr/>
              </p:nvGrpSpPr>
              <p:grpSpPr>
                <a:xfrm>
                  <a:off x="23288552" y="12859801"/>
                  <a:ext cx="442692" cy="422765"/>
                  <a:chOff x="23288552" y="12859801"/>
                  <a:chExt cx="442692" cy="422765"/>
                </a:xfrm>
              </p:grpSpPr>
              <p:sp>
                <p:nvSpPr>
                  <p:cNvPr id="2165" name="Google Shape;2165;p14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6" name="Google Shape;2166;p14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7" name="Google Shape;2167;p14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168" name="Google Shape;2168;p14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9" name="Google Shape;2169;p14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170" name="Google Shape;2170;p147"/>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95746" algn="l">
              <a:lnSpc>
                <a:spcPct val="89000"/>
              </a:lnSpc>
              <a:spcBef>
                <a:spcPts val="1350"/>
              </a:spcBef>
              <a:spcAft>
                <a:spcPts val="0"/>
              </a:spcAft>
              <a:buClr>
                <a:schemeClr val="accent1"/>
              </a:buClr>
              <a:buSzPts val="1057"/>
              <a:buChar char="●"/>
              <a:defRPr sz="1162"/>
            </a:lvl1pPr>
            <a:lvl2pPr marL="914400" lvl="1" indent="-287174" algn="l">
              <a:lnSpc>
                <a:spcPct val="89000"/>
              </a:lnSpc>
              <a:spcBef>
                <a:spcPts val="1350"/>
              </a:spcBef>
              <a:spcAft>
                <a:spcPts val="0"/>
              </a:spcAft>
              <a:buClr>
                <a:schemeClr val="accent1"/>
              </a:buClr>
              <a:buSzPts val="922"/>
              <a:buChar char="●"/>
              <a:defRPr sz="1012"/>
            </a:lvl2pPr>
            <a:lvl3pPr marL="1371600" lvl="2" indent="-278602" algn="l">
              <a:lnSpc>
                <a:spcPct val="89000"/>
              </a:lnSpc>
              <a:spcBef>
                <a:spcPts val="1350"/>
              </a:spcBef>
              <a:spcAft>
                <a:spcPts val="0"/>
              </a:spcAft>
              <a:buClr>
                <a:schemeClr val="accent1"/>
              </a:buClr>
              <a:buSzPts val="787"/>
              <a:buChar char="●"/>
              <a:defRPr sz="862"/>
            </a:lvl3pPr>
            <a:lvl4pPr marL="1828800" lvl="3" indent="-270030" algn="l">
              <a:lnSpc>
                <a:spcPct val="89000"/>
              </a:lnSpc>
              <a:spcBef>
                <a:spcPts val="1350"/>
              </a:spcBef>
              <a:spcAft>
                <a:spcPts val="0"/>
              </a:spcAft>
              <a:buClr>
                <a:schemeClr val="accent1"/>
              </a:buClr>
              <a:buSzPts val="652"/>
              <a:buChar char="●"/>
              <a:defRPr sz="712"/>
            </a:lvl4pPr>
            <a:lvl5pPr marL="2286000" lvl="4" indent="-261459" algn="l">
              <a:lnSpc>
                <a:spcPct val="89000"/>
              </a:lnSpc>
              <a:spcBef>
                <a:spcPts val="1350"/>
              </a:spcBef>
              <a:spcAft>
                <a:spcPts val="0"/>
              </a:spcAft>
              <a:buClr>
                <a:schemeClr val="accent1"/>
              </a:buClr>
              <a:buSzPts val="517"/>
              <a:buChar char="●"/>
              <a:defRPr sz="562"/>
            </a:lvl5pPr>
            <a:lvl6pPr marL="2743200" lvl="5" indent="-278602" algn="l">
              <a:lnSpc>
                <a:spcPct val="90000"/>
              </a:lnSpc>
              <a:spcBef>
                <a:spcPts val="375"/>
              </a:spcBef>
              <a:spcAft>
                <a:spcPts val="0"/>
              </a:spcAft>
              <a:buClr>
                <a:schemeClr val="dk1"/>
              </a:buClr>
              <a:buSzPts val="787"/>
              <a:buChar char="•"/>
              <a:defRPr sz="300"/>
            </a:lvl6pPr>
            <a:lvl7pPr marL="3200400" lvl="6" indent="-278602" algn="l">
              <a:lnSpc>
                <a:spcPct val="90000"/>
              </a:lnSpc>
              <a:spcBef>
                <a:spcPts val="375"/>
              </a:spcBef>
              <a:spcAft>
                <a:spcPts val="0"/>
              </a:spcAft>
              <a:buClr>
                <a:schemeClr val="dk1"/>
              </a:buClr>
              <a:buSzPts val="787"/>
              <a:buChar char="•"/>
              <a:defRPr sz="300"/>
            </a:lvl7pPr>
            <a:lvl8pPr marL="3657600" lvl="7" indent="-278602" algn="l">
              <a:lnSpc>
                <a:spcPct val="90000"/>
              </a:lnSpc>
              <a:spcBef>
                <a:spcPts val="375"/>
              </a:spcBef>
              <a:spcAft>
                <a:spcPts val="0"/>
              </a:spcAft>
              <a:buClr>
                <a:schemeClr val="dk1"/>
              </a:buClr>
              <a:buSzPts val="787"/>
              <a:buChar char="•"/>
              <a:defRPr sz="300"/>
            </a:lvl8pPr>
            <a:lvl9pPr marL="4114800" lvl="8" indent="-278602" algn="l">
              <a:lnSpc>
                <a:spcPct val="90000"/>
              </a:lnSpc>
              <a:spcBef>
                <a:spcPts val="375"/>
              </a:spcBef>
              <a:spcAft>
                <a:spcPts val="0"/>
              </a:spcAft>
              <a:buClr>
                <a:schemeClr val="dk1"/>
              </a:buClr>
              <a:buSzPts val="787"/>
              <a:buChar char="•"/>
              <a:defRPr sz="300"/>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2171"/>
        <p:cNvGrpSpPr/>
        <p:nvPr/>
      </p:nvGrpSpPr>
      <p:grpSpPr>
        <a:xfrm>
          <a:off x="0" y="0"/>
          <a:ext cx="0" cy="0"/>
          <a:chOff x="0" y="0"/>
          <a:chExt cx="0" cy="0"/>
        </a:xfrm>
      </p:grpSpPr>
      <p:sp>
        <p:nvSpPr>
          <p:cNvPr id="2172" name="Google Shape;2172;p148"/>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3" name="Google Shape;2173;p1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74" name="Google Shape;2174;p148"/>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75" name="Google Shape;2175;p148"/>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2176"/>
        <p:cNvGrpSpPr/>
        <p:nvPr/>
      </p:nvGrpSpPr>
      <p:grpSpPr>
        <a:xfrm>
          <a:off x="0" y="0"/>
          <a:ext cx="0" cy="0"/>
          <a:chOff x="0" y="0"/>
          <a:chExt cx="0" cy="0"/>
        </a:xfrm>
      </p:grpSpPr>
      <p:sp>
        <p:nvSpPr>
          <p:cNvPr id="2177" name="Google Shape;2177;p149"/>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178" name="Google Shape;2178;p149"/>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9" name="Google Shape;2179;p1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80" name="Google Shape;2180;p149"/>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2181" name="Google Shape;2181;p149"/>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2182" name="Google Shape;2182;p149"/>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2183" name="Google Shape;2183;p149"/>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84" name="Google Shape;2184;p149"/>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85" name="Google Shape;2185;p149"/>
          <p:cNvSpPr txBox="1">
            <a:spLocks noGrp="1"/>
          </p:cNvSpPr>
          <p:nvPr>
            <p:ph type="title" idx="3" hasCustomPrompt="1"/>
          </p:nvPr>
        </p:nvSpPr>
        <p:spPr>
          <a:xfrm>
            <a:off x="442153"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6" name="Google Shape;2186;p149"/>
          <p:cNvSpPr txBox="1">
            <a:spLocks noGrp="1"/>
          </p:cNvSpPr>
          <p:nvPr>
            <p:ph type="title" idx="4" hasCustomPrompt="1"/>
          </p:nvPr>
        </p:nvSpPr>
        <p:spPr>
          <a:xfrm>
            <a:off x="262633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7" name="Google Shape;2187;p149"/>
          <p:cNvSpPr txBox="1">
            <a:spLocks noGrp="1"/>
          </p:cNvSpPr>
          <p:nvPr>
            <p:ph type="title" idx="5" hasCustomPrompt="1"/>
          </p:nvPr>
        </p:nvSpPr>
        <p:spPr>
          <a:xfrm>
            <a:off x="4810505"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8" name="Google Shape;2188;p149"/>
          <p:cNvSpPr txBox="1">
            <a:spLocks noGrp="1"/>
          </p:cNvSpPr>
          <p:nvPr>
            <p:ph type="title" idx="6" hasCustomPrompt="1"/>
          </p:nvPr>
        </p:nvSpPr>
        <p:spPr>
          <a:xfrm>
            <a:off x="695798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9" name="Google Shape;2189;p149"/>
          <p:cNvSpPr txBox="1">
            <a:spLocks noGrp="1"/>
          </p:cNvSpPr>
          <p:nvPr>
            <p:ph type="subTitle" idx="7"/>
          </p:nvPr>
        </p:nvSpPr>
        <p:spPr>
          <a:xfrm>
            <a:off x="44601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0" name="Google Shape;2190;p149"/>
          <p:cNvSpPr txBox="1">
            <a:spLocks noGrp="1"/>
          </p:cNvSpPr>
          <p:nvPr>
            <p:ph type="subTitle" idx="8"/>
          </p:nvPr>
        </p:nvSpPr>
        <p:spPr>
          <a:xfrm>
            <a:off x="2619211"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1" name="Google Shape;2191;p149"/>
          <p:cNvSpPr txBox="1">
            <a:spLocks noGrp="1"/>
          </p:cNvSpPr>
          <p:nvPr>
            <p:ph type="subTitle" idx="9"/>
          </p:nvPr>
        </p:nvSpPr>
        <p:spPr>
          <a:xfrm>
            <a:off x="4791659"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2" name="Google Shape;2192;p149"/>
          <p:cNvSpPr txBox="1">
            <a:spLocks noGrp="1"/>
          </p:cNvSpPr>
          <p:nvPr>
            <p:ph type="subTitle" idx="13"/>
          </p:nvPr>
        </p:nvSpPr>
        <p:spPr>
          <a:xfrm>
            <a:off x="696410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2193"/>
        <p:cNvGrpSpPr/>
        <p:nvPr/>
      </p:nvGrpSpPr>
      <p:grpSpPr>
        <a:xfrm>
          <a:off x="0" y="0"/>
          <a:ext cx="0" cy="0"/>
          <a:chOff x="0" y="0"/>
          <a:chExt cx="0" cy="0"/>
        </a:xfrm>
      </p:grpSpPr>
      <p:sp>
        <p:nvSpPr>
          <p:cNvPr id="2194" name="Google Shape;2194;p1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95" name="Google Shape;2195;p150"/>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96" name="Google Shape;2196;p150"/>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97" name="Google Shape;2197;p150"/>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2198"/>
        <p:cNvGrpSpPr/>
        <p:nvPr/>
      </p:nvGrpSpPr>
      <p:grpSpPr>
        <a:xfrm>
          <a:off x="0" y="0"/>
          <a:ext cx="0" cy="0"/>
          <a:chOff x="0" y="0"/>
          <a:chExt cx="0" cy="0"/>
        </a:xfrm>
      </p:grpSpPr>
      <p:sp>
        <p:nvSpPr>
          <p:cNvPr id="2199" name="Google Shape;2199;p151"/>
          <p:cNvSpPr/>
          <p:nvPr/>
        </p:nvSpPr>
        <p:spPr>
          <a:xfrm rot="10800000">
            <a:off x="315014"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0" name="Google Shape;2200;p151"/>
          <p:cNvSpPr/>
          <p:nvPr/>
        </p:nvSpPr>
        <p:spPr>
          <a:xfrm rot="10800000">
            <a:off x="4785797"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1" name="Google Shape;2201;p1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02" name="Google Shape;2202;p151"/>
          <p:cNvSpPr txBox="1">
            <a:spLocks noGrp="1"/>
          </p:cNvSpPr>
          <p:nvPr>
            <p:ph type="body" idx="1"/>
          </p:nvPr>
        </p:nvSpPr>
        <p:spPr>
          <a:xfrm>
            <a:off x="514225" y="1610300"/>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3" name="Google Shape;2203;p151"/>
          <p:cNvSpPr txBox="1">
            <a:spLocks noGrp="1"/>
          </p:cNvSpPr>
          <p:nvPr>
            <p:ph type="subTitle" idx="2"/>
          </p:nvPr>
        </p:nvSpPr>
        <p:spPr>
          <a:xfrm>
            <a:off x="514224"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4" name="Google Shape;2204;p151"/>
          <p:cNvSpPr txBox="1">
            <a:spLocks noGrp="1"/>
          </p:cNvSpPr>
          <p:nvPr>
            <p:ph type="body" idx="3"/>
          </p:nvPr>
        </p:nvSpPr>
        <p:spPr>
          <a:xfrm>
            <a:off x="5077025" y="1610302"/>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5" name="Google Shape;2205;p151"/>
          <p:cNvSpPr txBox="1">
            <a:spLocks noGrp="1"/>
          </p:cNvSpPr>
          <p:nvPr>
            <p:ph type="subTitle" idx="4"/>
          </p:nvPr>
        </p:nvSpPr>
        <p:spPr>
          <a:xfrm>
            <a:off x="5077025"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6" name="Google Shape;2206;p151"/>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2207"/>
        <p:cNvGrpSpPr/>
        <p:nvPr/>
      </p:nvGrpSpPr>
      <p:grpSpPr>
        <a:xfrm>
          <a:off x="0" y="0"/>
          <a:ext cx="0" cy="0"/>
          <a:chOff x="0" y="0"/>
          <a:chExt cx="0" cy="0"/>
        </a:xfrm>
      </p:grpSpPr>
      <p:sp>
        <p:nvSpPr>
          <p:cNvPr id="2208" name="Google Shape;2208;p152"/>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9" name="Google Shape;2209;p152"/>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0" name="Google Shape;2210;p152"/>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1" name="Google Shape;2211;p1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12" name="Google Shape;2212;p152"/>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13" name="Google Shape;2213;p152"/>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2214" name="Google Shape;2214;p152"/>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2215" name="Google Shape;2215;p152"/>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2216" name="Google Shape;2216;p152"/>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7" name="Google Shape;2217;p152"/>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8" name="Google Shape;2218;p152"/>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9" name="Google Shape;2219;p152"/>
          <p:cNvSpPr txBox="1">
            <a:spLocks noGrp="1"/>
          </p:cNvSpPr>
          <p:nvPr>
            <p:ph type="title" idx="4"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0" name="Google Shape;2220;p152"/>
          <p:cNvSpPr txBox="1">
            <a:spLocks noGrp="1"/>
          </p:cNvSpPr>
          <p:nvPr>
            <p:ph type="title" idx="5" hasCustomPrompt="1"/>
          </p:nvPr>
        </p:nvSpPr>
        <p:spPr>
          <a:xfrm>
            <a:off x="3363137"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1" name="Google Shape;2221;p152"/>
          <p:cNvSpPr txBox="1">
            <a:spLocks noGrp="1"/>
          </p:cNvSpPr>
          <p:nvPr>
            <p:ph type="title" idx="6" hasCustomPrompt="1"/>
          </p:nvPr>
        </p:nvSpPr>
        <p:spPr>
          <a:xfrm>
            <a:off x="6210991"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2222"/>
        <p:cNvGrpSpPr/>
        <p:nvPr/>
      </p:nvGrpSpPr>
      <p:grpSpPr>
        <a:xfrm>
          <a:off x="0" y="0"/>
          <a:ext cx="0" cy="0"/>
          <a:chOff x="0" y="0"/>
          <a:chExt cx="0" cy="0"/>
        </a:xfrm>
      </p:grpSpPr>
      <p:sp>
        <p:nvSpPr>
          <p:cNvPr id="2223" name="Google Shape;2223;p153"/>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4" name="Google Shape;2224;p153"/>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5" name="Google Shape;2225;p153"/>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6" name="Google Shape;2226;p153"/>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7" name="Google Shape;2227;p1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28" name="Google Shape;2228;p153"/>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29" name="Google Shape;2229;p153"/>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2230" name="Google Shape;2230;p153"/>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1" name="Google Shape;2231;p153"/>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2" name="Google Shape;2232;p153"/>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3" name="Google Shape;2233;p153"/>
          <p:cNvSpPr txBox="1">
            <a:spLocks noGrp="1"/>
          </p:cNvSpPr>
          <p:nvPr>
            <p:ph type="title" idx="4" hasCustomPrompt="1"/>
          </p:nvPr>
        </p:nvSpPr>
        <p:spPr>
          <a:xfrm>
            <a:off x="2651462"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4" name="Google Shape;2234;p153"/>
          <p:cNvSpPr txBox="1">
            <a:spLocks noGrp="1"/>
          </p:cNvSpPr>
          <p:nvPr>
            <p:ph type="title" idx="5" hasCustomPrompt="1"/>
          </p:nvPr>
        </p:nvSpPr>
        <p:spPr>
          <a:xfrm>
            <a:off x="4796546"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5" name="Google Shape;2235;p153"/>
          <p:cNvSpPr txBox="1">
            <a:spLocks noGrp="1"/>
          </p:cNvSpPr>
          <p:nvPr>
            <p:ph type="title" idx="6" hasCustomPrompt="1"/>
          </p:nvPr>
        </p:nvSpPr>
        <p:spPr>
          <a:xfrm>
            <a:off x="6942821"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6" name="Google Shape;2236;p153"/>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7" name="Google Shape;2237;p153"/>
          <p:cNvSpPr txBox="1">
            <a:spLocks noGrp="1"/>
          </p:cNvSpPr>
          <p:nvPr>
            <p:ph type="title" idx="8"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pic>
        <p:nvPicPr>
          <p:cNvPr id="2238" name="Google Shape;2238;p153"/>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2239" name="Google Shape;2239;p153"/>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2240" name="Google Shape;2240;p153"/>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2241"/>
        <p:cNvGrpSpPr/>
        <p:nvPr/>
      </p:nvGrpSpPr>
      <p:grpSpPr>
        <a:xfrm>
          <a:off x="0" y="0"/>
          <a:ext cx="0" cy="0"/>
          <a:chOff x="0" y="0"/>
          <a:chExt cx="0" cy="0"/>
        </a:xfrm>
      </p:grpSpPr>
      <p:sp>
        <p:nvSpPr>
          <p:cNvPr id="2242" name="Google Shape;2242;p154"/>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3" name="Google Shape;2243;p154"/>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4" name="Google Shape;2244;p154"/>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5" name="Google Shape;2245;p1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46" name="Google Shape;2246;p154"/>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47" name="Google Shape;2247;p154"/>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2248" name="Google Shape;2248;p154"/>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2249" name="Google Shape;2249;p154"/>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2250" name="Google Shape;2250;p154"/>
          <p:cNvSpPr txBox="1">
            <a:spLocks noGrp="1"/>
          </p:cNvSpPr>
          <p:nvPr>
            <p:ph type="subTitle" idx="1"/>
          </p:nvPr>
        </p:nvSpPr>
        <p:spPr>
          <a:xfrm>
            <a:off x="502453" y="3033019"/>
            <a:ext cx="24441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1" name="Google Shape;2251;p154"/>
          <p:cNvSpPr txBox="1">
            <a:spLocks noGrp="1"/>
          </p:cNvSpPr>
          <p:nvPr>
            <p:ph type="subTitle" idx="5"/>
          </p:nvPr>
        </p:nvSpPr>
        <p:spPr>
          <a:xfrm>
            <a:off x="3402434"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2" name="Google Shape;2252;p154"/>
          <p:cNvSpPr txBox="1">
            <a:spLocks noGrp="1"/>
          </p:cNvSpPr>
          <p:nvPr>
            <p:ph type="subTitle" idx="6"/>
          </p:nvPr>
        </p:nvSpPr>
        <p:spPr>
          <a:xfrm>
            <a:off x="6302409"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3" name="Google Shape;2253;p154"/>
          <p:cNvSpPr txBox="1">
            <a:spLocks noGrp="1"/>
          </p:cNvSpPr>
          <p:nvPr>
            <p:ph type="subTitle" idx="7"/>
          </p:nvPr>
        </p:nvSpPr>
        <p:spPr>
          <a:xfrm>
            <a:off x="3404271"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4" name="Google Shape;2254;p154"/>
          <p:cNvSpPr txBox="1">
            <a:spLocks noGrp="1"/>
          </p:cNvSpPr>
          <p:nvPr>
            <p:ph type="subTitle" idx="8"/>
          </p:nvPr>
        </p:nvSpPr>
        <p:spPr>
          <a:xfrm>
            <a:off x="6279734"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5" name="Google Shape;2255;p154"/>
          <p:cNvSpPr txBox="1">
            <a:spLocks noGrp="1"/>
          </p:cNvSpPr>
          <p:nvPr>
            <p:ph type="subTitle" idx="9"/>
          </p:nvPr>
        </p:nvSpPr>
        <p:spPr>
          <a:xfrm>
            <a:off x="511560"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2256"/>
        <p:cNvGrpSpPr/>
        <p:nvPr/>
      </p:nvGrpSpPr>
      <p:grpSpPr>
        <a:xfrm>
          <a:off x="0" y="0"/>
          <a:ext cx="0" cy="0"/>
          <a:chOff x="0" y="0"/>
          <a:chExt cx="0" cy="0"/>
        </a:xfrm>
      </p:grpSpPr>
      <p:sp>
        <p:nvSpPr>
          <p:cNvPr id="2257" name="Google Shape;2257;p155"/>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8" name="Google Shape;2258;p155"/>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9" name="Google Shape;2259;p1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60" name="Google Shape;2260;p155"/>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61" name="Google Shape;2261;p155"/>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2262" name="Google Shape;2262;p155"/>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2263" name="Google Shape;2263;p155"/>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4" name="Google Shape;2264;p155"/>
          <p:cNvSpPr txBox="1">
            <a:spLocks noGrp="1"/>
          </p:cNvSpPr>
          <p:nvPr>
            <p:ph type="subTitle" idx="4"/>
          </p:nvPr>
        </p:nvSpPr>
        <p:spPr>
          <a:xfrm>
            <a:off x="1593216" y="3671766"/>
            <a:ext cx="27324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5" name="Google Shape;2265;p155"/>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6" name="Google Shape;2266;p155"/>
          <p:cNvSpPr txBox="1">
            <a:spLocks noGrp="1"/>
          </p:cNvSpPr>
          <p:nvPr>
            <p:ph type="subTitle" idx="6"/>
          </p:nvPr>
        </p:nvSpPr>
        <p:spPr>
          <a:xfrm>
            <a:off x="4778632" y="3671766"/>
            <a:ext cx="27222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2267"/>
        <p:cNvGrpSpPr/>
        <p:nvPr/>
      </p:nvGrpSpPr>
      <p:grpSpPr>
        <a:xfrm>
          <a:off x="0" y="0"/>
          <a:ext cx="0" cy="0"/>
          <a:chOff x="0" y="0"/>
          <a:chExt cx="0" cy="0"/>
        </a:xfrm>
      </p:grpSpPr>
      <p:sp>
        <p:nvSpPr>
          <p:cNvPr id="2268" name="Google Shape;2268;p156"/>
          <p:cNvSpPr/>
          <p:nvPr/>
        </p:nvSpPr>
        <p:spPr>
          <a:xfrm>
            <a:off x="1396604"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69" name="Google Shape;2269;p156"/>
          <p:cNvSpPr/>
          <p:nvPr/>
        </p:nvSpPr>
        <p:spPr>
          <a:xfrm>
            <a:off x="4613071"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0" name="Google Shape;2270;p156"/>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1" name="Google Shape;2271;p156"/>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2" name="Google Shape;2272;p1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73" name="Google Shape;2273;p156"/>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74" name="Google Shape;2274;p156"/>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5" name="Google Shape;2275;p156"/>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6" name="Google Shape;2276;p156"/>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277" name="Google Shape;2277;p156"/>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2278"/>
        <p:cNvGrpSpPr/>
        <p:nvPr/>
      </p:nvGrpSpPr>
      <p:grpSpPr>
        <a:xfrm>
          <a:off x="0" y="0"/>
          <a:ext cx="0" cy="0"/>
          <a:chOff x="0" y="0"/>
          <a:chExt cx="0" cy="0"/>
        </a:xfrm>
      </p:grpSpPr>
      <p:sp>
        <p:nvSpPr>
          <p:cNvPr id="2279" name="Google Shape;2279;p157"/>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0" name="Google Shape;2280;p157"/>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1" name="Google Shape;2281;p157"/>
          <p:cNvSpPr/>
          <p:nvPr/>
        </p:nvSpPr>
        <p:spPr>
          <a:xfrm rot="10800000">
            <a:off x="1396584"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2" name="Google Shape;2282;p157"/>
          <p:cNvSpPr/>
          <p:nvPr/>
        </p:nvSpPr>
        <p:spPr>
          <a:xfrm rot="10800000">
            <a:off x="4613052"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3" name="Google Shape;2283;p1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84" name="Google Shape;2284;p157"/>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85" name="Google Shape;2285;p157"/>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6" name="Google Shape;2286;p157"/>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7" name="Google Shape;2287;p157"/>
          <p:cNvSpPr txBox="1">
            <a:spLocks noGrp="1"/>
          </p:cNvSpPr>
          <p:nvPr>
            <p:ph type="subTitle" idx="3"/>
          </p:nvPr>
        </p:nvSpPr>
        <p:spPr>
          <a:xfrm>
            <a:off x="1711704"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288" name="Google Shape;2288;p157"/>
          <p:cNvSpPr txBox="1">
            <a:spLocks noGrp="1"/>
          </p:cNvSpPr>
          <p:nvPr>
            <p:ph type="subTitle" idx="4"/>
          </p:nvPr>
        </p:nvSpPr>
        <p:spPr>
          <a:xfrm>
            <a:off x="4882652"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2289"/>
        <p:cNvGrpSpPr/>
        <p:nvPr/>
      </p:nvGrpSpPr>
      <p:grpSpPr>
        <a:xfrm>
          <a:off x="0" y="0"/>
          <a:ext cx="0" cy="0"/>
          <a:chOff x="0" y="0"/>
          <a:chExt cx="0" cy="0"/>
        </a:xfrm>
      </p:grpSpPr>
      <p:sp>
        <p:nvSpPr>
          <p:cNvPr id="2290" name="Google Shape;2290;p158"/>
          <p:cNvSpPr/>
          <p:nvPr/>
        </p:nvSpPr>
        <p:spPr>
          <a:xfrm>
            <a:off x="3222813"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1" name="Google Shape;2291;p158"/>
          <p:cNvSpPr/>
          <p:nvPr/>
        </p:nvSpPr>
        <p:spPr>
          <a:xfrm>
            <a:off x="6107166"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2" name="Google Shape;2292;p158"/>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3" name="Google Shape;2293;p158"/>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4" name="Google Shape;2294;p158"/>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5" name="Google Shape;2295;p158"/>
          <p:cNvSpPr/>
          <p:nvPr/>
        </p:nvSpPr>
        <p:spPr>
          <a:xfrm>
            <a:off x="338461"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6" name="Google Shape;2296;p1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97" name="Google Shape;2297;p158"/>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98" name="Google Shape;2298;p158"/>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99" name="Google Shape;2299;p158"/>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0" name="Google Shape;2300;p158"/>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1" name="Google Shape;2301;p158"/>
          <p:cNvSpPr txBox="1">
            <a:spLocks noGrp="1"/>
          </p:cNvSpPr>
          <p:nvPr>
            <p:ph type="subTitle" idx="4"/>
          </p:nvPr>
        </p:nvSpPr>
        <p:spPr>
          <a:xfrm>
            <a:off x="456767"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2" name="Google Shape;2302;p158"/>
          <p:cNvSpPr txBox="1">
            <a:spLocks noGrp="1"/>
          </p:cNvSpPr>
          <p:nvPr>
            <p:ph type="subTitle" idx="5"/>
          </p:nvPr>
        </p:nvSpPr>
        <p:spPr>
          <a:xfrm>
            <a:off x="3346195"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3" name="Google Shape;2303;p158"/>
          <p:cNvSpPr txBox="1">
            <a:spLocks noGrp="1"/>
          </p:cNvSpPr>
          <p:nvPr>
            <p:ph type="subTitle" idx="6"/>
          </p:nvPr>
        </p:nvSpPr>
        <p:spPr>
          <a:xfrm>
            <a:off x="6230569"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2304"/>
        <p:cNvGrpSpPr/>
        <p:nvPr/>
      </p:nvGrpSpPr>
      <p:grpSpPr>
        <a:xfrm>
          <a:off x="0" y="0"/>
          <a:ext cx="0" cy="0"/>
          <a:chOff x="0" y="0"/>
          <a:chExt cx="0" cy="0"/>
        </a:xfrm>
      </p:grpSpPr>
      <p:sp>
        <p:nvSpPr>
          <p:cNvPr id="2305" name="Google Shape;2305;p159"/>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6" name="Google Shape;2306;p159"/>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7" name="Google Shape;2307;p159"/>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8" name="Google Shape;2308;p159"/>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9" name="Google Shape;2309;p159"/>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0" name="Google Shape;2310;p159"/>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1" name="Google Shape;2311;p1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12" name="Google Shape;2312;p159"/>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13" name="Google Shape;2313;p159"/>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14" name="Google Shape;2314;p159"/>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5" name="Google Shape;2315;p159"/>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6" name="Google Shape;2316;p159"/>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7" name="Google Shape;2317;p159"/>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8" name="Google Shape;2318;p159"/>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9" name="Google Shape;2319;p159"/>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20" name="Google Shape;2320;p159"/>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1" name="Google Shape;2321;p159"/>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22" name="Google Shape;2322;p159"/>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3" name="Google Shape;2323;p159"/>
          <p:cNvSpPr txBox="1">
            <a:spLocks noGrp="1"/>
          </p:cNvSpPr>
          <p:nvPr>
            <p:ph type="subTitle" idx="4"/>
          </p:nvPr>
        </p:nvSpPr>
        <p:spPr>
          <a:xfrm>
            <a:off x="456728"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4" name="Google Shape;2324;p159"/>
          <p:cNvSpPr txBox="1">
            <a:spLocks noGrp="1"/>
          </p:cNvSpPr>
          <p:nvPr>
            <p:ph type="subTitle" idx="5"/>
          </p:nvPr>
        </p:nvSpPr>
        <p:spPr>
          <a:xfrm>
            <a:off x="334618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5" name="Google Shape;2325;p159"/>
          <p:cNvSpPr txBox="1">
            <a:spLocks noGrp="1"/>
          </p:cNvSpPr>
          <p:nvPr>
            <p:ph type="subTitle" idx="6"/>
          </p:nvPr>
        </p:nvSpPr>
        <p:spPr>
          <a:xfrm>
            <a:off x="622544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2326"/>
        <p:cNvGrpSpPr/>
        <p:nvPr/>
      </p:nvGrpSpPr>
      <p:grpSpPr>
        <a:xfrm>
          <a:off x="0" y="0"/>
          <a:ext cx="0" cy="0"/>
          <a:chOff x="0" y="0"/>
          <a:chExt cx="0" cy="0"/>
        </a:xfrm>
      </p:grpSpPr>
      <p:sp>
        <p:nvSpPr>
          <p:cNvPr id="2327" name="Google Shape;2327;p160"/>
          <p:cNvSpPr txBox="1">
            <a:spLocks noGrp="1"/>
          </p:cNvSpPr>
          <p:nvPr>
            <p:ph type="subTitle" idx="1"/>
          </p:nvPr>
        </p:nvSpPr>
        <p:spPr>
          <a:xfrm>
            <a:off x="6665788" y="2813841"/>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28" name="Google Shape;2328;p1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29" name="Google Shape;2329;p160"/>
          <p:cNvSpPr txBox="1">
            <a:spLocks noGrp="1"/>
          </p:cNvSpPr>
          <p:nvPr>
            <p:ph type="subTitle" idx="2"/>
          </p:nvPr>
        </p:nvSpPr>
        <p:spPr>
          <a:xfrm>
            <a:off x="1010878" y="1716234"/>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0" name="Google Shape;2330;p160"/>
          <p:cNvSpPr txBox="1">
            <a:spLocks noGrp="1"/>
          </p:cNvSpPr>
          <p:nvPr>
            <p:ph type="subTitle" idx="3"/>
          </p:nvPr>
        </p:nvSpPr>
        <p:spPr>
          <a:xfrm>
            <a:off x="1017224" y="2821022"/>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1" name="Google Shape;2331;p160"/>
          <p:cNvSpPr txBox="1">
            <a:spLocks noGrp="1"/>
          </p:cNvSpPr>
          <p:nvPr>
            <p:ph type="subTitle" idx="4"/>
          </p:nvPr>
        </p:nvSpPr>
        <p:spPr>
          <a:xfrm>
            <a:off x="6676725" y="1735669"/>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2" name="Google Shape;2332;p160"/>
          <p:cNvSpPr txBox="1">
            <a:spLocks noGrp="1"/>
          </p:cNvSpPr>
          <p:nvPr>
            <p:ph type="subTitle" idx="5"/>
          </p:nvPr>
        </p:nvSpPr>
        <p:spPr>
          <a:xfrm>
            <a:off x="3881026" y="846394"/>
            <a:ext cx="1934700" cy="4716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3" name="Google Shape;2333;p160"/>
          <p:cNvSpPr txBox="1">
            <a:spLocks noGrp="1"/>
          </p:cNvSpPr>
          <p:nvPr>
            <p:ph type="subTitle" idx="6"/>
          </p:nvPr>
        </p:nvSpPr>
        <p:spPr>
          <a:xfrm>
            <a:off x="3871871" y="3865513"/>
            <a:ext cx="19347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4" name="Google Shape;2334;p160"/>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2335"/>
        <p:cNvGrpSpPr/>
        <p:nvPr/>
      </p:nvGrpSpPr>
      <p:grpSpPr>
        <a:xfrm>
          <a:off x="0" y="0"/>
          <a:ext cx="0" cy="0"/>
          <a:chOff x="0" y="0"/>
          <a:chExt cx="0" cy="0"/>
        </a:xfrm>
      </p:grpSpPr>
      <p:sp>
        <p:nvSpPr>
          <p:cNvPr id="2336" name="Google Shape;2336;p161"/>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7" name="Google Shape;2337;p161"/>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8" name="Google Shape;2338;p161"/>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9" name="Google Shape;2339;p161"/>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0" name="Google Shape;2340;p161"/>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1" name="Google Shape;2341;p161"/>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42" name="Google Shape;2342;p1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43" name="Google Shape;2343;p161"/>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4" name="Google Shape;2344;p161"/>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5" name="Google Shape;2345;p161"/>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6" name="Google Shape;2346;p161"/>
          <p:cNvSpPr txBox="1">
            <a:spLocks noGrp="1"/>
          </p:cNvSpPr>
          <p:nvPr>
            <p:ph type="subTitle" idx="1"/>
          </p:nvPr>
        </p:nvSpPr>
        <p:spPr>
          <a:xfrm>
            <a:off x="4523730" y="95052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7" name="Google Shape;2347;p161"/>
          <p:cNvSpPr txBox="1">
            <a:spLocks noGrp="1"/>
          </p:cNvSpPr>
          <p:nvPr>
            <p:ph type="subTitle" idx="2"/>
          </p:nvPr>
        </p:nvSpPr>
        <p:spPr>
          <a:xfrm>
            <a:off x="4523730" y="117271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48" name="Google Shape;2348;p161"/>
          <p:cNvSpPr txBox="1">
            <a:spLocks noGrp="1"/>
          </p:cNvSpPr>
          <p:nvPr>
            <p:ph type="subTitle" idx="3"/>
          </p:nvPr>
        </p:nvSpPr>
        <p:spPr>
          <a:xfrm>
            <a:off x="4523730" y="1905606"/>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9" name="Google Shape;2349;p161"/>
          <p:cNvSpPr txBox="1">
            <a:spLocks noGrp="1"/>
          </p:cNvSpPr>
          <p:nvPr>
            <p:ph type="subTitle" idx="4"/>
          </p:nvPr>
        </p:nvSpPr>
        <p:spPr>
          <a:xfrm>
            <a:off x="4523730" y="212779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0" name="Google Shape;2350;p161"/>
          <p:cNvSpPr txBox="1">
            <a:spLocks noGrp="1"/>
          </p:cNvSpPr>
          <p:nvPr>
            <p:ph type="subTitle" idx="5"/>
          </p:nvPr>
        </p:nvSpPr>
        <p:spPr>
          <a:xfrm>
            <a:off x="4523730" y="285968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1" name="Google Shape;2351;p161"/>
          <p:cNvSpPr txBox="1">
            <a:spLocks noGrp="1"/>
          </p:cNvSpPr>
          <p:nvPr>
            <p:ph type="subTitle" idx="6"/>
          </p:nvPr>
        </p:nvSpPr>
        <p:spPr>
          <a:xfrm>
            <a:off x="4523730" y="308187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2" name="Google Shape;2352;p161"/>
          <p:cNvSpPr txBox="1">
            <a:spLocks noGrp="1"/>
          </p:cNvSpPr>
          <p:nvPr>
            <p:ph type="subTitle" idx="7"/>
          </p:nvPr>
        </p:nvSpPr>
        <p:spPr>
          <a:xfrm>
            <a:off x="4523730" y="3808265"/>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3" name="Google Shape;2353;p161"/>
          <p:cNvSpPr txBox="1">
            <a:spLocks noGrp="1"/>
          </p:cNvSpPr>
          <p:nvPr>
            <p:ph type="subTitle" idx="8"/>
          </p:nvPr>
        </p:nvSpPr>
        <p:spPr>
          <a:xfrm>
            <a:off x="4523730" y="403045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2354"/>
        <p:cNvGrpSpPr/>
        <p:nvPr/>
      </p:nvGrpSpPr>
      <p:grpSpPr>
        <a:xfrm>
          <a:off x="0" y="0"/>
          <a:ext cx="0" cy="0"/>
          <a:chOff x="0" y="0"/>
          <a:chExt cx="0" cy="0"/>
        </a:xfrm>
      </p:grpSpPr>
      <p:sp>
        <p:nvSpPr>
          <p:cNvPr id="2355" name="Google Shape;2355;p162"/>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56" name="Google Shape;2356;p1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2357"/>
        <p:cNvGrpSpPr/>
        <p:nvPr/>
      </p:nvGrpSpPr>
      <p:grpSpPr>
        <a:xfrm>
          <a:off x="0" y="0"/>
          <a:ext cx="0" cy="0"/>
          <a:chOff x="0" y="0"/>
          <a:chExt cx="0" cy="0"/>
        </a:xfrm>
      </p:grpSpPr>
      <p:sp>
        <p:nvSpPr>
          <p:cNvPr id="2358" name="Google Shape;2358;p163"/>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59" name="Google Shape;2359;p163"/>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0" name="Google Shape;2360;p163"/>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1" name="Google Shape;2361;p163"/>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2" name="Google Shape;2362;p163"/>
          <p:cNvSpPr/>
          <p:nvPr/>
        </p:nvSpPr>
        <p:spPr>
          <a:xfrm rot="-5400000">
            <a:off x="3777578" y="1064798"/>
            <a:ext cx="862800" cy="1680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63" name="Google Shape;2363;p163"/>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64" name="Google Shape;2364;p1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65" name="Google Shape;2365;p163"/>
          <p:cNvSpPr/>
          <p:nvPr/>
        </p:nvSpPr>
        <p:spPr>
          <a:xfrm rot="-5400000">
            <a:off x="3777578" y="2018250"/>
            <a:ext cx="862800" cy="1680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6" name="Google Shape;2366;p163"/>
          <p:cNvSpPr/>
          <p:nvPr/>
        </p:nvSpPr>
        <p:spPr>
          <a:xfrm rot="-5400000">
            <a:off x="3777578" y="2971703"/>
            <a:ext cx="862800" cy="1680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7" name="Google Shape;2367;p163"/>
          <p:cNvSpPr/>
          <p:nvPr/>
        </p:nvSpPr>
        <p:spPr>
          <a:xfrm rot="-5400000">
            <a:off x="3777578" y="3925155"/>
            <a:ext cx="862800" cy="1680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8" name="Google Shape;2368;p163"/>
          <p:cNvSpPr txBox="1">
            <a:spLocks noGrp="1"/>
          </p:cNvSpPr>
          <p:nvPr>
            <p:ph type="subTitle" idx="1"/>
          </p:nvPr>
        </p:nvSpPr>
        <p:spPr>
          <a:xfrm>
            <a:off x="4523730" y="95052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69" name="Google Shape;2369;p163"/>
          <p:cNvSpPr txBox="1">
            <a:spLocks noGrp="1"/>
          </p:cNvSpPr>
          <p:nvPr>
            <p:ph type="subTitle" idx="2"/>
          </p:nvPr>
        </p:nvSpPr>
        <p:spPr>
          <a:xfrm>
            <a:off x="4523730" y="117271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0" name="Google Shape;2370;p163"/>
          <p:cNvSpPr txBox="1">
            <a:spLocks noGrp="1"/>
          </p:cNvSpPr>
          <p:nvPr>
            <p:ph type="subTitle" idx="3"/>
          </p:nvPr>
        </p:nvSpPr>
        <p:spPr>
          <a:xfrm>
            <a:off x="4523730" y="1905606"/>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1" name="Google Shape;2371;p163"/>
          <p:cNvSpPr txBox="1">
            <a:spLocks noGrp="1"/>
          </p:cNvSpPr>
          <p:nvPr>
            <p:ph type="subTitle" idx="4"/>
          </p:nvPr>
        </p:nvSpPr>
        <p:spPr>
          <a:xfrm>
            <a:off x="4523730" y="212779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2" name="Google Shape;2372;p163"/>
          <p:cNvSpPr txBox="1">
            <a:spLocks noGrp="1"/>
          </p:cNvSpPr>
          <p:nvPr>
            <p:ph type="subTitle" idx="5"/>
          </p:nvPr>
        </p:nvSpPr>
        <p:spPr>
          <a:xfrm>
            <a:off x="4523730" y="285968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3" name="Google Shape;2373;p163"/>
          <p:cNvSpPr txBox="1">
            <a:spLocks noGrp="1"/>
          </p:cNvSpPr>
          <p:nvPr>
            <p:ph type="subTitle" idx="6"/>
          </p:nvPr>
        </p:nvSpPr>
        <p:spPr>
          <a:xfrm>
            <a:off x="4523730" y="308187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4" name="Google Shape;2374;p163"/>
          <p:cNvSpPr txBox="1">
            <a:spLocks noGrp="1"/>
          </p:cNvSpPr>
          <p:nvPr>
            <p:ph type="subTitle" idx="7"/>
          </p:nvPr>
        </p:nvSpPr>
        <p:spPr>
          <a:xfrm>
            <a:off x="4523730" y="3808265"/>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5" name="Google Shape;2375;p163"/>
          <p:cNvSpPr txBox="1">
            <a:spLocks noGrp="1"/>
          </p:cNvSpPr>
          <p:nvPr>
            <p:ph type="subTitle" idx="8"/>
          </p:nvPr>
        </p:nvSpPr>
        <p:spPr>
          <a:xfrm>
            <a:off x="4523730" y="403045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2376"/>
        <p:cNvGrpSpPr/>
        <p:nvPr/>
      </p:nvGrpSpPr>
      <p:grpSpPr>
        <a:xfrm>
          <a:off x="0" y="0"/>
          <a:ext cx="0" cy="0"/>
          <a:chOff x="0" y="0"/>
          <a:chExt cx="0" cy="0"/>
        </a:xfrm>
      </p:grpSpPr>
      <p:pic>
        <p:nvPicPr>
          <p:cNvPr id="2377" name="Google Shape;2377;p164"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378" name="Google Shape;2378;p1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379" name="Google Shape;2379;p164"/>
          <p:cNvGrpSpPr/>
          <p:nvPr/>
        </p:nvGrpSpPr>
        <p:grpSpPr>
          <a:xfrm>
            <a:off x="8381796" y="4822425"/>
            <a:ext cx="537710" cy="158585"/>
            <a:chOff x="22351457" y="12859799"/>
            <a:chExt cx="1433894" cy="422893"/>
          </a:xfrm>
        </p:grpSpPr>
        <p:grpSp>
          <p:nvGrpSpPr>
            <p:cNvPr id="2380" name="Google Shape;2380;p164"/>
            <p:cNvGrpSpPr/>
            <p:nvPr/>
          </p:nvGrpSpPr>
          <p:grpSpPr>
            <a:xfrm>
              <a:off x="22351457" y="12859799"/>
              <a:ext cx="1379787" cy="422893"/>
              <a:chOff x="22351457" y="12859799"/>
              <a:chExt cx="1379787" cy="422893"/>
            </a:xfrm>
          </p:grpSpPr>
          <p:sp>
            <p:nvSpPr>
              <p:cNvPr id="2381" name="Google Shape;2381;p164"/>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2" name="Google Shape;2382;p164"/>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383" name="Google Shape;2383;p164"/>
              <p:cNvGrpSpPr/>
              <p:nvPr/>
            </p:nvGrpSpPr>
            <p:grpSpPr>
              <a:xfrm>
                <a:off x="23288552" y="12859801"/>
                <a:ext cx="442692" cy="422765"/>
                <a:chOff x="23288552" y="12859801"/>
                <a:chExt cx="442692" cy="422765"/>
              </a:xfrm>
            </p:grpSpPr>
            <p:grpSp>
              <p:nvGrpSpPr>
                <p:cNvPr id="2384" name="Google Shape;2384;p164"/>
                <p:cNvGrpSpPr/>
                <p:nvPr/>
              </p:nvGrpSpPr>
              <p:grpSpPr>
                <a:xfrm>
                  <a:off x="23288552" y="12859801"/>
                  <a:ext cx="442692" cy="422765"/>
                  <a:chOff x="23288552" y="12859801"/>
                  <a:chExt cx="442692" cy="422765"/>
                </a:xfrm>
              </p:grpSpPr>
              <p:sp>
                <p:nvSpPr>
                  <p:cNvPr id="2385" name="Google Shape;2385;p164"/>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6" name="Google Shape;2386;p164"/>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7" name="Google Shape;2387;p164"/>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388" name="Google Shape;2388;p164"/>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9" name="Google Shape;2389;p16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390" name="Google Shape;2390;p164"/>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2391"/>
        <p:cNvGrpSpPr/>
        <p:nvPr/>
      </p:nvGrpSpPr>
      <p:grpSpPr>
        <a:xfrm>
          <a:off x="0" y="0"/>
          <a:ext cx="0" cy="0"/>
          <a:chOff x="0" y="0"/>
          <a:chExt cx="0" cy="0"/>
        </a:xfrm>
      </p:grpSpPr>
      <p:sp>
        <p:nvSpPr>
          <p:cNvPr id="2392" name="Google Shape;2392;p165"/>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3" name="Google Shape;2393;p165"/>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4" name="Google Shape;2394;p165"/>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5" name="Google Shape;2395;p165"/>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6" name="Google Shape;2396;p165"/>
          <p:cNvSpPr/>
          <p:nvPr/>
        </p:nvSpPr>
        <p:spPr>
          <a:xfrm rot="5400000">
            <a:off x="7143120" y="1404403"/>
            <a:ext cx="862800" cy="11121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7" name="Google Shape;2397;p165"/>
          <p:cNvSpPr/>
          <p:nvPr/>
        </p:nvSpPr>
        <p:spPr>
          <a:xfrm rot="5400000">
            <a:off x="7143120" y="2360174"/>
            <a:ext cx="862800" cy="11121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8" name="Google Shape;2398;p165"/>
          <p:cNvSpPr/>
          <p:nvPr/>
        </p:nvSpPr>
        <p:spPr>
          <a:xfrm rot="5400000">
            <a:off x="7143120" y="3315945"/>
            <a:ext cx="862800" cy="11121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9" name="Google Shape;2399;p165"/>
          <p:cNvSpPr/>
          <p:nvPr/>
        </p:nvSpPr>
        <p:spPr>
          <a:xfrm rot="5400000">
            <a:off x="7143120" y="448632"/>
            <a:ext cx="862800" cy="11121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00" name="Google Shape;2400;p1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01" name="Google Shape;2401;p165"/>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2" name="Google Shape;2402;p165"/>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S</a:t>
            </a:r>
            <a:endParaRPr sz="525"/>
          </a:p>
        </p:txBody>
      </p:sp>
      <p:sp>
        <p:nvSpPr>
          <p:cNvPr id="2403" name="Google Shape;2403;p165"/>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4" name="Google Shape;2404;p165"/>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W</a:t>
            </a:r>
            <a:endParaRPr sz="525"/>
          </a:p>
        </p:txBody>
      </p:sp>
      <p:sp>
        <p:nvSpPr>
          <p:cNvPr id="2405" name="Google Shape;2405;p165"/>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6" name="Google Shape;2406;p165"/>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O</a:t>
            </a:r>
            <a:endParaRPr sz="525"/>
          </a:p>
        </p:txBody>
      </p:sp>
      <p:sp>
        <p:nvSpPr>
          <p:cNvPr id="2407" name="Google Shape;2407;p165"/>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8" name="Google Shape;2408;p165"/>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T</a:t>
            </a:r>
            <a:endParaRPr sz="525"/>
          </a:p>
        </p:txBody>
      </p:sp>
      <p:pic>
        <p:nvPicPr>
          <p:cNvPr id="2409" name="Google Shape;2409;p165"/>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2410" name="Google Shape;2410;p165"/>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2411" name="Google Shape;2411;p165"/>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2412" name="Google Shape;2412;p165"/>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2413" name="Google Shape;2413;p165"/>
          <p:cNvSpPr txBox="1">
            <a:spLocks noGrp="1"/>
          </p:cNvSpPr>
          <p:nvPr>
            <p:ph type="subTitle" idx="1"/>
          </p:nvPr>
        </p:nvSpPr>
        <p:spPr>
          <a:xfrm>
            <a:off x="2414582" y="80384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4" name="Google Shape;2414;p165"/>
          <p:cNvSpPr txBox="1">
            <a:spLocks noGrp="1"/>
          </p:cNvSpPr>
          <p:nvPr>
            <p:ph type="subTitle" idx="2"/>
          </p:nvPr>
        </p:nvSpPr>
        <p:spPr>
          <a:xfrm>
            <a:off x="2414588" y="1045449"/>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5" name="Google Shape;2415;p165"/>
          <p:cNvSpPr txBox="1">
            <a:spLocks noGrp="1"/>
          </p:cNvSpPr>
          <p:nvPr>
            <p:ph type="subTitle" idx="3"/>
          </p:nvPr>
        </p:nvSpPr>
        <p:spPr>
          <a:xfrm>
            <a:off x="2414582" y="177078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6" name="Google Shape;2416;p165"/>
          <p:cNvSpPr txBox="1">
            <a:spLocks noGrp="1"/>
          </p:cNvSpPr>
          <p:nvPr>
            <p:ph type="subTitle" idx="4"/>
          </p:nvPr>
        </p:nvSpPr>
        <p:spPr>
          <a:xfrm>
            <a:off x="2414588" y="201239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7" name="Google Shape;2417;p165"/>
          <p:cNvSpPr txBox="1">
            <a:spLocks noGrp="1"/>
          </p:cNvSpPr>
          <p:nvPr>
            <p:ph type="subTitle" idx="5"/>
          </p:nvPr>
        </p:nvSpPr>
        <p:spPr>
          <a:xfrm>
            <a:off x="2414582" y="2717198"/>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8" name="Google Shape;2418;p165"/>
          <p:cNvSpPr txBox="1">
            <a:spLocks noGrp="1"/>
          </p:cNvSpPr>
          <p:nvPr>
            <p:ph type="subTitle" idx="6"/>
          </p:nvPr>
        </p:nvSpPr>
        <p:spPr>
          <a:xfrm>
            <a:off x="2414588" y="2958806"/>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9" name="Google Shape;2419;p165"/>
          <p:cNvSpPr txBox="1">
            <a:spLocks noGrp="1"/>
          </p:cNvSpPr>
          <p:nvPr>
            <p:ph type="subTitle" idx="7"/>
          </p:nvPr>
        </p:nvSpPr>
        <p:spPr>
          <a:xfrm>
            <a:off x="2414582" y="3681304"/>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20" name="Google Shape;2420;p165"/>
          <p:cNvSpPr txBox="1">
            <a:spLocks noGrp="1"/>
          </p:cNvSpPr>
          <p:nvPr>
            <p:ph type="subTitle" idx="8"/>
          </p:nvPr>
        </p:nvSpPr>
        <p:spPr>
          <a:xfrm>
            <a:off x="2414588" y="392291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2421"/>
        <p:cNvGrpSpPr/>
        <p:nvPr/>
      </p:nvGrpSpPr>
      <p:grpSpPr>
        <a:xfrm>
          <a:off x="0" y="0"/>
          <a:ext cx="0" cy="0"/>
          <a:chOff x="0" y="0"/>
          <a:chExt cx="0" cy="0"/>
        </a:xfrm>
      </p:grpSpPr>
      <p:sp>
        <p:nvSpPr>
          <p:cNvPr id="2422" name="Google Shape;2422;p166"/>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3" name="Google Shape;2423;p166"/>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4" name="Google Shape;2424;p166"/>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5" name="Google Shape;2425;p166"/>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6" name="Google Shape;2426;p166"/>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7" name="Google Shape;2427;p166"/>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8" name="Google Shape;2428;p166"/>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29" name="Google Shape;2429;p1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30" name="Google Shape;2430;p166"/>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431" name="Google Shape;2431;p166"/>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432" name="Google Shape;2432;p166"/>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433" name="Google Shape;2433;p166"/>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434" name="Google Shape;2434;p166"/>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435" name="Google Shape;2435;p166"/>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436" name="Google Shape;2436;p166"/>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437" name="Google Shape;2437;p166"/>
          <p:cNvSpPr txBox="1">
            <a:spLocks noGrp="1"/>
          </p:cNvSpPr>
          <p:nvPr>
            <p:ph type="subTitle" idx="2"/>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37"/>
              <a:buFont typeface="Poppins"/>
              <a:buNone/>
              <a:defRPr sz="1537" b="1">
                <a:latin typeface="Poppins"/>
                <a:ea typeface="Poppins"/>
                <a:cs typeface="Poppins"/>
                <a:sym typeface="Poppins"/>
              </a:defRPr>
            </a:lvl1pPr>
            <a:lvl2pPr lvl="1">
              <a:lnSpc>
                <a:spcPct val="95000"/>
              </a:lnSpc>
              <a:spcBef>
                <a:spcPts val="0"/>
              </a:spcBef>
              <a:spcAft>
                <a:spcPts val="0"/>
              </a:spcAft>
              <a:buSzPts val="1537"/>
              <a:buFont typeface="Poppins"/>
              <a:buNone/>
              <a:defRPr sz="1537" b="1">
                <a:latin typeface="Poppins"/>
                <a:ea typeface="Poppins"/>
                <a:cs typeface="Poppins"/>
                <a:sym typeface="Poppins"/>
              </a:defRPr>
            </a:lvl2pPr>
            <a:lvl3pPr lvl="2">
              <a:lnSpc>
                <a:spcPct val="95000"/>
              </a:lnSpc>
              <a:spcBef>
                <a:spcPts val="0"/>
              </a:spcBef>
              <a:spcAft>
                <a:spcPts val="0"/>
              </a:spcAft>
              <a:buSzPts val="1537"/>
              <a:buFont typeface="Poppins"/>
              <a:buNone/>
              <a:defRPr sz="1537" b="1">
                <a:latin typeface="Poppins"/>
                <a:ea typeface="Poppins"/>
                <a:cs typeface="Poppins"/>
                <a:sym typeface="Poppins"/>
              </a:defRPr>
            </a:lvl3pPr>
            <a:lvl4pPr lvl="3">
              <a:lnSpc>
                <a:spcPct val="95000"/>
              </a:lnSpc>
              <a:spcBef>
                <a:spcPts val="0"/>
              </a:spcBef>
              <a:spcAft>
                <a:spcPts val="0"/>
              </a:spcAft>
              <a:buSzPts val="1537"/>
              <a:buFont typeface="Poppins"/>
              <a:buNone/>
              <a:defRPr sz="1537" b="1">
                <a:latin typeface="Poppins"/>
                <a:ea typeface="Poppins"/>
                <a:cs typeface="Poppins"/>
                <a:sym typeface="Poppins"/>
              </a:defRPr>
            </a:lvl4pPr>
            <a:lvl5pPr lvl="4">
              <a:lnSpc>
                <a:spcPct val="95000"/>
              </a:lnSpc>
              <a:spcBef>
                <a:spcPts val="0"/>
              </a:spcBef>
              <a:spcAft>
                <a:spcPts val="0"/>
              </a:spcAft>
              <a:buSzPts val="1537"/>
              <a:buFont typeface="Poppins"/>
              <a:buNone/>
              <a:defRPr sz="1537" b="1">
                <a:latin typeface="Poppins"/>
                <a:ea typeface="Poppins"/>
                <a:cs typeface="Poppins"/>
                <a:sym typeface="Poppins"/>
              </a:defRPr>
            </a:lvl5pPr>
            <a:lvl6pPr lvl="5">
              <a:lnSpc>
                <a:spcPct val="95000"/>
              </a:lnSpc>
              <a:spcBef>
                <a:spcPts val="0"/>
              </a:spcBef>
              <a:spcAft>
                <a:spcPts val="0"/>
              </a:spcAft>
              <a:buSzPts val="1537"/>
              <a:buFont typeface="Poppins"/>
              <a:buNone/>
              <a:defRPr sz="1537" b="1">
                <a:latin typeface="Poppins"/>
                <a:ea typeface="Poppins"/>
                <a:cs typeface="Poppins"/>
                <a:sym typeface="Poppins"/>
              </a:defRPr>
            </a:lvl6pPr>
            <a:lvl7pPr lvl="6">
              <a:lnSpc>
                <a:spcPct val="95000"/>
              </a:lnSpc>
              <a:spcBef>
                <a:spcPts val="0"/>
              </a:spcBef>
              <a:spcAft>
                <a:spcPts val="0"/>
              </a:spcAft>
              <a:buSzPts val="1537"/>
              <a:buFont typeface="Poppins"/>
              <a:buNone/>
              <a:defRPr sz="1537" b="1">
                <a:latin typeface="Poppins"/>
                <a:ea typeface="Poppins"/>
                <a:cs typeface="Poppins"/>
                <a:sym typeface="Poppins"/>
              </a:defRPr>
            </a:lvl7pPr>
            <a:lvl8pPr lvl="7">
              <a:lnSpc>
                <a:spcPct val="95000"/>
              </a:lnSpc>
              <a:spcBef>
                <a:spcPts val="0"/>
              </a:spcBef>
              <a:spcAft>
                <a:spcPts val="0"/>
              </a:spcAft>
              <a:buSzPts val="1537"/>
              <a:buFont typeface="Poppins"/>
              <a:buNone/>
              <a:defRPr sz="1537" b="1">
                <a:latin typeface="Poppins"/>
                <a:ea typeface="Poppins"/>
                <a:cs typeface="Poppins"/>
                <a:sym typeface="Poppins"/>
              </a:defRPr>
            </a:lvl8pPr>
            <a:lvl9pPr lvl="8">
              <a:lnSpc>
                <a:spcPct val="95000"/>
              </a:lnSpc>
              <a:spcBef>
                <a:spcPts val="0"/>
              </a:spcBef>
              <a:spcAft>
                <a:spcPts val="0"/>
              </a:spcAft>
              <a:buSzPts val="1537"/>
              <a:buFont typeface="Poppins"/>
              <a:buNone/>
              <a:defRPr sz="1537" b="1">
                <a:latin typeface="Poppins"/>
                <a:ea typeface="Poppins"/>
                <a:cs typeface="Poppins"/>
                <a:sym typeface="Poppins"/>
              </a:defRPr>
            </a:lvl9pPr>
          </a:lstStyle>
          <a:p>
            <a:endParaRPr/>
          </a:p>
        </p:txBody>
      </p:sp>
      <p:sp>
        <p:nvSpPr>
          <p:cNvPr id="2438" name="Google Shape;2438;p166"/>
          <p:cNvSpPr txBox="1">
            <a:spLocks noGrp="1"/>
          </p:cNvSpPr>
          <p:nvPr>
            <p:ph type="subTitle" idx="3"/>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39" name="Google Shape;2439;p166"/>
          <p:cNvSpPr txBox="1">
            <a:spLocks noGrp="1"/>
          </p:cNvSpPr>
          <p:nvPr>
            <p:ph type="subTitle" idx="4"/>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0" name="Google Shape;2440;p166"/>
          <p:cNvSpPr txBox="1">
            <a:spLocks noGrp="1"/>
          </p:cNvSpPr>
          <p:nvPr>
            <p:ph type="subTitle" idx="5"/>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1" name="Google Shape;2441;p166"/>
          <p:cNvSpPr txBox="1">
            <a:spLocks noGrp="1"/>
          </p:cNvSpPr>
          <p:nvPr>
            <p:ph type="subTitle" idx="6"/>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2" name="Google Shape;2442;p166"/>
          <p:cNvSpPr txBox="1">
            <a:spLocks noGrp="1"/>
          </p:cNvSpPr>
          <p:nvPr>
            <p:ph type="subTitle" idx="7"/>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3" name="Google Shape;2443;p166"/>
          <p:cNvSpPr txBox="1">
            <a:spLocks noGrp="1"/>
          </p:cNvSpPr>
          <p:nvPr>
            <p:ph type="subTitle" idx="8"/>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2444"/>
        <p:cNvGrpSpPr/>
        <p:nvPr/>
      </p:nvGrpSpPr>
      <p:grpSpPr>
        <a:xfrm>
          <a:off x="0" y="0"/>
          <a:ext cx="0" cy="0"/>
          <a:chOff x="0" y="0"/>
          <a:chExt cx="0" cy="0"/>
        </a:xfrm>
      </p:grpSpPr>
      <p:sp>
        <p:nvSpPr>
          <p:cNvPr id="2445" name="Google Shape;2445;p167"/>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46" name="Google Shape;2446;p1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47" name="Google Shape;2447;p167"/>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448" name="Google Shape;2448;p167"/>
          <p:cNvSpPr txBox="1">
            <a:spLocks noGrp="1"/>
          </p:cNvSpPr>
          <p:nvPr>
            <p:ph type="subTitle" idx="2"/>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9" name="Google Shape;2449;p167"/>
          <p:cNvSpPr txBox="1">
            <a:spLocks noGrp="1"/>
          </p:cNvSpPr>
          <p:nvPr>
            <p:ph type="subTitle" idx="3"/>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0" name="Google Shape;2450;p167"/>
          <p:cNvSpPr txBox="1">
            <a:spLocks noGrp="1"/>
          </p:cNvSpPr>
          <p:nvPr>
            <p:ph type="subTitle" idx="4"/>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1" name="Google Shape;2451;p167"/>
          <p:cNvSpPr txBox="1">
            <a:spLocks noGrp="1"/>
          </p:cNvSpPr>
          <p:nvPr>
            <p:ph type="subTitle" idx="5"/>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2" name="Google Shape;2452;p167"/>
          <p:cNvSpPr txBox="1">
            <a:spLocks noGrp="1"/>
          </p:cNvSpPr>
          <p:nvPr>
            <p:ph type="subTitle" idx="6"/>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3" name="Google Shape;2453;p167"/>
          <p:cNvSpPr txBox="1">
            <a:spLocks noGrp="1"/>
          </p:cNvSpPr>
          <p:nvPr>
            <p:ph type="subTitle" idx="7"/>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4" name="Google Shape;2454;p167"/>
          <p:cNvSpPr txBox="1">
            <a:spLocks noGrp="1"/>
          </p:cNvSpPr>
          <p:nvPr>
            <p:ph type="subTitle" idx="8"/>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537"/>
              <a:buFont typeface="Poppins"/>
              <a:buNone/>
              <a:defRPr sz="1537" b="1">
                <a:latin typeface="Poppins"/>
                <a:ea typeface="Poppins"/>
                <a:cs typeface="Poppins"/>
                <a:sym typeface="Poppins"/>
              </a:defRPr>
            </a:lvl1pPr>
            <a:lvl2pPr lvl="1">
              <a:lnSpc>
                <a:spcPct val="95000"/>
              </a:lnSpc>
              <a:spcBef>
                <a:spcPts val="1350"/>
              </a:spcBef>
              <a:spcAft>
                <a:spcPts val="0"/>
              </a:spcAft>
              <a:buSzPts val="1537"/>
              <a:buFont typeface="Poppins"/>
              <a:buNone/>
              <a:defRPr sz="1537" b="1">
                <a:latin typeface="Poppins"/>
                <a:ea typeface="Poppins"/>
                <a:cs typeface="Poppins"/>
                <a:sym typeface="Poppins"/>
              </a:defRPr>
            </a:lvl2pPr>
            <a:lvl3pPr lvl="2">
              <a:lnSpc>
                <a:spcPct val="95000"/>
              </a:lnSpc>
              <a:spcBef>
                <a:spcPts val="1350"/>
              </a:spcBef>
              <a:spcAft>
                <a:spcPts val="0"/>
              </a:spcAft>
              <a:buSzPts val="1537"/>
              <a:buFont typeface="Poppins"/>
              <a:buNone/>
              <a:defRPr sz="1537" b="1">
                <a:latin typeface="Poppins"/>
                <a:ea typeface="Poppins"/>
                <a:cs typeface="Poppins"/>
                <a:sym typeface="Poppins"/>
              </a:defRPr>
            </a:lvl3pPr>
            <a:lvl4pPr lvl="3">
              <a:lnSpc>
                <a:spcPct val="95000"/>
              </a:lnSpc>
              <a:spcBef>
                <a:spcPts val="1350"/>
              </a:spcBef>
              <a:spcAft>
                <a:spcPts val="0"/>
              </a:spcAft>
              <a:buSzPts val="1537"/>
              <a:buFont typeface="Poppins"/>
              <a:buNone/>
              <a:defRPr sz="1537" b="1">
                <a:latin typeface="Poppins"/>
                <a:ea typeface="Poppins"/>
                <a:cs typeface="Poppins"/>
                <a:sym typeface="Poppins"/>
              </a:defRPr>
            </a:lvl4pPr>
            <a:lvl5pPr lvl="4">
              <a:lnSpc>
                <a:spcPct val="95000"/>
              </a:lnSpc>
              <a:spcBef>
                <a:spcPts val="1350"/>
              </a:spcBef>
              <a:spcAft>
                <a:spcPts val="0"/>
              </a:spcAft>
              <a:buSzPts val="1537"/>
              <a:buFont typeface="Poppins"/>
              <a:buNone/>
              <a:defRPr sz="1537" b="1">
                <a:latin typeface="Poppins"/>
                <a:ea typeface="Poppins"/>
                <a:cs typeface="Poppins"/>
                <a:sym typeface="Poppins"/>
              </a:defRPr>
            </a:lvl5pPr>
            <a:lvl6pPr lvl="5">
              <a:lnSpc>
                <a:spcPct val="95000"/>
              </a:lnSpc>
              <a:spcBef>
                <a:spcPts val="1350"/>
              </a:spcBef>
              <a:spcAft>
                <a:spcPts val="0"/>
              </a:spcAft>
              <a:buSzPts val="1537"/>
              <a:buFont typeface="Poppins"/>
              <a:buNone/>
              <a:defRPr sz="1537" b="1">
                <a:latin typeface="Poppins"/>
                <a:ea typeface="Poppins"/>
                <a:cs typeface="Poppins"/>
                <a:sym typeface="Poppins"/>
              </a:defRPr>
            </a:lvl6pPr>
            <a:lvl7pPr lvl="6">
              <a:lnSpc>
                <a:spcPct val="95000"/>
              </a:lnSpc>
              <a:spcBef>
                <a:spcPts val="1350"/>
              </a:spcBef>
              <a:spcAft>
                <a:spcPts val="0"/>
              </a:spcAft>
              <a:buSzPts val="1537"/>
              <a:buFont typeface="Poppins"/>
              <a:buNone/>
              <a:defRPr sz="1537" b="1">
                <a:latin typeface="Poppins"/>
                <a:ea typeface="Poppins"/>
                <a:cs typeface="Poppins"/>
                <a:sym typeface="Poppins"/>
              </a:defRPr>
            </a:lvl7pPr>
            <a:lvl8pPr lvl="7">
              <a:lnSpc>
                <a:spcPct val="95000"/>
              </a:lnSpc>
              <a:spcBef>
                <a:spcPts val="1350"/>
              </a:spcBef>
              <a:spcAft>
                <a:spcPts val="0"/>
              </a:spcAft>
              <a:buSzPts val="1537"/>
              <a:buFont typeface="Poppins"/>
              <a:buNone/>
              <a:defRPr sz="1537" b="1">
                <a:latin typeface="Poppins"/>
                <a:ea typeface="Poppins"/>
                <a:cs typeface="Poppins"/>
                <a:sym typeface="Poppins"/>
              </a:defRPr>
            </a:lvl8pPr>
            <a:lvl9pPr lvl="8">
              <a:lnSpc>
                <a:spcPct val="95000"/>
              </a:lnSpc>
              <a:spcBef>
                <a:spcPts val="1350"/>
              </a:spcBef>
              <a:spcAft>
                <a:spcPts val="0"/>
              </a:spcAft>
              <a:buSzPts val="1537"/>
              <a:buFont typeface="Poppins"/>
              <a:buNone/>
              <a:defRPr sz="1537" b="1">
                <a:latin typeface="Poppins"/>
                <a:ea typeface="Poppins"/>
                <a:cs typeface="Poppins"/>
                <a:sym typeface="Poppins"/>
              </a:defRPr>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2455"/>
        <p:cNvGrpSpPr/>
        <p:nvPr/>
      </p:nvGrpSpPr>
      <p:grpSpPr>
        <a:xfrm>
          <a:off x="0" y="0"/>
          <a:ext cx="0" cy="0"/>
          <a:chOff x="0" y="0"/>
          <a:chExt cx="0" cy="0"/>
        </a:xfrm>
      </p:grpSpPr>
      <p:sp>
        <p:nvSpPr>
          <p:cNvPr id="2456" name="Google Shape;2456;p168"/>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57" name="Google Shape;2457;p1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58" name="Google Shape;2458;p168"/>
          <p:cNvSpPr txBox="1">
            <a:spLocks noGrp="1"/>
          </p:cNvSpPr>
          <p:nvPr>
            <p:ph type="subTitle" idx="1"/>
          </p:nvPr>
        </p:nvSpPr>
        <p:spPr>
          <a:xfrm>
            <a:off x="1694133"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59" name="Google Shape;2459;p168"/>
          <p:cNvSpPr txBox="1">
            <a:spLocks noGrp="1"/>
          </p:cNvSpPr>
          <p:nvPr>
            <p:ph type="subTitle" idx="2"/>
          </p:nvPr>
        </p:nvSpPr>
        <p:spPr>
          <a:xfrm>
            <a:off x="1694133"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0" name="Google Shape;2460;p168"/>
          <p:cNvSpPr txBox="1">
            <a:spLocks noGrp="1"/>
          </p:cNvSpPr>
          <p:nvPr>
            <p:ph type="subTitle" idx="3"/>
          </p:nvPr>
        </p:nvSpPr>
        <p:spPr>
          <a:xfrm>
            <a:off x="1694133"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1" name="Google Shape;2461;p168"/>
          <p:cNvSpPr txBox="1">
            <a:spLocks noGrp="1"/>
          </p:cNvSpPr>
          <p:nvPr>
            <p:ph type="subTitle" idx="4"/>
          </p:nvPr>
        </p:nvSpPr>
        <p:spPr>
          <a:xfrm>
            <a:off x="1694133"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2" name="Google Shape;2462;p168"/>
          <p:cNvSpPr txBox="1">
            <a:spLocks noGrp="1"/>
          </p:cNvSpPr>
          <p:nvPr>
            <p:ph type="subTitle" idx="5"/>
          </p:nvPr>
        </p:nvSpPr>
        <p:spPr>
          <a:xfrm>
            <a:off x="1694133"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3" name="Google Shape;2463;p168"/>
          <p:cNvSpPr txBox="1">
            <a:spLocks noGrp="1"/>
          </p:cNvSpPr>
          <p:nvPr>
            <p:ph type="subTitle" idx="6"/>
          </p:nvPr>
        </p:nvSpPr>
        <p:spPr>
          <a:xfrm>
            <a:off x="1694133"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4" name="Google Shape;2464;p168"/>
          <p:cNvSpPr txBox="1">
            <a:spLocks noGrp="1"/>
          </p:cNvSpPr>
          <p:nvPr>
            <p:ph type="subTitle" idx="7"/>
          </p:nvPr>
        </p:nvSpPr>
        <p:spPr>
          <a:xfrm>
            <a:off x="5012144"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5" name="Google Shape;2465;p168"/>
          <p:cNvSpPr txBox="1">
            <a:spLocks noGrp="1"/>
          </p:cNvSpPr>
          <p:nvPr>
            <p:ph type="subTitle" idx="8"/>
          </p:nvPr>
        </p:nvSpPr>
        <p:spPr>
          <a:xfrm>
            <a:off x="5012144"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6" name="Google Shape;2466;p168"/>
          <p:cNvSpPr txBox="1">
            <a:spLocks noGrp="1"/>
          </p:cNvSpPr>
          <p:nvPr>
            <p:ph type="subTitle" idx="9"/>
          </p:nvPr>
        </p:nvSpPr>
        <p:spPr>
          <a:xfrm>
            <a:off x="5012144"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7" name="Google Shape;2467;p168"/>
          <p:cNvSpPr txBox="1">
            <a:spLocks noGrp="1"/>
          </p:cNvSpPr>
          <p:nvPr>
            <p:ph type="subTitle" idx="13"/>
          </p:nvPr>
        </p:nvSpPr>
        <p:spPr>
          <a:xfrm>
            <a:off x="5012144"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8" name="Google Shape;2468;p168"/>
          <p:cNvSpPr txBox="1">
            <a:spLocks noGrp="1"/>
          </p:cNvSpPr>
          <p:nvPr>
            <p:ph type="subTitle" idx="14"/>
          </p:nvPr>
        </p:nvSpPr>
        <p:spPr>
          <a:xfrm>
            <a:off x="5012144"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9" name="Google Shape;2469;p168"/>
          <p:cNvSpPr txBox="1">
            <a:spLocks noGrp="1"/>
          </p:cNvSpPr>
          <p:nvPr>
            <p:ph type="subTitle" idx="15"/>
          </p:nvPr>
        </p:nvSpPr>
        <p:spPr>
          <a:xfrm>
            <a:off x="5012144"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70" name="Google Shape;2470;p168"/>
          <p:cNvSpPr txBox="1">
            <a:spLocks noGrp="1"/>
          </p:cNvSpPr>
          <p:nvPr>
            <p:ph type="subTitle" idx="16"/>
          </p:nvPr>
        </p:nvSpPr>
        <p:spPr>
          <a:xfrm>
            <a:off x="147919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
        <p:nvSpPr>
          <p:cNvPr id="2471" name="Google Shape;2471;p168"/>
          <p:cNvSpPr txBox="1">
            <a:spLocks noGrp="1"/>
          </p:cNvSpPr>
          <p:nvPr>
            <p:ph type="subTitle" idx="17"/>
          </p:nvPr>
        </p:nvSpPr>
        <p:spPr>
          <a:xfrm>
            <a:off x="479734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2472"/>
        <p:cNvGrpSpPr/>
        <p:nvPr/>
      </p:nvGrpSpPr>
      <p:grpSpPr>
        <a:xfrm>
          <a:off x="0" y="0"/>
          <a:ext cx="0" cy="0"/>
          <a:chOff x="0" y="0"/>
          <a:chExt cx="0" cy="0"/>
        </a:xfrm>
      </p:grpSpPr>
      <p:sp>
        <p:nvSpPr>
          <p:cNvPr id="2473" name="Google Shape;2473;p169"/>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74" name="Google Shape;2474;p1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475" name="Google Shape;2475;p169"/>
          <p:cNvGrpSpPr/>
          <p:nvPr/>
        </p:nvGrpSpPr>
        <p:grpSpPr>
          <a:xfrm>
            <a:off x="8381796" y="4822425"/>
            <a:ext cx="537710" cy="158585"/>
            <a:chOff x="22351457" y="12859799"/>
            <a:chExt cx="1433894" cy="422893"/>
          </a:xfrm>
        </p:grpSpPr>
        <p:grpSp>
          <p:nvGrpSpPr>
            <p:cNvPr id="2476" name="Google Shape;2476;p169"/>
            <p:cNvGrpSpPr/>
            <p:nvPr/>
          </p:nvGrpSpPr>
          <p:grpSpPr>
            <a:xfrm>
              <a:off x="22351457" y="12859799"/>
              <a:ext cx="1379787" cy="422893"/>
              <a:chOff x="22351457" y="12859799"/>
              <a:chExt cx="1379787" cy="422893"/>
            </a:xfrm>
          </p:grpSpPr>
          <p:sp>
            <p:nvSpPr>
              <p:cNvPr id="2477" name="Google Shape;2477;p16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78" name="Google Shape;2478;p16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479" name="Google Shape;2479;p169"/>
              <p:cNvGrpSpPr/>
              <p:nvPr/>
            </p:nvGrpSpPr>
            <p:grpSpPr>
              <a:xfrm>
                <a:off x="23288552" y="12859801"/>
                <a:ext cx="442692" cy="422765"/>
                <a:chOff x="23288552" y="12859801"/>
                <a:chExt cx="442692" cy="422765"/>
              </a:xfrm>
            </p:grpSpPr>
            <p:grpSp>
              <p:nvGrpSpPr>
                <p:cNvPr id="2480" name="Google Shape;2480;p169"/>
                <p:cNvGrpSpPr/>
                <p:nvPr/>
              </p:nvGrpSpPr>
              <p:grpSpPr>
                <a:xfrm>
                  <a:off x="23288552" y="12859801"/>
                  <a:ext cx="442692" cy="422765"/>
                  <a:chOff x="23288552" y="12859801"/>
                  <a:chExt cx="442692" cy="422765"/>
                </a:xfrm>
              </p:grpSpPr>
              <p:sp>
                <p:nvSpPr>
                  <p:cNvPr id="2481" name="Google Shape;2481;p16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82" name="Google Shape;2482;p16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3" name="Google Shape;2483;p16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484" name="Google Shape;2484;p16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5" name="Google Shape;2485;p16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486" name="Google Shape;2486;p169"/>
          <p:cNvSpPr txBox="1">
            <a:spLocks noGrp="1"/>
          </p:cNvSpPr>
          <p:nvPr>
            <p:ph type="title" idx="2" hasCustomPrompt="1"/>
          </p:nvPr>
        </p:nvSpPr>
        <p:spPr>
          <a:xfrm>
            <a:off x="0" y="1366166"/>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7" name="Google Shape;2487;p169"/>
          <p:cNvSpPr txBox="1">
            <a:spLocks noGrp="1"/>
          </p:cNvSpPr>
          <p:nvPr>
            <p:ph type="title" idx="3" hasCustomPrompt="1"/>
          </p:nvPr>
        </p:nvSpPr>
        <p:spPr>
          <a:xfrm>
            <a:off x="0" y="23819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8" name="Google Shape;2488;p169"/>
          <p:cNvSpPr txBox="1">
            <a:spLocks noGrp="1"/>
          </p:cNvSpPr>
          <p:nvPr>
            <p:ph type="title" idx="4" hasCustomPrompt="1"/>
          </p:nvPr>
        </p:nvSpPr>
        <p:spPr>
          <a:xfrm>
            <a:off x="0" y="33248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9" name="Google Shape;2489;p169"/>
          <p:cNvSpPr txBox="1">
            <a:spLocks noGrp="1"/>
          </p:cNvSpPr>
          <p:nvPr>
            <p:ph type="subTitle" idx="1"/>
          </p:nvPr>
        </p:nvSpPr>
        <p:spPr>
          <a:xfrm>
            <a:off x="943218" y="1419300"/>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0" name="Google Shape;2490;p169"/>
          <p:cNvSpPr txBox="1">
            <a:spLocks noGrp="1"/>
          </p:cNvSpPr>
          <p:nvPr>
            <p:ph type="subTitle" idx="5"/>
          </p:nvPr>
        </p:nvSpPr>
        <p:spPr>
          <a:xfrm>
            <a:off x="943218" y="2437116"/>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1" name="Google Shape;2491;p169"/>
          <p:cNvSpPr txBox="1">
            <a:spLocks noGrp="1"/>
          </p:cNvSpPr>
          <p:nvPr>
            <p:ph type="subTitle" idx="6"/>
          </p:nvPr>
        </p:nvSpPr>
        <p:spPr>
          <a:xfrm>
            <a:off x="943218" y="3380953"/>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2492"/>
        <p:cNvGrpSpPr/>
        <p:nvPr/>
      </p:nvGrpSpPr>
      <p:grpSpPr>
        <a:xfrm>
          <a:off x="0" y="0"/>
          <a:ext cx="0" cy="0"/>
          <a:chOff x="0" y="0"/>
          <a:chExt cx="0" cy="0"/>
        </a:xfrm>
      </p:grpSpPr>
      <p:sp>
        <p:nvSpPr>
          <p:cNvPr id="2493" name="Google Shape;2493;p170"/>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94" name="Google Shape;2494;p170"/>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95" name="Google Shape;2495;p1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496" name="Google Shape;2496;p170" descr="A white arrow on a black background&#10;&#10;AI-generated content may be incorrect."/>
          <p:cNvPicPr preferRelativeResize="0"/>
          <p:nvPr/>
        </p:nvPicPr>
        <p:blipFill rotWithShape="1">
          <a:blip r:embed="rId3">
            <a:alphaModFix/>
          </a:blip>
          <a:srcRect/>
          <a:stretch/>
        </p:blipFill>
        <p:spPr>
          <a:xfrm>
            <a:off x="396296" y="2486264"/>
            <a:ext cx="82147" cy="132149"/>
          </a:xfrm>
          <a:prstGeom prst="rect">
            <a:avLst/>
          </a:prstGeom>
          <a:noFill/>
          <a:ln>
            <a:noFill/>
          </a:ln>
        </p:spPr>
      </p:pic>
      <p:pic>
        <p:nvPicPr>
          <p:cNvPr id="2497" name="Google Shape;2497;p170" descr="A white arrow on a black background&#10;&#10;AI-generated content may be incorrect."/>
          <p:cNvPicPr preferRelativeResize="0"/>
          <p:nvPr/>
        </p:nvPicPr>
        <p:blipFill rotWithShape="1">
          <a:blip r:embed="rId3">
            <a:alphaModFix/>
          </a:blip>
          <a:srcRect/>
          <a:stretch/>
        </p:blipFill>
        <p:spPr>
          <a:xfrm>
            <a:off x="2637412" y="2486264"/>
            <a:ext cx="82147" cy="132149"/>
          </a:xfrm>
          <a:prstGeom prst="rect">
            <a:avLst/>
          </a:prstGeom>
          <a:noFill/>
          <a:ln>
            <a:noFill/>
          </a:ln>
        </p:spPr>
      </p:pic>
      <p:pic>
        <p:nvPicPr>
          <p:cNvPr id="2498" name="Google Shape;2498;p170" descr="A white arrow on a black background&#10;&#10;AI-generated content may be incorrect."/>
          <p:cNvPicPr preferRelativeResize="0"/>
          <p:nvPr/>
        </p:nvPicPr>
        <p:blipFill rotWithShape="1">
          <a:blip r:embed="rId3">
            <a:alphaModFix/>
          </a:blip>
          <a:srcRect/>
          <a:stretch/>
        </p:blipFill>
        <p:spPr>
          <a:xfrm>
            <a:off x="4879250" y="2486264"/>
            <a:ext cx="82147" cy="132149"/>
          </a:xfrm>
          <a:prstGeom prst="rect">
            <a:avLst/>
          </a:prstGeom>
          <a:noFill/>
          <a:ln>
            <a:noFill/>
          </a:ln>
        </p:spPr>
      </p:pic>
      <p:pic>
        <p:nvPicPr>
          <p:cNvPr id="2499" name="Google Shape;2499;p170" descr="A white arrow on a black background&#10;&#10;AI-generated content may be incorrect."/>
          <p:cNvPicPr preferRelativeResize="0"/>
          <p:nvPr/>
        </p:nvPicPr>
        <p:blipFill rotWithShape="1">
          <a:blip r:embed="rId3">
            <a:alphaModFix/>
          </a:blip>
          <a:srcRect/>
          <a:stretch/>
        </p:blipFill>
        <p:spPr>
          <a:xfrm>
            <a:off x="7121172" y="2486264"/>
            <a:ext cx="82147" cy="132149"/>
          </a:xfrm>
          <a:prstGeom prst="rect">
            <a:avLst/>
          </a:prstGeom>
          <a:noFill/>
          <a:ln>
            <a:noFill/>
          </a:ln>
        </p:spPr>
      </p:pic>
      <p:sp>
        <p:nvSpPr>
          <p:cNvPr id="2500" name="Google Shape;2500;p170"/>
          <p:cNvSpPr txBox="1">
            <a:spLocks noGrp="1"/>
          </p:cNvSpPr>
          <p:nvPr>
            <p:ph type="subTitle" idx="1"/>
          </p:nvPr>
        </p:nvSpPr>
        <p:spPr>
          <a:xfrm>
            <a:off x="7107865" y="1617572"/>
            <a:ext cx="18963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1" name="Google Shape;2501;p170"/>
          <p:cNvSpPr txBox="1">
            <a:spLocks noGrp="1"/>
          </p:cNvSpPr>
          <p:nvPr>
            <p:ph type="subTitle" idx="2"/>
          </p:nvPr>
        </p:nvSpPr>
        <p:spPr>
          <a:xfrm>
            <a:off x="2614825" y="1784784"/>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2" name="Google Shape;2502;p170"/>
          <p:cNvSpPr txBox="1">
            <a:spLocks noGrp="1"/>
          </p:cNvSpPr>
          <p:nvPr>
            <p:ph type="subTitle" idx="3"/>
          </p:nvPr>
        </p:nvSpPr>
        <p:spPr>
          <a:xfrm>
            <a:off x="4847069" y="3486516"/>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3" name="Google Shape;2503;p170"/>
          <p:cNvSpPr txBox="1">
            <a:spLocks noGrp="1"/>
          </p:cNvSpPr>
          <p:nvPr>
            <p:ph type="subTitle" idx="4"/>
          </p:nvPr>
        </p:nvSpPr>
        <p:spPr>
          <a:xfrm>
            <a:off x="2624386" y="1310306"/>
            <a:ext cx="3321600" cy="249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4" name="Google Shape;2504;p170"/>
          <p:cNvSpPr txBox="1">
            <a:spLocks noGrp="1"/>
          </p:cNvSpPr>
          <p:nvPr>
            <p:ph type="subTitle" idx="5"/>
          </p:nvPr>
        </p:nvSpPr>
        <p:spPr>
          <a:xfrm>
            <a:off x="7107865" y="1310306"/>
            <a:ext cx="1896300" cy="372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5" name="Google Shape;2505;p170"/>
          <p:cNvSpPr txBox="1">
            <a:spLocks noGrp="1"/>
          </p:cNvSpPr>
          <p:nvPr>
            <p:ph type="subTitle" idx="6"/>
          </p:nvPr>
        </p:nvSpPr>
        <p:spPr>
          <a:xfrm>
            <a:off x="4847069" y="2986425"/>
            <a:ext cx="3321600" cy="4491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2506"/>
        <p:cNvGrpSpPr/>
        <p:nvPr/>
      </p:nvGrpSpPr>
      <p:grpSpPr>
        <a:xfrm>
          <a:off x="0" y="0"/>
          <a:ext cx="0" cy="0"/>
          <a:chOff x="0" y="0"/>
          <a:chExt cx="0" cy="0"/>
        </a:xfrm>
      </p:grpSpPr>
      <p:sp>
        <p:nvSpPr>
          <p:cNvPr id="2507" name="Google Shape;2507;p171"/>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508" name="Google Shape;2508;p171"/>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09" name="Google Shape;2509;p1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510" name="Google Shape;2510;p171"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2511" name="Google Shape;2511;p171"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2512" name="Google Shape;2512;p171"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2513" name="Google Shape;2513;p171"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2514" name="Google Shape;2514;p171"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2515" name="Google Shape;2515;p171"/>
          <p:cNvSpPr txBox="1">
            <a:spLocks noGrp="1"/>
          </p:cNvSpPr>
          <p:nvPr>
            <p:ph type="subTitle" idx="1"/>
          </p:nvPr>
        </p:nvSpPr>
        <p:spPr>
          <a:xfrm>
            <a:off x="3755511" y="3614606"/>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6" name="Google Shape;2516;p171"/>
          <p:cNvSpPr txBox="1">
            <a:spLocks noGrp="1"/>
          </p:cNvSpPr>
          <p:nvPr>
            <p:ph type="subTitle" idx="2"/>
          </p:nvPr>
        </p:nvSpPr>
        <p:spPr>
          <a:xfrm>
            <a:off x="315025" y="3614606"/>
            <a:ext cx="33153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lnSpc>
                <a:spcPct val="101000"/>
              </a:lnSpc>
              <a:spcBef>
                <a:spcPts val="0"/>
              </a:spcBef>
              <a:spcAft>
                <a:spcPts val="0"/>
              </a:spcAft>
              <a:buSzPts val="810"/>
              <a:buNone/>
              <a:defRPr sz="900"/>
            </a:lvl2pPr>
            <a:lvl3pPr lvl="2">
              <a:lnSpc>
                <a:spcPct val="101000"/>
              </a:lnSpc>
              <a:spcBef>
                <a:spcPts val="0"/>
              </a:spcBef>
              <a:spcAft>
                <a:spcPts val="0"/>
              </a:spcAft>
              <a:buSzPts val="675"/>
              <a:buNone/>
              <a:defRPr sz="750"/>
            </a:lvl3pPr>
            <a:lvl4pPr lvl="3">
              <a:lnSpc>
                <a:spcPct val="101000"/>
              </a:lnSpc>
              <a:spcBef>
                <a:spcPts val="0"/>
              </a:spcBef>
              <a:spcAft>
                <a:spcPts val="0"/>
              </a:spcAft>
              <a:buSzPts val="540"/>
              <a:buNone/>
              <a:defRPr sz="600"/>
            </a:lvl4pPr>
            <a:lvl5pPr lvl="4">
              <a:lnSpc>
                <a:spcPct val="101000"/>
              </a:lnSpc>
              <a:spcBef>
                <a:spcPts val="0"/>
              </a:spcBef>
              <a:spcAft>
                <a:spcPts val="0"/>
              </a:spcAft>
              <a:buSzPts val="405"/>
              <a:buNone/>
              <a:defRPr sz="450"/>
            </a:lvl5pPr>
            <a:lvl6pPr lvl="5">
              <a:lnSpc>
                <a:spcPct val="101000"/>
              </a:lnSpc>
              <a:spcBef>
                <a:spcPts val="0"/>
              </a:spcBef>
              <a:spcAft>
                <a:spcPts val="0"/>
              </a:spcAft>
              <a:buSzPts val="187"/>
              <a:buNone/>
              <a:defRPr sz="187"/>
            </a:lvl6pPr>
            <a:lvl7pPr lvl="6">
              <a:lnSpc>
                <a:spcPct val="101000"/>
              </a:lnSpc>
              <a:spcBef>
                <a:spcPts val="0"/>
              </a:spcBef>
              <a:spcAft>
                <a:spcPts val="0"/>
              </a:spcAft>
              <a:buSzPts val="187"/>
              <a:buNone/>
              <a:defRPr sz="187"/>
            </a:lvl7pPr>
            <a:lvl8pPr lvl="7">
              <a:lnSpc>
                <a:spcPct val="101000"/>
              </a:lnSpc>
              <a:spcBef>
                <a:spcPts val="0"/>
              </a:spcBef>
              <a:spcAft>
                <a:spcPts val="0"/>
              </a:spcAft>
              <a:buSzPts val="187"/>
              <a:buNone/>
              <a:defRPr sz="187"/>
            </a:lvl8pPr>
            <a:lvl9pPr lvl="8">
              <a:lnSpc>
                <a:spcPct val="101000"/>
              </a:lnSpc>
              <a:spcBef>
                <a:spcPts val="0"/>
              </a:spcBef>
              <a:spcAft>
                <a:spcPts val="0"/>
              </a:spcAft>
              <a:buSzPts val="187"/>
              <a:buNone/>
              <a:defRPr sz="187"/>
            </a:lvl9pPr>
          </a:lstStyle>
          <a:p>
            <a:endParaRPr/>
          </a:p>
        </p:txBody>
      </p:sp>
      <p:sp>
        <p:nvSpPr>
          <p:cNvPr id="2517" name="Google Shape;2517;p171"/>
          <p:cNvSpPr txBox="1">
            <a:spLocks noGrp="1"/>
          </p:cNvSpPr>
          <p:nvPr>
            <p:ph type="subTitle" idx="3"/>
          </p:nvPr>
        </p:nvSpPr>
        <p:spPr>
          <a:xfrm>
            <a:off x="2056560"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8" name="Google Shape;2518;p171"/>
          <p:cNvSpPr txBox="1">
            <a:spLocks noGrp="1"/>
          </p:cNvSpPr>
          <p:nvPr>
            <p:ph type="subTitle" idx="4"/>
          </p:nvPr>
        </p:nvSpPr>
        <p:spPr>
          <a:xfrm>
            <a:off x="5465101"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9" name="Google Shape;2519;p171"/>
          <p:cNvSpPr txBox="1">
            <a:spLocks noGrp="1"/>
          </p:cNvSpPr>
          <p:nvPr>
            <p:ph type="subTitle" idx="5"/>
          </p:nvPr>
        </p:nvSpPr>
        <p:spPr>
          <a:xfrm>
            <a:off x="7172094" y="3614606"/>
            <a:ext cx="18027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0" name="Google Shape;2520;p171"/>
          <p:cNvSpPr txBox="1">
            <a:spLocks noGrp="1"/>
          </p:cNvSpPr>
          <p:nvPr>
            <p:ph type="subTitle" idx="6"/>
          </p:nvPr>
        </p:nvSpPr>
        <p:spPr>
          <a:xfrm>
            <a:off x="2064284"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1" name="Google Shape;2521;p171"/>
          <p:cNvSpPr txBox="1">
            <a:spLocks noGrp="1"/>
          </p:cNvSpPr>
          <p:nvPr>
            <p:ph type="subTitle" idx="7"/>
          </p:nvPr>
        </p:nvSpPr>
        <p:spPr>
          <a:xfrm>
            <a:off x="5467941"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2" name="Google Shape;2522;p171"/>
          <p:cNvSpPr txBox="1">
            <a:spLocks noGrp="1"/>
          </p:cNvSpPr>
          <p:nvPr>
            <p:ph type="subTitle" idx="8"/>
          </p:nvPr>
        </p:nvSpPr>
        <p:spPr>
          <a:xfrm>
            <a:off x="5467941"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3" name="Google Shape;2523;p171"/>
          <p:cNvSpPr txBox="1">
            <a:spLocks noGrp="1"/>
          </p:cNvSpPr>
          <p:nvPr>
            <p:ph type="subTitle" idx="9"/>
          </p:nvPr>
        </p:nvSpPr>
        <p:spPr>
          <a:xfrm>
            <a:off x="312295" y="2830647"/>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4" name="Google Shape;2524;p171"/>
          <p:cNvSpPr txBox="1">
            <a:spLocks noGrp="1"/>
          </p:cNvSpPr>
          <p:nvPr>
            <p:ph type="subTitle" idx="13"/>
          </p:nvPr>
        </p:nvSpPr>
        <p:spPr>
          <a:xfrm>
            <a:off x="3758584" y="2836142"/>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5" name="Google Shape;2525;p171"/>
          <p:cNvSpPr txBox="1">
            <a:spLocks noGrp="1"/>
          </p:cNvSpPr>
          <p:nvPr>
            <p:ph type="subTitle" idx="14"/>
          </p:nvPr>
        </p:nvSpPr>
        <p:spPr>
          <a:xfrm>
            <a:off x="7176645" y="2836144"/>
            <a:ext cx="18027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6" name="Google Shape;2526;p171"/>
          <p:cNvSpPr txBox="1">
            <a:spLocks noGrp="1"/>
          </p:cNvSpPr>
          <p:nvPr>
            <p:ph type="subTitle" idx="15"/>
          </p:nvPr>
        </p:nvSpPr>
        <p:spPr>
          <a:xfrm>
            <a:off x="308979"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7" name="Google Shape;2527;p171"/>
          <p:cNvSpPr txBox="1">
            <a:spLocks noGrp="1"/>
          </p:cNvSpPr>
          <p:nvPr>
            <p:ph type="subTitle" idx="16"/>
          </p:nvPr>
        </p:nvSpPr>
        <p:spPr>
          <a:xfrm>
            <a:off x="3758586"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8" name="Google Shape;2528;p171"/>
          <p:cNvSpPr txBox="1">
            <a:spLocks noGrp="1"/>
          </p:cNvSpPr>
          <p:nvPr>
            <p:ph type="subTitle" idx="17"/>
          </p:nvPr>
        </p:nvSpPr>
        <p:spPr>
          <a:xfrm>
            <a:off x="7174935" y="3090517"/>
            <a:ext cx="18027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9" name="Google Shape;2529;p171"/>
          <p:cNvSpPr txBox="1">
            <a:spLocks noGrp="1"/>
          </p:cNvSpPr>
          <p:nvPr>
            <p:ph type="subTitle" idx="18"/>
          </p:nvPr>
        </p:nvSpPr>
        <p:spPr>
          <a:xfrm>
            <a:off x="2057479"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2530"/>
        <p:cNvGrpSpPr/>
        <p:nvPr/>
      </p:nvGrpSpPr>
      <p:grpSpPr>
        <a:xfrm>
          <a:off x="0" y="0"/>
          <a:ext cx="0" cy="0"/>
          <a:chOff x="0" y="0"/>
          <a:chExt cx="0" cy="0"/>
        </a:xfrm>
      </p:grpSpPr>
      <p:sp>
        <p:nvSpPr>
          <p:cNvPr id="2531" name="Google Shape;2531;p172"/>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2" name="Google Shape;2532;p172"/>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3" name="Google Shape;2533;p172"/>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4" name="Google Shape;2534;p172"/>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5" name="Google Shape;2535;p1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36" name="Google Shape;2536;p172"/>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37" name="Google Shape;2537;p172"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2538" name="Google Shape;2538;p172"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2539" name="Google Shape;2539;p172"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2540" name="Google Shape;2540;p172"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2541" name="Google Shape;2541;p172"/>
          <p:cNvPicPr preferRelativeResize="0"/>
          <p:nvPr/>
        </p:nvPicPr>
        <p:blipFill rotWithShape="1">
          <a:blip r:embed="rId7">
            <a:alphaModFix/>
          </a:blip>
          <a:srcRect/>
          <a:stretch/>
        </p:blipFill>
        <p:spPr>
          <a:xfrm>
            <a:off x="2890811" y="1421592"/>
            <a:ext cx="355600" cy="63326"/>
          </a:xfrm>
          <a:prstGeom prst="rect">
            <a:avLst/>
          </a:prstGeom>
          <a:noFill/>
          <a:ln>
            <a:noFill/>
          </a:ln>
        </p:spPr>
      </p:pic>
      <p:pic>
        <p:nvPicPr>
          <p:cNvPr id="2542" name="Google Shape;2542;p172" descr="A black and white text&#10;&#10;AI-generated content may be incorrect."/>
          <p:cNvPicPr preferRelativeResize="0"/>
          <p:nvPr/>
        </p:nvPicPr>
        <p:blipFill rotWithShape="1">
          <a:blip r:embed="rId8">
            <a:alphaModFix/>
          </a:blip>
          <a:srcRect/>
          <a:stretch/>
        </p:blipFill>
        <p:spPr>
          <a:xfrm>
            <a:off x="2756692" y="1626452"/>
            <a:ext cx="321863" cy="108107"/>
          </a:xfrm>
          <a:prstGeom prst="rect">
            <a:avLst/>
          </a:prstGeom>
          <a:noFill/>
          <a:ln>
            <a:noFill/>
          </a:ln>
        </p:spPr>
      </p:pic>
      <p:pic>
        <p:nvPicPr>
          <p:cNvPr id="2543" name="Google Shape;2543;p172"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2544" name="Google Shape;2544;p172"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2545" name="Google Shape;2545;p172"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2546" name="Google Shape;2546;p172"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2547" name="Google Shape;2547;p172"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2548" name="Google Shape;2548;p172"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2549" name="Google Shape;2549;p172"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2550" name="Google Shape;2550;p172"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2551" name="Google Shape;2551;p172"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2552" name="Google Shape;2552;p172" descr="A blue line on a black background&#10;&#10;AI-generated content may be incorrect."/>
          <p:cNvPicPr preferRelativeResize="0"/>
          <p:nvPr/>
        </p:nvPicPr>
        <p:blipFill rotWithShape="1">
          <a:blip r:embed="rId18">
            <a:alphaModFix/>
          </a:blip>
          <a:srcRect/>
          <a:stretch/>
        </p:blipFill>
        <p:spPr>
          <a:xfrm>
            <a:off x="3340444" y="909139"/>
            <a:ext cx="305967" cy="172627"/>
          </a:xfrm>
          <a:prstGeom prst="rect">
            <a:avLst/>
          </a:prstGeom>
          <a:noFill/>
          <a:ln>
            <a:noFill/>
          </a:ln>
        </p:spPr>
      </p:pic>
      <p:sp>
        <p:nvSpPr>
          <p:cNvPr id="2553" name="Google Shape;2553;p172"/>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4" name="Google Shape;2554;p172"/>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5" name="Google Shape;2555;p172"/>
          <p:cNvSpPr/>
          <p:nvPr/>
        </p:nvSpPr>
        <p:spPr>
          <a:xfrm rot="-2700000">
            <a:off x="4342212" y="2121922"/>
            <a:ext cx="568090" cy="69155"/>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6" name="Google Shape;2556;p172"/>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7" name="Google Shape;2557;p172"/>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762"/>
              <a:buFont typeface="Poppins"/>
              <a:buNone/>
              <a:defRPr sz="176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58" name="Google Shape;2558;p172"/>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586"/>
              <a:buNone/>
              <a:defRPr sz="176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59" name="Google Shape;2559;p172"/>
          <p:cNvSpPr txBox="1">
            <a:spLocks noGrp="1"/>
          </p:cNvSpPr>
          <p:nvPr>
            <p:ph type="title" idx="2" hasCustomPrompt="1"/>
          </p:nvPr>
        </p:nvSpPr>
        <p:spPr>
          <a:xfrm>
            <a:off x="5196701"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0" name="Google Shape;2560;p172"/>
          <p:cNvSpPr txBox="1">
            <a:spLocks noGrp="1"/>
          </p:cNvSpPr>
          <p:nvPr>
            <p:ph type="title" idx="3" hasCustomPrompt="1"/>
          </p:nvPr>
        </p:nvSpPr>
        <p:spPr>
          <a:xfrm>
            <a:off x="6918862"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1" name="Google Shape;2561;p172"/>
          <p:cNvSpPr txBox="1">
            <a:spLocks noGrp="1"/>
          </p:cNvSpPr>
          <p:nvPr>
            <p:ph type="title" idx="4" hasCustomPrompt="1"/>
          </p:nvPr>
        </p:nvSpPr>
        <p:spPr>
          <a:xfrm>
            <a:off x="5196701"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2" name="Google Shape;2562;p172"/>
          <p:cNvSpPr txBox="1">
            <a:spLocks noGrp="1"/>
          </p:cNvSpPr>
          <p:nvPr>
            <p:ph type="title" idx="5" hasCustomPrompt="1"/>
          </p:nvPr>
        </p:nvSpPr>
        <p:spPr>
          <a:xfrm>
            <a:off x="6918862"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3" name="Google Shape;2563;p172"/>
          <p:cNvSpPr txBox="1">
            <a:spLocks noGrp="1"/>
          </p:cNvSpPr>
          <p:nvPr>
            <p:ph type="subTitle" idx="6"/>
          </p:nvPr>
        </p:nvSpPr>
        <p:spPr>
          <a:xfrm>
            <a:off x="1761999" y="3407648"/>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4" name="Google Shape;2564;p172"/>
          <p:cNvSpPr txBox="1">
            <a:spLocks noGrp="1"/>
          </p:cNvSpPr>
          <p:nvPr>
            <p:ph type="subTitle" idx="7"/>
          </p:nvPr>
        </p:nvSpPr>
        <p:spPr>
          <a:xfrm rot="-5400000">
            <a:off x="562015" y="2257556"/>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pic>
        <p:nvPicPr>
          <p:cNvPr id="2565" name="Google Shape;2565;p172"/>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2566" name="Google Shape;2566;p172"/>
          <p:cNvSpPr txBox="1">
            <a:spLocks noGrp="1"/>
          </p:cNvSpPr>
          <p:nvPr>
            <p:ph type="subTitle" idx="8"/>
          </p:nvPr>
        </p:nvSpPr>
        <p:spPr>
          <a:xfrm>
            <a:off x="2576608" y="4320113"/>
            <a:ext cx="40662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7" name="Google Shape;2567;p172"/>
          <p:cNvSpPr txBox="1">
            <a:spLocks noGrp="1"/>
          </p:cNvSpPr>
          <p:nvPr>
            <p:ph type="subTitle" idx="9"/>
          </p:nvPr>
        </p:nvSpPr>
        <p:spPr>
          <a:xfrm>
            <a:off x="5209497"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8" name="Google Shape;2568;p172"/>
          <p:cNvSpPr txBox="1">
            <a:spLocks noGrp="1"/>
          </p:cNvSpPr>
          <p:nvPr>
            <p:ph type="subTitle" idx="13"/>
          </p:nvPr>
        </p:nvSpPr>
        <p:spPr>
          <a:xfrm>
            <a:off x="6903376"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9" name="Google Shape;2569;p172"/>
          <p:cNvSpPr txBox="1">
            <a:spLocks noGrp="1"/>
          </p:cNvSpPr>
          <p:nvPr>
            <p:ph type="subTitle" idx="14"/>
          </p:nvPr>
        </p:nvSpPr>
        <p:spPr>
          <a:xfrm>
            <a:off x="520609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0" name="Google Shape;2570;p172"/>
          <p:cNvSpPr txBox="1">
            <a:spLocks noGrp="1"/>
          </p:cNvSpPr>
          <p:nvPr>
            <p:ph type="subTitle" idx="15"/>
          </p:nvPr>
        </p:nvSpPr>
        <p:spPr>
          <a:xfrm>
            <a:off x="689997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1" name="Google Shape;2571;p172"/>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2" name="Google Shape;2572;p172"/>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3" name="Google Shape;2573;p172"/>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4" name="Google Shape;2574;p172"/>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5" name="Google Shape;2575;p172"/>
          <p:cNvSpPr txBox="1">
            <a:spLocks noGrp="1"/>
          </p:cNvSpPr>
          <p:nvPr>
            <p:ph type="subTitle" idx="20"/>
          </p:nvPr>
        </p:nvSpPr>
        <p:spPr>
          <a:xfrm>
            <a:off x="363524" y="3513947"/>
            <a:ext cx="819900" cy="3657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6" name="Google Shape;2576;p172"/>
          <p:cNvSpPr txBox="1">
            <a:spLocks noGrp="1"/>
          </p:cNvSpPr>
          <p:nvPr>
            <p:ph type="subTitle" idx="21"/>
          </p:nvPr>
        </p:nvSpPr>
        <p:spPr>
          <a:xfrm>
            <a:off x="3683830" y="733060"/>
            <a:ext cx="819900" cy="5286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7" name="Google Shape;2577;p172"/>
          <p:cNvSpPr txBox="1">
            <a:spLocks noGrp="1"/>
          </p:cNvSpPr>
          <p:nvPr>
            <p:ph type="subTitle" idx="22"/>
          </p:nvPr>
        </p:nvSpPr>
        <p:spPr>
          <a:xfrm>
            <a:off x="5209497" y="1138566"/>
            <a:ext cx="3080400" cy="5286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2578"/>
        <p:cNvGrpSpPr/>
        <p:nvPr/>
      </p:nvGrpSpPr>
      <p:grpSpPr>
        <a:xfrm>
          <a:off x="0" y="0"/>
          <a:ext cx="0" cy="0"/>
          <a:chOff x="0" y="0"/>
          <a:chExt cx="0" cy="0"/>
        </a:xfrm>
      </p:grpSpPr>
      <p:sp>
        <p:nvSpPr>
          <p:cNvPr id="2579" name="Google Shape;2579;p173"/>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0" name="Google Shape;2580;p173"/>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1" name="Google Shape;2581;p1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82" name="Google Shape;2582;p173"/>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83" name="Google Shape;2583;p173"/>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2584" name="Google Shape;2584;p173"/>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2585" name="Google Shape;2585;p173"/>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12"/>
              <a:buFont typeface="Poppins"/>
              <a:buNone/>
              <a:defRPr sz="191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86" name="Google Shape;2586;p173"/>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721"/>
              <a:buNone/>
              <a:defRPr sz="191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87" name="Google Shape;2587;p173"/>
          <p:cNvSpPr txBox="1">
            <a:spLocks noGrp="1"/>
          </p:cNvSpPr>
          <p:nvPr>
            <p:ph type="subTitle" idx="2"/>
          </p:nvPr>
        </p:nvSpPr>
        <p:spPr>
          <a:xfrm>
            <a:off x="1912823" y="4176572"/>
            <a:ext cx="55068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88" name="Google Shape;2588;p173"/>
          <p:cNvSpPr txBox="1">
            <a:spLocks noGrp="1"/>
          </p:cNvSpPr>
          <p:nvPr>
            <p:ph type="title" idx="3" hasCustomPrompt="1"/>
          </p:nvPr>
        </p:nvSpPr>
        <p:spPr>
          <a:xfrm>
            <a:off x="4955620" y="1678775"/>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89" name="Google Shape;2589;p173"/>
          <p:cNvSpPr txBox="1">
            <a:spLocks noGrp="1"/>
          </p:cNvSpPr>
          <p:nvPr>
            <p:ph type="title" idx="4" hasCustomPrompt="1"/>
          </p:nvPr>
        </p:nvSpPr>
        <p:spPr>
          <a:xfrm>
            <a:off x="6677806"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0" name="Google Shape;2590;p173"/>
          <p:cNvSpPr txBox="1">
            <a:spLocks noGrp="1"/>
          </p:cNvSpPr>
          <p:nvPr>
            <p:ph type="title" idx="5" hasCustomPrompt="1"/>
          </p:nvPr>
        </p:nvSpPr>
        <p:spPr>
          <a:xfrm>
            <a:off x="4955620"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1" name="Google Shape;2591;p173"/>
          <p:cNvSpPr txBox="1">
            <a:spLocks noGrp="1"/>
          </p:cNvSpPr>
          <p:nvPr>
            <p:ph type="title" idx="6" hasCustomPrompt="1"/>
          </p:nvPr>
        </p:nvSpPr>
        <p:spPr>
          <a:xfrm>
            <a:off x="6677806"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2" name="Google Shape;2592;p173"/>
          <p:cNvSpPr txBox="1">
            <a:spLocks noGrp="1"/>
          </p:cNvSpPr>
          <p:nvPr>
            <p:ph type="subTitle" idx="7"/>
          </p:nvPr>
        </p:nvSpPr>
        <p:spPr>
          <a:xfrm>
            <a:off x="496843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3" name="Google Shape;2593;p173"/>
          <p:cNvSpPr txBox="1">
            <a:spLocks noGrp="1"/>
          </p:cNvSpPr>
          <p:nvPr>
            <p:ph type="subTitle" idx="8"/>
          </p:nvPr>
        </p:nvSpPr>
        <p:spPr>
          <a:xfrm>
            <a:off x="666231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4" name="Google Shape;2594;p173"/>
          <p:cNvSpPr txBox="1">
            <a:spLocks noGrp="1"/>
          </p:cNvSpPr>
          <p:nvPr>
            <p:ph type="subTitle" idx="9"/>
          </p:nvPr>
        </p:nvSpPr>
        <p:spPr>
          <a:xfrm>
            <a:off x="4965029"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5" name="Google Shape;2595;p173"/>
          <p:cNvSpPr txBox="1">
            <a:spLocks noGrp="1"/>
          </p:cNvSpPr>
          <p:nvPr>
            <p:ph type="subTitle" idx="13"/>
          </p:nvPr>
        </p:nvSpPr>
        <p:spPr>
          <a:xfrm>
            <a:off x="6658908"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6" name="Google Shape;2596;p173"/>
          <p:cNvSpPr txBox="1">
            <a:spLocks noGrp="1"/>
          </p:cNvSpPr>
          <p:nvPr>
            <p:ph type="title" idx="14" hasCustomPrompt="1"/>
          </p:nvPr>
        </p:nvSpPr>
        <p:spPr>
          <a:xfrm>
            <a:off x="1025757" y="1678775"/>
            <a:ext cx="12144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7" name="Google Shape;2597;p173"/>
          <p:cNvSpPr txBox="1">
            <a:spLocks noGrp="1"/>
          </p:cNvSpPr>
          <p:nvPr>
            <p:ph type="title" idx="15" hasCustomPrompt="1"/>
          </p:nvPr>
        </p:nvSpPr>
        <p:spPr>
          <a:xfrm>
            <a:off x="2747900"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8" name="Google Shape;2598;p173"/>
          <p:cNvSpPr txBox="1">
            <a:spLocks noGrp="1"/>
          </p:cNvSpPr>
          <p:nvPr>
            <p:ph type="title" idx="16" hasCustomPrompt="1"/>
          </p:nvPr>
        </p:nvSpPr>
        <p:spPr>
          <a:xfrm>
            <a:off x="1025758"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9" name="Google Shape;2599;p173"/>
          <p:cNvSpPr txBox="1">
            <a:spLocks noGrp="1"/>
          </p:cNvSpPr>
          <p:nvPr>
            <p:ph type="title" idx="17" hasCustomPrompt="1"/>
          </p:nvPr>
        </p:nvSpPr>
        <p:spPr>
          <a:xfrm>
            <a:off x="2747900"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600" name="Google Shape;2600;p173"/>
          <p:cNvSpPr txBox="1">
            <a:spLocks noGrp="1"/>
          </p:cNvSpPr>
          <p:nvPr>
            <p:ph type="subTitle" idx="18"/>
          </p:nvPr>
        </p:nvSpPr>
        <p:spPr>
          <a:xfrm>
            <a:off x="1038540"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1" name="Google Shape;2601;p173"/>
          <p:cNvSpPr txBox="1">
            <a:spLocks noGrp="1"/>
          </p:cNvSpPr>
          <p:nvPr>
            <p:ph type="subTitle" idx="19"/>
          </p:nvPr>
        </p:nvSpPr>
        <p:spPr>
          <a:xfrm>
            <a:off x="2732419"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2" name="Google Shape;2602;p173"/>
          <p:cNvSpPr txBox="1">
            <a:spLocks noGrp="1"/>
          </p:cNvSpPr>
          <p:nvPr>
            <p:ph type="subTitle" idx="20"/>
          </p:nvPr>
        </p:nvSpPr>
        <p:spPr>
          <a:xfrm>
            <a:off x="103513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3" name="Google Shape;2603;p173"/>
          <p:cNvSpPr txBox="1">
            <a:spLocks noGrp="1"/>
          </p:cNvSpPr>
          <p:nvPr>
            <p:ph type="subTitle" idx="21"/>
          </p:nvPr>
        </p:nvSpPr>
        <p:spPr>
          <a:xfrm>
            <a:off x="272901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4" name="Google Shape;2604;p173"/>
          <p:cNvSpPr txBox="1">
            <a:spLocks noGrp="1"/>
          </p:cNvSpPr>
          <p:nvPr>
            <p:ph type="subTitle" idx="22"/>
          </p:nvPr>
        </p:nvSpPr>
        <p:spPr>
          <a:xfrm>
            <a:off x="1020683"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
        <p:nvSpPr>
          <p:cNvPr id="2605" name="Google Shape;2605;p173"/>
          <p:cNvSpPr txBox="1">
            <a:spLocks noGrp="1"/>
          </p:cNvSpPr>
          <p:nvPr>
            <p:ph type="subTitle" idx="23"/>
          </p:nvPr>
        </p:nvSpPr>
        <p:spPr>
          <a:xfrm>
            <a:off x="4958678"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2606"/>
        <p:cNvGrpSpPr/>
        <p:nvPr/>
      </p:nvGrpSpPr>
      <p:grpSpPr>
        <a:xfrm>
          <a:off x="0" y="0"/>
          <a:ext cx="0" cy="0"/>
          <a:chOff x="0" y="0"/>
          <a:chExt cx="0" cy="0"/>
        </a:xfrm>
      </p:grpSpPr>
      <p:sp>
        <p:nvSpPr>
          <p:cNvPr id="2607" name="Google Shape;2607;p174"/>
          <p:cNvSpPr/>
          <p:nvPr/>
        </p:nvSpPr>
        <p:spPr>
          <a:xfrm>
            <a:off x="4670344"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8" name="Google Shape;2608;p174"/>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9" name="Google Shape;2609;p174"/>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0" name="Google Shape;2610;p174"/>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1" name="Google Shape;2611;p174"/>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12" name="Google Shape;2612;p1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13" name="Google Shape;2613;p174"/>
          <p:cNvSpPr txBox="1">
            <a:spLocks noGrp="1"/>
          </p:cNvSpPr>
          <p:nvPr>
            <p:ph type="body" idx="1"/>
          </p:nvPr>
        </p:nvSpPr>
        <p:spPr>
          <a:xfrm>
            <a:off x="4782282"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4" name="Google Shape;2614;p174"/>
          <p:cNvSpPr txBox="1">
            <a:spLocks noGrp="1"/>
          </p:cNvSpPr>
          <p:nvPr>
            <p:ph type="subTitle" idx="2"/>
          </p:nvPr>
        </p:nvSpPr>
        <p:spPr>
          <a:xfrm>
            <a:off x="453925" y="966947"/>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5" name="Google Shape;2615;p174"/>
          <p:cNvSpPr txBox="1">
            <a:spLocks noGrp="1"/>
          </p:cNvSpPr>
          <p:nvPr>
            <p:ph type="subTitle" idx="3"/>
          </p:nvPr>
        </p:nvSpPr>
        <p:spPr>
          <a:xfrm>
            <a:off x="4768400" y="966950"/>
            <a:ext cx="39396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6" name="Google Shape;2616;p174"/>
          <p:cNvSpPr txBox="1">
            <a:spLocks noGrp="1"/>
          </p:cNvSpPr>
          <p:nvPr>
            <p:ph type="subTitle" idx="4"/>
          </p:nvPr>
        </p:nvSpPr>
        <p:spPr>
          <a:xfrm>
            <a:off x="453925" y="2911753"/>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7" name="Google Shape;2617;p174"/>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
        <p:nvSpPr>
          <p:cNvPr id="2618" name="Google Shape;2618;p174"/>
          <p:cNvSpPr txBox="1">
            <a:spLocks noGrp="1"/>
          </p:cNvSpPr>
          <p:nvPr>
            <p:ph type="body" idx="6"/>
          </p:nvPr>
        </p:nvSpPr>
        <p:spPr>
          <a:xfrm>
            <a:off x="485075"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9" name="Google Shape;2619;p174"/>
          <p:cNvSpPr txBox="1">
            <a:spLocks noGrp="1"/>
          </p:cNvSpPr>
          <p:nvPr>
            <p:ph type="body" idx="7"/>
          </p:nvPr>
        </p:nvSpPr>
        <p:spPr>
          <a:xfrm>
            <a:off x="4782282"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20" name="Google Shape;2620;p174"/>
          <p:cNvSpPr txBox="1">
            <a:spLocks noGrp="1"/>
          </p:cNvSpPr>
          <p:nvPr>
            <p:ph type="body" idx="8"/>
          </p:nvPr>
        </p:nvSpPr>
        <p:spPr>
          <a:xfrm>
            <a:off x="485075"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2621"/>
        <p:cNvGrpSpPr/>
        <p:nvPr/>
      </p:nvGrpSpPr>
      <p:grpSpPr>
        <a:xfrm>
          <a:off x="0" y="0"/>
          <a:ext cx="0" cy="0"/>
          <a:chOff x="0" y="0"/>
          <a:chExt cx="0" cy="0"/>
        </a:xfrm>
      </p:grpSpPr>
      <p:sp>
        <p:nvSpPr>
          <p:cNvPr id="2622" name="Google Shape;2622;p175"/>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2623" name="Google Shape;2623;p175" descr="A black and blue background&#10;&#10;AI-generated content may be incorrect."/>
          <p:cNvPicPr preferRelativeResize="0"/>
          <p:nvPr/>
        </p:nvPicPr>
        <p:blipFill rotWithShape="1">
          <a:blip r:embed="rId3">
            <a:alphaModFix/>
          </a:blip>
          <a:srcRect/>
          <a:stretch/>
        </p:blipFill>
        <p:spPr>
          <a:xfrm>
            <a:off x="4660257" y="2804991"/>
            <a:ext cx="4245431" cy="1866755"/>
          </a:xfrm>
          <a:prstGeom prst="rect">
            <a:avLst/>
          </a:prstGeom>
          <a:noFill/>
          <a:ln>
            <a:noFill/>
          </a:ln>
        </p:spPr>
      </p:pic>
      <p:sp>
        <p:nvSpPr>
          <p:cNvPr id="2624" name="Google Shape;2624;p175"/>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5" name="Google Shape;2625;p175"/>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6" name="Google Shape;2626;p175"/>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7" name="Google Shape;2627;p175"/>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28" name="Google Shape;2628;p1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29" name="Google Shape;2629;p175"/>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rgbClr val="FFC000"/>
              </a:buClr>
              <a:buSzPts val="945"/>
              <a:buChar char="●"/>
              <a:defRPr sz="1050">
                <a:solidFill>
                  <a:schemeClr val="lt1"/>
                </a:solidFill>
              </a:defRPr>
            </a:lvl1pPr>
            <a:lvl2pPr marL="914400" lvl="1" indent="-280031" algn="l">
              <a:lnSpc>
                <a:spcPct val="95000"/>
              </a:lnSpc>
              <a:spcBef>
                <a:spcPts val="1350"/>
              </a:spcBef>
              <a:spcAft>
                <a:spcPts val="0"/>
              </a:spcAft>
              <a:buClr>
                <a:srgbClr val="FFC000"/>
              </a:buClr>
              <a:buSzPts val="810"/>
              <a:buChar char="●"/>
              <a:defRPr sz="900">
                <a:solidFill>
                  <a:schemeClr val="lt1"/>
                </a:solidFill>
              </a:defRPr>
            </a:lvl2pPr>
            <a:lvl3pPr marL="1371600" lvl="2" indent="-271459" algn="l">
              <a:lnSpc>
                <a:spcPct val="95000"/>
              </a:lnSpc>
              <a:spcBef>
                <a:spcPts val="1350"/>
              </a:spcBef>
              <a:spcAft>
                <a:spcPts val="0"/>
              </a:spcAft>
              <a:buClr>
                <a:srgbClr val="FFC000"/>
              </a:buClr>
              <a:buSzPts val="675"/>
              <a:buChar char="●"/>
              <a:defRPr sz="750">
                <a:solidFill>
                  <a:schemeClr val="lt1"/>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pic>
        <p:nvPicPr>
          <p:cNvPr id="2630" name="Google Shape;2630;p175"/>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2631" name="Google Shape;2631;p175"/>
          <p:cNvSpPr txBox="1">
            <a:spLocks noGrp="1"/>
          </p:cNvSpPr>
          <p:nvPr>
            <p:ph type="subTitle" idx="2"/>
          </p:nvPr>
        </p:nvSpPr>
        <p:spPr>
          <a:xfrm>
            <a:off x="453925" y="966947"/>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2" name="Google Shape;2632;p175"/>
          <p:cNvSpPr txBox="1">
            <a:spLocks noGrp="1"/>
          </p:cNvSpPr>
          <p:nvPr>
            <p:ph type="subTitle" idx="3"/>
          </p:nvPr>
        </p:nvSpPr>
        <p:spPr>
          <a:xfrm>
            <a:off x="4768404" y="966947"/>
            <a:ext cx="1684500" cy="4017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3" name="Google Shape;2633;p175"/>
          <p:cNvSpPr txBox="1">
            <a:spLocks noGrp="1"/>
          </p:cNvSpPr>
          <p:nvPr>
            <p:ph type="subTitle" idx="4"/>
          </p:nvPr>
        </p:nvSpPr>
        <p:spPr>
          <a:xfrm>
            <a:off x="453925" y="2911753"/>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4" name="Google Shape;2634;p175"/>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2635"/>
        <p:cNvGrpSpPr/>
        <p:nvPr/>
      </p:nvGrpSpPr>
      <p:grpSpPr>
        <a:xfrm>
          <a:off x="0" y="0"/>
          <a:ext cx="0" cy="0"/>
          <a:chOff x="0" y="0"/>
          <a:chExt cx="0" cy="0"/>
        </a:xfrm>
      </p:grpSpPr>
      <p:sp>
        <p:nvSpPr>
          <p:cNvPr id="2636" name="Google Shape;2636;p176"/>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7" name="Google Shape;2637;p176"/>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8" name="Google Shape;2638;p176"/>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639" name="Google Shape;2639;p176"/>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40" name="Google Shape;2640;p1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41" name="Google Shape;2641;p176"/>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2642" name="Google Shape;2642;p176"/>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2643" name="Google Shape;2643;p176"/>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2644" name="Google Shape;2644;p176"/>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2645" name="Google Shape;2645;p176"/>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2646" name="Google Shape;2646;p176"/>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2647" name="Google Shape;2647;p176"/>
          <p:cNvSpPr txBox="1">
            <a:spLocks noGrp="1"/>
          </p:cNvSpPr>
          <p:nvPr>
            <p:ph type="subTitle" idx="1"/>
          </p:nvPr>
        </p:nvSpPr>
        <p:spPr>
          <a:xfrm>
            <a:off x="1324159" y="1051439"/>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8" name="Google Shape;2648;p176"/>
          <p:cNvSpPr txBox="1">
            <a:spLocks noGrp="1"/>
          </p:cNvSpPr>
          <p:nvPr>
            <p:ph type="subTitle" idx="2"/>
          </p:nvPr>
        </p:nvSpPr>
        <p:spPr>
          <a:xfrm>
            <a:off x="3347958" y="2274160"/>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9" name="Google Shape;2649;p176"/>
          <p:cNvSpPr txBox="1">
            <a:spLocks noGrp="1"/>
          </p:cNvSpPr>
          <p:nvPr>
            <p:ph type="subTitle" idx="3"/>
          </p:nvPr>
        </p:nvSpPr>
        <p:spPr>
          <a:xfrm>
            <a:off x="5364605" y="3569278"/>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0" name="Google Shape;2650;p176"/>
          <p:cNvSpPr txBox="1">
            <a:spLocks noGrp="1"/>
          </p:cNvSpPr>
          <p:nvPr>
            <p:ph type="subTitle" idx="4"/>
          </p:nvPr>
        </p:nvSpPr>
        <p:spPr>
          <a:xfrm>
            <a:off x="516008" y="1051439"/>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1" name="Google Shape;2651;p176"/>
          <p:cNvSpPr txBox="1">
            <a:spLocks noGrp="1"/>
          </p:cNvSpPr>
          <p:nvPr>
            <p:ph type="subTitle" idx="5"/>
          </p:nvPr>
        </p:nvSpPr>
        <p:spPr>
          <a:xfrm>
            <a:off x="4556444" y="3569278"/>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2" name="Google Shape;2652;p176"/>
          <p:cNvSpPr txBox="1">
            <a:spLocks noGrp="1"/>
          </p:cNvSpPr>
          <p:nvPr>
            <p:ph type="subTitle" idx="6"/>
          </p:nvPr>
        </p:nvSpPr>
        <p:spPr>
          <a:xfrm>
            <a:off x="582665" y="1451503"/>
            <a:ext cx="38352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3" name="Google Shape;2653;p176"/>
          <p:cNvSpPr txBox="1">
            <a:spLocks noGrp="1"/>
          </p:cNvSpPr>
          <p:nvPr>
            <p:ph type="subTitle" idx="7"/>
          </p:nvPr>
        </p:nvSpPr>
        <p:spPr>
          <a:xfrm>
            <a:off x="2607017" y="2674262"/>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4" name="Google Shape;2654;p176"/>
          <p:cNvSpPr txBox="1">
            <a:spLocks noGrp="1"/>
          </p:cNvSpPr>
          <p:nvPr>
            <p:ph type="subTitle" idx="8"/>
          </p:nvPr>
        </p:nvSpPr>
        <p:spPr>
          <a:xfrm>
            <a:off x="4624217" y="3968500"/>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5" name="Google Shape;2655;p176"/>
          <p:cNvSpPr txBox="1">
            <a:spLocks noGrp="1"/>
          </p:cNvSpPr>
          <p:nvPr>
            <p:ph type="subTitle" idx="9"/>
          </p:nvPr>
        </p:nvSpPr>
        <p:spPr>
          <a:xfrm>
            <a:off x="2539807" y="2274159"/>
            <a:ext cx="5187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2656"/>
        <p:cNvGrpSpPr/>
        <p:nvPr/>
      </p:nvGrpSpPr>
      <p:grpSpPr>
        <a:xfrm>
          <a:off x="0" y="0"/>
          <a:ext cx="0" cy="0"/>
          <a:chOff x="0" y="0"/>
          <a:chExt cx="0" cy="0"/>
        </a:xfrm>
      </p:grpSpPr>
      <p:sp>
        <p:nvSpPr>
          <p:cNvPr id="2657" name="Google Shape;2657;p177"/>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58" name="Google Shape;2658;p1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59" name="Google Shape;2659;p177"/>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2660" name="Google Shape;2660;p177"/>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2661" name="Google Shape;2661;p177"/>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2662" name="Google Shape;2662;p177"/>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2663" name="Google Shape;2663;p177"/>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2664" name="Google Shape;2664;p177"/>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2665" name="Google Shape;2665;p177"/>
          <p:cNvSpPr txBox="1">
            <a:spLocks noGrp="1"/>
          </p:cNvSpPr>
          <p:nvPr>
            <p:ph type="subTitle" idx="1"/>
          </p:nvPr>
        </p:nvSpPr>
        <p:spPr>
          <a:xfrm>
            <a:off x="318727" y="12961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6" name="Google Shape;2666;p177"/>
          <p:cNvSpPr txBox="1">
            <a:spLocks noGrp="1"/>
          </p:cNvSpPr>
          <p:nvPr>
            <p:ph type="subTitle" idx="2"/>
          </p:nvPr>
        </p:nvSpPr>
        <p:spPr>
          <a:xfrm>
            <a:off x="314537" y="1549173"/>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7" name="Google Shape;2667;p177"/>
          <p:cNvSpPr txBox="1">
            <a:spLocks noGrp="1"/>
          </p:cNvSpPr>
          <p:nvPr>
            <p:ph type="subTitle" idx="3"/>
          </p:nvPr>
        </p:nvSpPr>
        <p:spPr>
          <a:xfrm>
            <a:off x="3789726" y="12961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68" name="Google Shape;2668;p177"/>
          <p:cNvSpPr txBox="1">
            <a:spLocks noGrp="1"/>
          </p:cNvSpPr>
          <p:nvPr>
            <p:ph type="subTitle" idx="4"/>
          </p:nvPr>
        </p:nvSpPr>
        <p:spPr>
          <a:xfrm>
            <a:off x="318727" y="2468863"/>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9" name="Google Shape;2669;p177"/>
          <p:cNvSpPr txBox="1">
            <a:spLocks noGrp="1"/>
          </p:cNvSpPr>
          <p:nvPr>
            <p:ph type="subTitle" idx="5"/>
          </p:nvPr>
        </p:nvSpPr>
        <p:spPr>
          <a:xfrm>
            <a:off x="314537" y="2677028"/>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0" name="Google Shape;2670;p177"/>
          <p:cNvSpPr txBox="1">
            <a:spLocks noGrp="1"/>
          </p:cNvSpPr>
          <p:nvPr>
            <p:ph type="subTitle" idx="6"/>
          </p:nvPr>
        </p:nvSpPr>
        <p:spPr>
          <a:xfrm>
            <a:off x="3789726" y="2468863"/>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1" name="Google Shape;2671;p177"/>
          <p:cNvSpPr txBox="1">
            <a:spLocks noGrp="1"/>
          </p:cNvSpPr>
          <p:nvPr>
            <p:ph type="subTitle" idx="7"/>
          </p:nvPr>
        </p:nvSpPr>
        <p:spPr>
          <a:xfrm>
            <a:off x="318727" y="36619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2" name="Google Shape;2672;p177"/>
          <p:cNvSpPr txBox="1">
            <a:spLocks noGrp="1"/>
          </p:cNvSpPr>
          <p:nvPr>
            <p:ph type="subTitle" idx="8"/>
          </p:nvPr>
        </p:nvSpPr>
        <p:spPr>
          <a:xfrm>
            <a:off x="314537" y="3871600"/>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3" name="Google Shape;2673;p177"/>
          <p:cNvSpPr txBox="1">
            <a:spLocks noGrp="1"/>
          </p:cNvSpPr>
          <p:nvPr>
            <p:ph type="subTitle" idx="9"/>
          </p:nvPr>
        </p:nvSpPr>
        <p:spPr>
          <a:xfrm>
            <a:off x="3789726" y="36619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4" name="Google Shape;2674;p177"/>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2675"/>
        <p:cNvGrpSpPr/>
        <p:nvPr/>
      </p:nvGrpSpPr>
      <p:grpSpPr>
        <a:xfrm>
          <a:off x="0" y="0"/>
          <a:ext cx="0" cy="0"/>
          <a:chOff x="0" y="0"/>
          <a:chExt cx="0" cy="0"/>
        </a:xfrm>
      </p:grpSpPr>
      <p:sp>
        <p:nvSpPr>
          <p:cNvPr id="2676" name="Google Shape;2676;p178"/>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77" name="Google Shape;2677;p178"/>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78" name="Google Shape;2678;p1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79" name="Google Shape;2679;p178"/>
          <p:cNvSpPr txBox="1">
            <a:spLocks noGrp="1"/>
          </p:cNvSpPr>
          <p:nvPr>
            <p:ph type="body" idx="1"/>
          </p:nvPr>
        </p:nvSpPr>
        <p:spPr>
          <a:xfrm>
            <a:off x="487498" y="1740694"/>
            <a:ext cx="3826800" cy="2610300"/>
          </a:xfrm>
          <a:prstGeom prst="rect">
            <a:avLst/>
          </a:prstGeom>
          <a:noFill/>
          <a:ln>
            <a:noFill/>
          </a:ln>
        </p:spPr>
        <p:txBody>
          <a:bodyPr spcFirstLastPara="1" wrap="square" lIns="0" tIns="0" rIns="0" bIns="0" anchor="t" anchorCtr="0">
            <a:noAutofit/>
          </a:bodyPr>
          <a:lstStyle>
            <a:lvl1pPr marL="457200" lvl="0" indent="-288602" algn="l">
              <a:lnSpc>
                <a:spcPct val="89000"/>
              </a:lnSpc>
              <a:spcBef>
                <a:spcPts val="1350"/>
              </a:spcBef>
              <a:spcAft>
                <a:spcPts val="0"/>
              </a:spcAft>
              <a:buClr>
                <a:srgbClr val="DA0025"/>
              </a:buClr>
              <a:buSzPts val="945"/>
              <a:buChar char="●"/>
              <a:defRPr sz="1050"/>
            </a:lvl1pPr>
            <a:lvl2pPr marL="914400" lvl="1" indent="-280031" algn="l">
              <a:lnSpc>
                <a:spcPct val="89000"/>
              </a:lnSpc>
              <a:spcBef>
                <a:spcPts val="1350"/>
              </a:spcBef>
              <a:spcAft>
                <a:spcPts val="0"/>
              </a:spcAft>
              <a:buClr>
                <a:srgbClr val="DA0025"/>
              </a:buClr>
              <a:buSzPts val="810"/>
              <a:buChar char="●"/>
              <a:defRPr sz="900"/>
            </a:lvl2pPr>
            <a:lvl3pPr marL="1371600" lvl="2" indent="-271459" algn="l">
              <a:lnSpc>
                <a:spcPct val="89000"/>
              </a:lnSpc>
              <a:spcBef>
                <a:spcPts val="1350"/>
              </a:spcBef>
              <a:spcAft>
                <a:spcPts val="0"/>
              </a:spcAft>
              <a:buClr>
                <a:srgbClr val="DA0025"/>
              </a:buClr>
              <a:buSzPts val="675"/>
              <a:buChar char="●"/>
              <a:defRPr sz="750"/>
            </a:lvl3pPr>
            <a:lvl4pPr marL="1828800" lvl="3" indent="-262887" algn="l">
              <a:lnSpc>
                <a:spcPct val="89000"/>
              </a:lnSpc>
              <a:spcBef>
                <a:spcPts val="1350"/>
              </a:spcBef>
              <a:spcAft>
                <a:spcPts val="0"/>
              </a:spcAft>
              <a:buClr>
                <a:srgbClr val="DA0025"/>
              </a:buClr>
              <a:buSzPts val="540"/>
              <a:buChar char="●"/>
              <a:defRPr sz="600"/>
            </a:lvl4pPr>
            <a:lvl5pPr marL="2286000" lvl="4" indent="-254315" algn="l">
              <a:lnSpc>
                <a:spcPct val="89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2680"/>
        <p:cNvGrpSpPr/>
        <p:nvPr/>
      </p:nvGrpSpPr>
      <p:grpSpPr>
        <a:xfrm>
          <a:off x="0" y="0"/>
          <a:ext cx="0" cy="0"/>
          <a:chOff x="0" y="0"/>
          <a:chExt cx="0" cy="0"/>
        </a:xfrm>
      </p:grpSpPr>
      <p:sp>
        <p:nvSpPr>
          <p:cNvPr id="2681" name="Google Shape;2681;p179"/>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2" name="Google Shape;2682;p1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83" name="Google Shape;2683;p179"/>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84" name="Google Shape;2684;p179"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685" name="Google Shape;2685;p179"/>
          <p:cNvSpPr>
            <a:spLocks noGrp="1"/>
          </p:cNvSpPr>
          <p:nvPr>
            <p:ph type="pic" idx="2"/>
          </p:nvPr>
        </p:nvSpPr>
        <p:spPr>
          <a:xfrm>
            <a:off x="4149978" y="1378744"/>
            <a:ext cx="4497600" cy="2766900"/>
          </a:xfrm>
          <a:prstGeom prst="rect">
            <a:avLst/>
          </a:prstGeom>
          <a:noFill/>
          <a:ln>
            <a:noFill/>
          </a:ln>
        </p:spPr>
      </p:sp>
      <p:sp>
        <p:nvSpPr>
          <p:cNvPr id="2686" name="Google Shape;2686;p179"/>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2687"/>
        <p:cNvGrpSpPr/>
        <p:nvPr/>
      </p:nvGrpSpPr>
      <p:grpSpPr>
        <a:xfrm>
          <a:off x="0" y="0"/>
          <a:ext cx="0" cy="0"/>
          <a:chOff x="0" y="0"/>
          <a:chExt cx="0" cy="0"/>
        </a:xfrm>
      </p:grpSpPr>
      <p:sp>
        <p:nvSpPr>
          <p:cNvPr id="2688" name="Google Shape;2688;p180"/>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9" name="Google Shape;2689;p1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90" name="Google Shape;2690;p180"/>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91" name="Google Shape;2691;p180"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2692" name="Google Shape;2692;p180" descr="A cell phone with a white screen&#10;&#10;AI-generated content may be incorrect."/>
          <p:cNvPicPr preferRelativeResize="0"/>
          <p:nvPr/>
        </p:nvPicPr>
        <p:blipFill rotWithShape="1">
          <a:blip r:embed="rId4">
            <a:alphaModFix/>
          </a:blip>
          <a:srcRect/>
          <a:stretch/>
        </p:blipFill>
        <p:spPr>
          <a:xfrm>
            <a:off x="4985332" y="508408"/>
            <a:ext cx="3011778" cy="4524809"/>
          </a:xfrm>
          <a:prstGeom prst="rect">
            <a:avLst/>
          </a:prstGeom>
          <a:noFill/>
          <a:ln>
            <a:noFill/>
          </a:ln>
        </p:spPr>
      </p:pic>
      <p:sp>
        <p:nvSpPr>
          <p:cNvPr id="2693" name="Google Shape;2693;p180"/>
          <p:cNvSpPr>
            <a:spLocks noGrp="1"/>
          </p:cNvSpPr>
          <p:nvPr>
            <p:ph type="pic" idx="2"/>
          </p:nvPr>
        </p:nvSpPr>
        <p:spPr>
          <a:xfrm>
            <a:off x="5539980" y="842963"/>
            <a:ext cx="1726500" cy="3743400"/>
          </a:xfrm>
          <a:prstGeom prst="roundRect">
            <a:avLst>
              <a:gd name="adj" fmla="val 10452"/>
            </a:avLst>
          </a:prstGeom>
          <a:noFill/>
          <a:ln>
            <a:noFill/>
          </a:ln>
        </p:spPr>
      </p:sp>
      <p:sp>
        <p:nvSpPr>
          <p:cNvPr id="2694" name="Google Shape;2694;p180"/>
          <p:cNvSpPr txBox="1">
            <a:spLocks noGrp="1"/>
          </p:cNvSpPr>
          <p:nvPr>
            <p:ph type="subTitle" idx="3"/>
          </p:nvPr>
        </p:nvSpPr>
        <p:spPr>
          <a:xfrm>
            <a:off x="314709" y="2388803"/>
            <a:ext cx="2975700" cy="265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2695"/>
        <p:cNvGrpSpPr/>
        <p:nvPr/>
      </p:nvGrpSpPr>
      <p:grpSpPr>
        <a:xfrm>
          <a:off x="0" y="0"/>
          <a:ext cx="0" cy="0"/>
          <a:chOff x="0" y="0"/>
          <a:chExt cx="0" cy="0"/>
        </a:xfrm>
      </p:grpSpPr>
      <p:pic>
        <p:nvPicPr>
          <p:cNvPr id="2696" name="Google Shape;2696;p181"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697" name="Google Shape;2697;p181"/>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98" name="Google Shape;2698;p1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699" name="Google Shape;2699;p181"/>
          <p:cNvGrpSpPr/>
          <p:nvPr/>
        </p:nvGrpSpPr>
        <p:grpSpPr>
          <a:xfrm>
            <a:off x="8381796" y="4822425"/>
            <a:ext cx="537710" cy="158585"/>
            <a:chOff x="22351457" y="12859799"/>
            <a:chExt cx="1433894" cy="422893"/>
          </a:xfrm>
        </p:grpSpPr>
        <p:grpSp>
          <p:nvGrpSpPr>
            <p:cNvPr id="2700" name="Google Shape;2700;p181"/>
            <p:cNvGrpSpPr/>
            <p:nvPr/>
          </p:nvGrpSpPr>
          <p:grpSpPr>
            <a:xfrm>
              <a:off x="22351457" y="12859799"/>
              <a:ext cx="1379787" cy="422893"/>
              <a:chOff x="22351457" y="12859799"/>
              <a:chExt cx="1379787" cy="422893"/>
            </a:xfrm>
          </p:grpSpPr>
          <p:sp>
            <p:nvSpPr>
              <p:cNvPr id="2701" name="Google Shape;2701;p18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2" name="Google Shape;2702;p18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03" name="Google Shape;2703;p181"/>
              <p:cNvGrpSpPr/>
              <p:nvPr/>
            </p:nvGrpSpPr>
            <p:grpSpPr>
              <a:xfrm>
                <a:off x="23288552" y="12859801"/>
                <a:ext cx="442692" cy="422765"/>
                <a:chOff x="23288552" y="12859801"/>
                <a:chExt cx="442692" cy="422765"/>
              </a:xfrm>
            </p:grpSpPr>
            <p:grpSp>
              <p:nvGrpSpPr>
                <p:cNvPr id="2704" name="Google Shape;2704;p181"/>
                <p:cNvGrpSpPr/>
                <p:nvPr/>
              </p:nvGrpSpPr>
              <p:grpSpPr>
                <a:xfrm>
                  <a:off x="23288552" y="12859801"/>
                  <a:ext cx="442692" cy="422765"/>
                  <a:chOff x="23288552" y="12859801"/>
                  <a:chExt cx="442692" cy="422765"/>
                </a:xfrm>
              </p:grpSpPr>
              <p:sp>
                <p:nvSpPr>
                  <p:cNvPr id="2705" name="Google Shape;2705;p18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6" name="Google Shape;2706;p18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7" name="Google Shape;2707;p18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08" name="Google Shape;2708;p18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9" name="Google Shape;2709;p18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10" name="Google Shape;2710;p181"/>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11" name="Google Shape;2711;p181"/>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12" name="Google Shape;2712;p18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2713" name="Google Shape;2713;p181"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714" name="Google Shape;2714;p181"/>
          <p:cNvSpPr>
            <a:spLocks noGrp="1"/>
          </p:cNvSpPr>
          <p:nvPr>
            <p:ph type="pic" idx="2"/>
          </p:nvPr>
        </p:nvSpPr>
        <p:spPr>
          <a:xfrm>
            <a:off x="4149978" y="1378744"/>
            <a:ext cx="4497600" cy="2766900"/>
          </a:xfrm>
          <a:prstGeom prst="rect">
            <a:avLst/>
          </a:prstGeom>
          <a:noFill/>
          <a:ln>
            <a:noFill/>
          </a:ln>
        </p:spPr>
      </p:sp>
      <p:sp>
        <p:nvSpPr>
          <p:cNvPr id="2715" name="Google Shape;2715;p181"/>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2716"/>
        <p:cNvGrpSpPr/>
        <p:nvPr/>
      </p:nvGrpSpPr>
      <p:grpSpPr>
        <a:xfrm>
          <a:off x="0" y="0"/>
          <a:ext cx="0" cy="0"/>
          <a:chOff x="0" y="0"/>
          <a:chExt cx="0" cy="0"/>
        </a:xfrm>
      </p:grpSpPr>
      <p:pic>
        <p:nvPicPr>
          <p:cNvPr id="2717" name="Google Shape;2717;p182"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2718" name="Google Shape;2718;p182" descr="A black and blue background&#10;&#10;AI-generated content may be incorrect."/>
          <p:cNvPicPr preferRelativeResize="0"/>
          <p:nvPr/>
        </p:nvPicPr>
        <p:blipFill rotWithShape="1">
          <a:blip r:embed="rId3">
            <a:alphaModFix/>
          </a:blip>
          <a:srcRect t="100" b="100"/>
          <a:stretch/>
        </p:blipFill>
        <p:spPr>
          <a:xfrm>
            <a:off x="0" y="0"/>
            <a:ext cx="9143999" cy="5142828"/>
          </a:xfrm>
          <a:prstGeom prst="rect">
            <a:avLst/>
          </a:prstGeom>
          <a:noFill/>
          <a:ln>
            <a:noFill/>
          </a:ln>
        </p:spPr>
      </p:pic>
      <p:sp>
        <p:nvSpPr>
          <p:cNvPr id="2719" name="Google Shape;2719;p182"/>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20" name="Google Shape;2720;p1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721" name="Google Shape;2721;p182"/>
          <p:cNvGrpSpPr/>
          <p:nvPr/>
        </p:nvGrpSpPr>
        <p:grpSpPr>
          <a:xfrm>
            <a:off x="8381796" y="4822425"/>
            <a:ext cx="537710" cy="158585"/>
            <a:chOff x="22351457" y="12859799"/>
            <a:chExt cx="1433894" cy="422893"/>
          </a:xfrm>
        </p:grpSpPr>
        <p:grpSp>
          <p:nvGrpSpPr>
            <p:cNvPr id="2722" name="Google Shape;2722;p182"/>
            <p:cNvGrpSpPr/>
            <p:nvPr/>
          </p:nvGrpSpPr>
          <p:grpSpPr>
            <a:xfrm>
              <a:off x="22351457" y="12859799"/>
              <a:ext cx="1379787" cy="422893"/>
              <a:chOff x="22351457" y="12859799"/>
              <a:chExt cx="1379787" cy="422893"/>
            </a:xfrm>
          </p:grpSpPr>
          <p:sp>
            <p:nvSpPr>
              <p:cNvPr id="2723" name="Google Shape;2723;p18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4" name="Google Shape;2724;p18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25" name="Google Shape;2725;p182"/>
              <p:cNvGrpSpPr/>
              <p:nvPr/>
            </p:nvGrpSpPr>
            <p:grpSpPr>
              <a:xfrm>
                <a:off x="23288552" y="12859801"/>
                <a:ext cx="442692" cy="422765"/>
                <a:chOff x="23288552" y="12859801"/>
                <a:chExt cx="442692" cy="422765"/>
              </a:xfrm>
            </p:grpSpPr>
            <p:grpSp>
              <p:nvGrpSpPr>
                <p:cNvPr id="2726" name="Google Shape;2726;p182"/>
                <p:cNvGrpSpPr/>
                <p:nvPr/>
              </p:nvGrpSpPr>
              <p:grpSpPr>
                <a:xfrm>
                  <a:off x="23288552" y="12859801"/>
                  <a:ext cx="442692" cy="422765"/>
                  <a:chOff x="23288552" y="12859801"/>
                  <a:chExt cx="442692" cy="422765"/>
                </a:xfrm>
              </p:grpSpPr>
              <p:sp>
                <p:nvSpPr>
                  <p:cNvPr id="2727" name="Google Shape;2727;p18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8" name="Google Shape;2728;p18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29" name="Google Shape;2729;p18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30" name="Google Shape;2730;p18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31" name="Google Shape;2731;p18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32" name="Google Shape;2732;p182"/>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33" name="Google Shape;2733;p182"/>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34" name="Google Shape;2734;p182"/>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2735" name="Google Shape;2735;p182"/>
          <p:cNvSpPr>
            <a:spLocks noGrp="1"/>
          </p:cNvSpPr>
          <p:nvPr>
            <p:ph type="pic" idx="2"/>
          </p:nvPr>
        </p:nvSpPr>
        <p:spPr>
          <a:xfrm>
            <a:off x="5591478" y="926991"/>
            <a:ext cx="1622400" cy="3592800"/>
          </a:xfrm>
          <a:prstGeom prst="roundRect">
            <a:avLst>
              <a:gd name="adj" fmla="val 10452"/>
            </a:avLst>
          </a:prstGeom>
          <a:noFill/>
          <a:ln>
            <a:noFill/>
          </a:ln>
        </p:spPr>
      </p:sp>
      <p:sp>
        <p:nvSpPr>
          <p:cNvPr id="2736" name="Google Shape;2736;p182"/>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2737"/>
        <p:cNvGrpSpPr/>
        <p:nvPr/>
      </p:nvGrpSpPr>
      <p:grpSpPr>
        <a:xfrm>
          <a:off x="0" y="0"/>
          <a:ext cx="0" cy="0"/>
          <a:chOff x="0" y="0"/>
          <a:chExt cx="0" cy="0"/>
        </a:xfrm>
      </p:grpSpPr>
      <p:sp>
        <p:nvSpPr>
          <p:cNvPr id="2738" name="Google Shape;2738;p183"/>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39" name="Google Shape;2739;p183"/>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0" name="Google Shape;2740;p1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1" name="Google Shape;2741;p183"/>
          <p:cNvSpPr>
            <a:spLocks noGrp="1"/>
          </p:cNvSpPr>
          <p:nvPr>
            <p:ph type="pic" idx="2"/>
          </p:nvPr>
        </p:nvSpPr>
        <p:spPr>
          <a:xfrm>
            <a:off x="4049979" y="1050131"/>
            <a:ext cx="4778700" cy="3503400"/>
          </a:xfrm>
          <a:prstGeom prst="roundRect">
            <a:avLst>
              <a:gd name="adj" fmla="val 2712"/>
            </a:avLst>
          </a:prstGeom>
          <a:noFill/>
          <a:ln>
            <a:noFill/>
          </a:ln>
        </p:spPr>
      </p:sp>
      <p:sp>
        <p:nvSpPr>
          <p:cNvPr id="2742" name="Google Shape;2742;p183"/>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lt1"/>
                </a:solidFill>
              </a:defRPr>
            </a:lvl1pPr>
            <a:lvl2pPr marL="914400" lvl="1" indent="-280031" algn="l">
              <a:lnSpc>
                <a:spcPct val="105000"/>
              </a:lnSpc>
              <a:spcBef>
                <a:spcPts val="1350"/>
              </a:spcBef>
              <a:spcAft>
                <a:spcPts val="0"/>
              </a:spcAft>
              <a:buClr>
                <a:srgbClr val="DA0025"/>
              </a:buClr>
              <a:buSzPts val="810"/>
              <a:buChar char="●"/>
              <a:defRPr sz="900">
                <a:solidFill>
                  <a:schemeClr val="lt1"/>
                </a:solidFill>
              </a:defRPr>
            </a:lvl2pPr>
            <a:lvl3pPr marL="1371600" lvl="2" indent="-271459" algn="l">
              <a:lnSpc>
                <a:spcPct val="105000"/>
              </a:lnSpc>
              <a:spcBef>
                <a:spcPts val="1350"/>
              </a:spcBef>
              <a:spcAft>
                <a:spcPts val="0"/>
              </a:spcAft>
              <a:buClr>
                <a:srgbClr val="DA0025"/>
              </a:buClr>
              <a:buSzPts val="675"/>
              <a:buChar char="●"/>
              <a:defRPr sz="750">
                <a:solidFill>
                  <a:schemeClr val="lt1"/>
                </a:solidFill>
              </a:defRPr>
            </a:lvl3pPr>
            <a:lvl4pPr marL="1828800" lvl="3" indent="-262887" algn="l">
              <a:lnSpc>
                <a:spcPct val="105000"/>
              </a:lnSpc>
              <a:spcBef>
                <a:spcPts val="1350"/>
              </a:spcBef>
              <a:spcAft>
                <a:spcPts val="0"/>
              </a:spcAft>
              <a:buClr>
                <a:srgbClr val="DA0025"/>
              </a:buClr>
              <a:buSzPts val="540"/>
              <a:buChar char="●"/>
              <a:defRPr sz="600">
                <a:solidFill>
                  <a:schemeClr val="lt1"/>
                </a:solidFill>
              </a:defRPr>
            </a:lvl4pPr>
            <a:lvl5pPr marL="2286000" lvl="4" indent="-230981" algn="l">
              <a:lnSpc>
                <a:spcPct val="105000"/>
              </a:lnSpc>
              <a:spcBef>
                <a:spcPts val="1350"/>
              </a:spcBef>
              <a:spcAft>
                <a:spcPts val="0"/>
              </a:spcAft>
              <a:buClr>
                <a:srgbClr val="DA0025"/>
              </a:buClr>
              <a:buChar char="●"/>
              <a:defRPr sz="100">
                <a:solidFill>
                  <a:schemeClr val="lt1"/>
                </a:solidFill>
              </a:defRPr>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743" name="Google Shape;2743;p183"/>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2329"/>
              <a:buNone/>
              <a:defRPr sz="2587" b="1">
                <a:solidFill>
                  <a:schemeClr val="lt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2744"/>
        <p:cNvGrpSpPr/>
        <p:nvPr/>
      </p:nvGrpSpPr>
      <p:grpSpPr>
        <a:xfrm>
          <a:off x="0" y="0"/>
          <a:ext cx="0" cy="0"/>
          <a:chOff x="0" y="0"/>
          <a:chExt cx="0" cy="0"/>
        </a:xfrm>
      </p:grpSpPr>
      <p:sp>
        <p:nvSpPr>
          <p:cNvPr id="2745" name="Google Shape;2745;p184"/>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46" name="Google Shape;2746;p184"/>
          <p:cNvSpPr>
            <a:spLocks noGrp="1"/>
          </p:cNvSpPr>
          <p:nvPr>
            <p:ph type="pic" idx="2"/>
          </p:nvPr>
        </p:nvSpPr>
        <p:spPr>
          <a:xfrm>
            <a:off x="348885" y="1050131"/>
            <a:ext cx="3610500" cy="3503400"/>
          </a:xfrm>
          <a:prstGeom prst="roundRect">
            <a:avLst>
              <a:gd name="adj" fmla="val 2189"/>
            </a:avLst>
          </a:prstGeom>
          <a:noFill/>
          <a:ln>
            <a:noFill/>
          </a:ln>
        </p:spPr>
      </p:sp>
      <p:sp>
        <p:nvSpPr>
          <p:cNvPr id="2747" name="Google Shape;2747;p184"/>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8" name="Google Shape;2748;p1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9" name="Google Shape;2749;p184"/>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40505" algn="l">
              <a:lnSpc>
                <a:spcPct val="90000"/>
              </a:lnSpc>
              <a:spcBef>
                <a:spcPts val="375"/>
              </a:spcBef>
              <a:spcAft>
                <a:spcPts val="0"/>
              </a:spcAft>
              <a:buClr>
                <a:schemeClr val="dk1"/>
              </a:buClr>
              <a:buSzPts val="187"/>
              <a:buChar char="•"/>
              <a:defRPr sz="100"/>
            </a:lvl7pPr>
            <a:lvl8pPr marL="3657600" lvl="7" indent="-240505" algn="l">
              <a:lnSpc>
                <a:spcPct val="90000"/>
              </a:lnSpc>
              <a:spcBef>
                <a:spcPts val="375"/>
              </a:spcBef>
              <a:spcAft>
                <a:spcPts val="0"/>
              </a:spcAft>
              <a:buClr>
                <a:schemeClr val="dk1"/>
              </a:buClr>
              <a:buSzPts val="187"/>
              <a:buChar char="•"/>
              <a:defRPr sz="100"/>
            </a:lvl8pPr>
            <a:lvl9pPr marL="4114800" lvl="8" indent="-240505" algn="l">
              <a:lnSpc>
                <a:spcPct val="90000"/>
              </a:lnSpc>
              <a:spcBef>
                <a:spcPts val="375"/>
              </a:spcBef>
              <a:spcAft>
                <a:spcPts val="0"/>
              </a:spcAft>
              <a:buClr>
                <a:schemeClr val="dk1"/>
              </a:buClr>
              <a:buSzPts val="187"/>
              <a:buChar char="•"/>
              <a:defRPr sz="100"/>
            </a:lvl9pPr>
          </a:lstStyle>
          <a:p>
            <a:endParaRPr/>
          </a:p>
        </p:txBody>
      </p:sp>
      <p:sp>
        <p:nvSpPr>
          <p:cNvPr id="2750" name="Google Shape;2750;p184"/>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2751"/>
        <p:cNvGrpSpPr/>
        <p:nvPr/>
      </p:nvGrpSpPr>
      <p:grpSpPr>
        <a:xfrm>
          <a:off x="0" y="0"/>
          <a:ext cx="0" cy="0"/>
          <a:chOff x="0" y="0"/>
          <a:chExt cx="0" cy="0"/>
        </a:xfrm>
      </p:grpSpPr>
      <p:sp>
        <p:nvSpPr>
          <p:cNvPr id="2752" name="Google Shape;2752;p185"/>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53" name="Google Shape;2753;p185"/>
          <p:cNvSpPr>
            <a:spLocks noGrp="1"/>
          </p:cNvSpPr>
          <p:nvPr>
            <p:ph type="pic" idx="2"/>
          </p:nvPr>
        </p:nvSpPr>
        <p:spPr>
          <a:xfrm>
            <a:off x="348885" y="1050131"/>
            <a:ext cx="3610500" cy="3503400"/>
          </a:xfrm>
          <a:prstGeom prst="roundRect">
            <a:avLst>
              <a:gd name="adj" fmla="val 4573"/>
            </a:avLst>
          </a:prstGeom>
          <a:noFill/>
          <a:ln>
            <a:noFill/>
          </a:ln>
        </p:spPr>
      </p:sp>
      <p:sp>
        <p:nvSpPr>
          <p:cNvPr id="2754" name="Google Shape;2754;p185"/>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55" name="Google Shape;2755;p1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56" name="Google Shape;2756;p185"/>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8602" algn="l">
              <a:lnSpc>
                <a:spcPct val="100000"/>
              </a:lnSpc>
              <a:spcBef>
                <a:spcPts val="0"/>
              </a:spcBef>
              <a:spcAft>
                <a:spcPts val="0"/>
              </a:spcAft>
              <a:buClr>
                <a:srgbClr val="DA0025"/>
              </a:buClr>
              <a:buSzPts val="945"/>
              <a:buChar char="●"/>
              <a:defRPr sz="1050">
                <a:solidFill>
                  <a:schemeClr val="dk1"/>
                </a:solidFill>
              </a:defRPr>
            </a:lvl1pPr>
            <a:lvl2pPr marL="914400" lvl="1" indent="-280031" algn="l">
              <a:lnSpc>
                <a:spcPct val="100000"/>
              </a:lnSpc>
              <a:spcBef>
                <a:spcPts val="1125"/>
              </a:spcBef>
              <a:spcAft>
                <a:spcPts val="0"/>
              </a:spcAft>
              <a:buClr>
                <a:srgbClr val="DA0025"/>
              </a:buClr>
              <a:buSzPts val="810"/>
              <a:buChar char="●"/>
              <a:defRPr sz="900">
                <a:solidFill>
                  <a:schemeClr val="dk1"/>
                </a:solidFill>
              </a:defRPr>
            </a:lvl2pPr>
            <a:lvl3pPr marL="1371600" lvl="2" indent="-271459" algn="l">
              <a:lnSpc>
                <a:spcPct val="100000"/>
              </a:lnSpc>
              <a:spcBef>
                <a:spcPts val="1125"/>
              </a:spcBef>
              <a:spcAft>
                <a:spcPts val="0"/>
              </a:spcAft>
              <a:buClr>
                <a:srgbClr val="DA0025"/>
              </a:buClr>
              <a:buSzPts val="675"/>
              <a:buChar char="●"/>
              <a:defRPr sz="750">
                <a:solidFill>
                  <a:schemeClr val="dk1"/>
                </a:solidFill>
              </a:defRPr>
            </a:lvl3pPr>
            <a:lvl4pPr marL="1828800" lvl="3" indent="-262887" algn="l">
              <a:lnSpc>
                <a:spcPct val="100000"/>
              </a:lnSpc>
              <a:spcBef>
                <a:spcPts val="1125"/>
              </a:spcBef>
              <a:spcAft>
                <a:spcPts val="0"/>
              </a:spcAft>
              <a:buClr>
                <a:srgbClr val="DA0025"/>
              </a:buClr>
              <a:buSzPts val="540"/>
              <a:buChar char="●"/>
              <a:defRPr sz="600">
                <a:solidFill>
                  <a:schemeClr val="dk1"/>
                </a:solidFill>
              </a:defRPr>
            </a:lvl4pPr>
            <a:lvl5pPr marL="2286000" lvl="4" indent="-254315" algn="l">
              <a:lnSpc>
                <a:spcPct val="100000"/>
              </a:lnSpc>
              <a:spcBef>
                <a:spcPts val="1125"/>
              </a:spcBef>
              <a:spcAft>
                <a:spcPts val="0"/>
              </a:spcAft>
              <a:buClr>
                <a:srgbClr val="DA0025"/>
              </a:buClr>
              <a:buSzPts val="405"/>
              <a:buChar char="●"/>
              <a:defRPr sz="450">
                <a:solidFill>
                  <a:schemeClr val="dk1"/>
                </a:solidFill>
              </a:defRPr>
            </a:lvl5pPr>
            <a:lvl6pPr marL="2743200" lvl="5" indent="-271459" algn="l">
              <a:lnSpc>
                <a:spcPct val="100000"/>
              </a:lnSpc>
              <a:spcBef>
                <a:spcPts val="1125"/>
              </a:spcBef>
              <a:spcAft>
                <a:spcPts val="0"/>
              </a:spcAft>
              <a:buClr>
                <a:schemeClr val="dk1"/>
              </a:buClr>
              <a:buSzPts val="675"/>
              <a:buChar char="•"/>
              <a:defRPr sz="187"/>
            </a:lvl6pPr>
            <a:lvl7pPr marL="3200400" lvl="6" indent="-271459" algn="l">
              <a:lnSpc>
                <a:spcPct val="100000"/>
              </a:lnSpc>
              <a:spcBef>
                <a:spcPts val="1125"/>
              </a:spcBef>
              <a:spcAft>
                <a:spcPts val="0"/>
              </a:spcAft>
              <a:buClr>
                <a:schemeClr val="dk1"/>
              </a:buClr>
              <a:buSzPts val="675"/>
              <a:buChar char="•"/>
              <a:defRPr sz="187"/>
            </a:lvl7pPr>
            <a:lvl8pPr marL="3657600" lvl="7" indent="-271459" algn="l">
              <a:lnSpc>
                <a:spcPct val="100000"/>
              </a:lnSpc>
              <a:spcBef>
                <a:spcPts val="1125"/>
              </a:spcBef>
              <a:spcAft>
                <a:spcPts val="0"/>
              </a:spcAft>
              <a:buClr>
                <a:schemeClr val="dk1"/>
              </a:buClr>
              <a:buSzPts val="675"/>
              <a:buChar char="•"/>
              <a:defRPr sz="187"/>
            </a:lvl8pPr>
            <a:lvl9pPr marL="4114800" lvl="8" indent="-271459" algn="l">
              <a:lnSpc>
                <a:spcPct val="100000"/>
              </a:lnSpc>
              <a:spcBef>
                <a:spcPts val="1125"/>
              </a:spcBef>
              <a:spcAft>
                <a:spcPts val="1125"/>
              </a:spcAft>
              <a:buClr>
                <a:schemeClr val="dk1"/>
              </a:buClr>
              <a:buSzPts val="675"/>
              <a:buChar char="•"/>
              <a:defRPr sz="187"/>
            </a:lvl9pPr>
          </a:lstStyle>
          <a:p>
            <a:endParaRPr/>
          </a:p>
        </p:txBody>
      </p:sp>
      <p:sp>
        <p:nvSpPr>
          <p:cNvPr id="2757" name="Google Shape;2757;p185"/>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2758"/>
        <p:cNvGrpSpPr/>
        <p:nvPr/>
      </p:nvGrpSpPr>
      <p:grpSpPr>
        <a:xfrm>
          <a:off x="0" y="0"/>
          <a:ext cx="0" cy="0"/>
          <a:chOff x="0" y="0"/>
          <a:chExt cx="0" cy="0"/>
        </a:xfrm>
      </p:grpSpPr>
      <p:sp>
        <p:nvSpPr>
          <p:cNvPr id="2759" name="Google Shape;2759;p186"/>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60" name="Google Shape;2760;p186"/>
          <p:cNvSpPr>
            <a:spLocks noGrp="1"/>
          </p:cNvSpPr>
          <p:nvPr>
            <p:ph type="pic" idx="2"/>
          </p:nvPr>
        </p:nvSpPr>
        <p:spPr>
          <a:xfrm>
            <a:off x="348885" y="407194"/>
            <a:ext cx="3610500" cy="4146300"/>
          </a:xfrm>
          <a:prstGeom prst="roundRect">
            <a:avLst>
              <a:gd name="adj" fmla="val 3414"/>
            </a:avLst>
          </a:prstGeom>
          <a:noFill/>
          <a:ln>
            <a:noFill/>
          </a:ln>
        </p:spPr>
      </p:sp>
      <p:sp>
        <p:nvSpPr>
          <p:cNvPr id="2761" name="Google Shape;2761;p186"/>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2" name="Google Shape;2762;p1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63" name="Google Shape;2763;p186"/>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64" name="Google Shape;2764;p186"/>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2765"/>
        <p:cNvGrpSpPr/>
        <p:nvPr/>
      </p:nvGrpSpPr>
      <p:grpSpPr>
        <a:xfrm>
          <a:off x="0" y="0"/>
          <a:ext cx="0" cy="0"/>
          <a:chOff x="0" y="0"/>
          <a:chExt cx="0" cy="0"/>
        </a:xfrm>
      </p:grpSpPr>
      <p:sp>
        <p:nvSpPr>
          <p:cNvPr id="2766" name="Google Shape;2766;p187"/>
          <p:cNvSpPr>
            <a:spLocks noGrp="1"/>
          </p:cNvSpPr>
          <p:nvPr>
            <p:ph type="pic" idx="2"/>
          </p:nvPr>
        </p:nvSpPr>
        <p:spPr>
          <a:xfrm>
            <a:off x="413170" y="428625"/>
            <a:ext cx="4203600" cy="4107600"/>
          </a:xfrm>
          <a:prstGeom prst="roundRect">
            <a:avLst>
              <a:gd name="adj" fmla="val 3414"/>
            </a:avLst>
          </a:prstGeom>
          <a:noFill/>
          <a:ln>
            <a:noFill/>
          </a:ln>
        </p:spPr>
      </p:sp>
      <p:sp>
        <p:nvSpPr>
          <p:cNvPr id="2767" name="Google Shape;2767;p187"/>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37"/>
              <a:buFont typeface="Poppins"/>
              <a:buNone/>
              <a:defRPr sz="3037"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8" name="Google Shape;2768;p187"/>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Font typeface="Poppins SemiBold"/>
              <a:buNone/>
              <a:defRPr sz="1537">
                <a:solidFill>
                  <a:schemeClr val="dk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2769" name="Google Shape;2769;p187"/>
          <p:cNvPicPr preferRelativeResize="0"/>
          <p:nvPr/>
        </p:nvPicPr>
        <p:blipFill rotWithShape="1">
          <a:blip r:embed="rId3">
            <a:alphaModFix/>
          </a:blip>
          <a:srcRect/>
          <a:stretch/>
        </p:blipFill>
        <p:spPr>
          <a:xfrm>
            <a:off x="8380847" y="4822425"/>
            <a:ext cx="539107" cy="160786"/>
          </a:xfrm>
          <a:prstGeom prst="rect">
            <a:avLst/>
          </a:prstGeom>
          <a:noFill/>
          <a:ln>
            <a:noFill/>
          </a:ln>
        </p:spPr>
      </p:pic>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2770"/>
        <p:cNvGrpSpPr/>
        <p:nvPr/>
      </p:nvGrpSpPr>
      <p:grpSpPr>
        <a:xfrm>
          <a:off x="0" y="0"/>
          <a:ext cx="0" cy="0"/>
          <a:chOff x="0" y="0"/>
          <a:chExt cx="0" cy="0"/>
        </a:xfrm>
      </p:grpSpPr>
      <p:sp>
        <p:nvSpPr>
          <p:cNvPr id="2771" name="Google Shape;2771;p188"/>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2" name="Google Shape;2772;p188"/>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37"/>
              <a:buFont typeface="Poppins"/>
              <a:buNone/>
              <a:defRPr sz="3037"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3" name="Google Shape;2773;p1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74" name="Google Shape;2774;p188"/>
          <p:cNvSpPr>
            <a:spLocks noGrp="1"/>
          </p:cNvSpPr>
          <p:nvPr>
            <p:ph type="pic" idx="2"/>
          </p:nvPr>
        </p:nvSpPr>
        <p:spPr>
          <a:xfrm>
            <a:off x="4049979" y="364331"/>
            <a:ext cx="4778400" cy="4189200"/>
          </a:xfrm>
          <a:prstGeom prst="roundRect">
            <a:avLst>
              <a:gd name="adj" fmla="val 4803"/>
            </a:avLst>
          </a:prstGeom>
          <a:noFill/>
          <a:ln>
            <a:noFill/>
          </a:ln>
        </p:spPr>
      </p:sp>
      <p:sp>
        <p:nvSpPr>
          <p:cNvPr id="2775" name="Google Shape;2775;p188"/>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lt1"/>
              </a:buClr>
              <a:buSzPts val="1384"/>
              <a:buFont typeface="Poppins SemiBold"/>
              <a:buNone/>
              <a:defRPr sz="1537">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2776"/>
        <p:cNvGrpSpPr/>
        <p:nvPr/>
      </p:nvGrpSpPr>
      <p:grpSpPr>
        <a:xfrm>
          <a:off x="0" y="0"/>
          <a:ext cx="0" cy="0"/>
          <a:chOff x="0" y="0"/>
          <a:chExt cx="0" cy="0"/>
        </a:xfrm>
      </p:grpSpPr>
      <p:sp>
        <p:nvSpPr>
          <p:cNvPr id="2777" name="Google Shape;2777;p189"/>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8" name="Google Shape;2778;p189"/>
          <p:cNvSpPr txBox="1">
            <a:spLocks noGrp="1"/>
          </p:cNvSpPr>
          <p:nvPr>
            <p:ph type="title"/>
          </p:nvPr>
        </p:nvSpPr>
        <p:spPr>
          <a:xfrm>
            <a:off x="309268" y="336522"/>
            <a:ext cx="6005400" cy="391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9" name="Google Shape;2779;p1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0" name="Google Shape;2780;p189"/>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81" name="Google Shape;2781;p189"/>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782" name="Google Shape;2782;p189"/>
          <p:cNvSpPr txBox="1">
            <a:spLocks noGrp="1"/>
          </p:cNvSpPr>
          <p:nvPr>
            <p:ph type="subTitle" idx="3"/>
          </p:nvPr>
        </p:nvSpPr>
        <p:spPr>
          <a:xfrm>
            <a:off x="3569741" y="1194000"/>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3" name="Google Shape;2783;p189"/>
          <p:cNvSpPr txBox="1">
            <a:spLocks noGrp="1"/>
          </p:cNvSpPr>
          <p:nvPr>
            <p:ph type="subTitle" idx="4"/>
          </p:nvPr>
        </p:nvSpPr>
        <p:spPr>
          <a:xfrm>
            <a:off x="3569741" y="4324003"/>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2784"/>
        <p:cNvGrpSpPr/>
        <p:nvPr/>
      </p:nvGrpSpPr>
      <p:grpSpPr>
        <a:xfrm>
          <a:off x="0" y="0"/>
          <a:ext cx="0" cy="0"/>
          <a:chOff x="0" y="0"/>
          <a:chExt cx="0" cy="0"/>
        </a:xfrm>
      </p:grpSpPr>
      <p:sp>
        <p:nvSpPr>
          <p:cNvPr id="2785" name="Google Shape;2785;p190"/>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86" name="Google Shape;2786;p190"/>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87" name="Google Shape;2787;p1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8" name="Google Shape;2788;p190"/>
          <p:cNvSpPr txBox="1">
            <a:spLocks noGrp="1"/>
          </p:cNvSpPr>
          <p:nvPr>
            <p:ph type="subTitle" idx="1"/>
          </p:nvPr>
        </p:nvSpPr>
        <p:spPr>
          <a:xfrm>
            <a:off x="558874" y="1200731"/>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9" name="Google Shape;2789;p190"/>
          <p:cNvSpPr txBox="1">
            <a:spLocks noGrp="1"/>
          </p:cNvSpPr>
          <p:nvPr>
            <p:ph type="subTitle" idx="2"/>
          </p:nvPr>
        </p:nvSpPr>
        <p:spPr>
          <a:xfrm>
            <a:off x="558874" y="4330734"/>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2790"/>
        <p:cNvGrpSpPr/>
        <p:nvPr/>
      </p:nvGrpSpPr>
      <p:grpSpPr>
        <a:xfrm>
          <a:off x="0" y="0"/>
          <a:ext cx="0" cy="0"/>
          <a:chOff x="0" y="0"/>
          <a:chExt cx="0" cy="0"/>
        </a:xfrm>
      </p:grpSpPr>
      <p:sp>
        <p:nvSpPr>
          <p:cNvPr id="2791" name="Google Shape;2791;p191"/>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2" name="Google Shape;2792;p191"/>
          <p:cNvSpPr txBox="1">
            <a:spLocks noGrp="1"/>
          </p:cNvSpPr>
          <p:nvPr>
            <p:ph type="title"/>
          </p:nvPr>
        </p:nvSpPr>
        <p:spPr>
          <a:xfrm>
            <a:off x="309268" y="314399"/>
            <a:ext cx="33492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93" name="Google Shape;2793;p1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94" name="Google Shape;2794;p191"/>
          <p:cNvSpPr txBox="1">
            <a:spLocks noGrp="1"/>
          </p:cNvSpPr>
          <p:nvPr>
            <p:ph type="body" idx="1"/>
          </p:nvPr>
        </p:nvSpPr>
        <p:spPr>
          <a:xfrm>
            <a:off x="292941" y="1935412"/>
            <a:ext cx="3364200" cy="27336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95" name="Google Shape;2795;p191"/>
          <p:cNvSpPr txBox="1">
            <a:spLocks noGrp="1"/>
          </p:cNvSpPr>
          <p:nvPr>
            <p:ph type="subTitle" idx="2"/>
          </p:nvPr>
        </p:nvSpPr>
        <p:spPr>
          <a:xfrm>
            <a:off x="4201717" y="483989"/>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96" name="Google Shape;2796;p191"/>
          <p:cNvSpPr txBox="1">
            <a:spLocks noGrp="1"/>
          </p:cNvSpPr>
          <p:nvPr>
            <p:ph type="subTitle" idx="3"/>
          </p:nvPr>
        </p:nvSpPr>
        <p:spPr>
          <a:xfrm>
            <a:off x="4208019" y="777149"/>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2797"/>
        <p:cNvGrpSpPr/>
        <p:nvPr/>
      </p:nvGrpSpPr>
      <p:grpSpPr>
        <a:xfrm>
          <a:off x="0" y="0"/>
          <a:ext cx="0" cy="0"/>
          <a:chOff x="0" y="0"/>
          <a:chExt cx="0" cy="0"/>
        </a:xfrm>
      </p:grpSpPr>
      <p:sp>
        <p:nvSpPr>
          <p:cNvPr id="2798" name="Google Shape;2798;p192"/>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9" name="Google Shape;2799;p192"/>
          <p:cNvSpPr txBox="1">
            <a:spLocks noGrp="1"/>
          </p:cNvSpPr>
          <p:nvPr>
            <p:ph type="title"/>
          </p:nvPr>
        </p:nvSpPr>
        <p:spPr>
          <a:xfrm>
            <a:off x="309268" y="314399"/>
            <a:ext cx="26763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0" name="Google Shape;2800;p1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1" name="Google Shape;2801;p192"/>
          <p:cNvSpPr txBox="1">
            <a:spLocks noGrp="1"/>
          </p:cNvSpPr>
          <p:nvPr>
            <p:ph type="subTitle" idx="1"/>
          </p:nvPr>
        </p:nvSpPr>
        <p:spPr>
          <a:xfrm>
            <a:off x="3305988" y="3176781"/>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802" name="Google Shape;2802;p192"/>
          <p:cNvSpPr txBox="1">
            <a:spLocks noGrp="1"/>
          </p:cNvSpPr>
          <p:nvPr>
            <p:ph type="subTitle" idx="2"/>
          </p:nvPr>
        </p:nvSpPr>
        <p:spPr>
          <a:xfrm>
            <a:off x="3314747" y="521991"/>
            <a:ext cx="2781600" cy="1941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1087"/>
              <a:buFont typeface="Poppins"/>
              <a:buNone/>
              <a:defRPr sz="1087" b="1">
                <a:latin typeface="Poppins"/>
                <a:ea typeface="Poppins"/>
                <a:cs typeface="Poppins"/>
                <a:sym typeface="Poppins"/>
              </a:defRPr>
            </a:lvl2pPr>
            <a:lvl3pPr lvl="2">
              <a:lnSpc>
                <a:spcPct val="95000"/>
              </a:lnSpc>
              <a:spcBef>
                <a:spcPts val="0"/>
              </a:spcBef>
              <a:spcAft>
                <a:spcPts val="0"/>
              </a:spcAft>
              <a:buSzPts val="1087"/>
              <a:buFont typeface="Poppins"/>
              <a:buNone/>
              <a:defRPr sz="1087" b="1">
                <a:latin typeface="Poppins"/>
                <a:ea typeface="Poppins"/>
                <a:cs typeface="Poppins"/>
                <a:sym typeface="Poppins"/>
              </a:defRPr>
            </a:lvl3pPr>
            <a:lvl4pPr lvl="3">
              <a:lnSpc>
                <a:spcPct val="95000"/>
              </a:lnSpc>
              <a:spcBef>
                <a:spcPts val="0"/>
              </a:spcBef>
              <a:spcAft>
                <a:spcPts val="0"/>
              </a:spcAft>
              <a:buSzPts val="1087"/>
              <a:buFont typeface="Poppins"/>
              <a:buNone/>
              <a:defRPr sz="1087" b="1">
                <a:latin typeface="Poppins"/>
                <a:ea typeface="Poppins"/>
                <a:cs typeface="Poppins"/>
                <a:sym typeface="Poppins"/>
              </a:defRPr>
            </a:lvl4pPr>
            <a:lvl5pPr lvl="4">
              <a:lnSpc>
                <a:spcPct val="95000"/>
              </a:lnSpc>
              <a:spcBef>
                <a:spcPts val="0"/>
              </a:spcBef>
              <a:spcAft>
                <a:spcPts val="0"/>
              </a:spcAft>
              <a:buSzPts val="1087"/>
              <a:buFont typeface="Poppins"/>
              <a:buNone/>
              <a:defRPr sz="1087" b="1">
                <a:latin typeface="Poppins"/>
                <a:ea typeface="Poppins"/>
                <a:cs typeface="Poppins"/>
                <a:sym typeface="Poppins"/>
              </a:defRPr>
            </a:lvl5pPr>
            <a:lvl6pPr lvl="5">
              <a:lnSpc>
                <a:spcPct val="95000"/>
              </a:lnSpc>
              <a:spcBef>
                <a:spcPts val="0"/>
              </a:spcBef>
              <a:spcAft>
                <a:spcPts val="0"/>
              </a:spcAft>
              <a:buSzPts val="1087"/>
              <a:buFont typeface="Poppins"/>
              <a:buNone/>
              <a:defRPr sz="1087" b="1">
                <a:latin typeface="Poppins"/>
                <a:ea typeface="Poppins"/>
                <a:cs typeface="Poppins"/>
                <a:sym typeface="Poppins"/>
              </a:defRPr>
            </a:lvl6pPr>
            <a:lvl7pPr lvl="6">
              <a:lnSpc>
                <a:spcPct val="95000"/>
              </a:lnSpc>
              <a:spcBef>
                <a:spcPts val="0"/>
              </a:spcBef>
              <a:spcAft>
                <a:spcPts val="0"/>
              </a:spcAft>
              <a:buSzPts val="1087"/>
              <a:buFont typeface="Poppins"/>
              <a:buNone/>
              <a:defRPr sz="1087" b="1">
                <a:latin typeface="Poppins"/>
                <a:ea typeface="Poppins"/>
                <a:cs typeface="Poppins"/>
                <a:sym typeface="Poppins"/>
              </a:defRPr>
            </a:lvl7pPr>
            <a:lvl8pPr lvl="7">
              <a:lnSpc>
                <a:spcPct val="95000"/>
              </a:lnSpc>
              <a:spcBef>
                <a:spcPts val="0"/>
              </a:spcBef>
              <a:spcAft>
                <a:spcPts val="0"/>
              </a:spcAft>
              <a:buSzPts val="1087"/>
              <a:buFont typeface="Poppins"/>
              <a:buNone/>
              <a:defRPr sz="1087" b="1">
                <a:latin typeface="Poppins"/>
                <a:ea typeface="Poppins"/>
                <a:cs typeface="Poppins"/>
                <a:sym typeface="Poppins"/>
              </a:defRPr>
            </a:lvl8pPr>
            <a:lvl9pPr lvl="8">
              <a:lnSpc>
                <a:spcPct val="95000"/>
              </a:lnSpc>
              <a:spcBef>
                <a:spcPts val="0"/>
              </a:spcBef>
              <a:spcAft>
                <a:spcPts val="0"/>
              </a:spcAft>
              <a:buSzPts val="1087"/>
              <a:buFont typeface="Poppins"/>
              <a:buNone/>
              <a:defRPr sz="1087" b="1">
                <a:latin typeface="Poppins"/>
                <a:ea typeface="Poppins"/>
                <a:cs typeface="Poppins"/>
                <a:sym typeface="Poppins"/>
              </a:defRPr>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2803"/>
        <p:cNvGrpSpPr/>
        <p:nvPr/>
      </p:nvGrpSpPr>
      <p:grpSpPr>
        <a:xfrm>
          <a:off x="0" y="0"/>
          <a:ext cx="0" cy="0"/>
          <a:chOff x="0" y="0"/>
          <a:chExt cx="0" cy="0"/>
        </a:xfrm>
      </p:grpSpPr>
      <p:sp>
        <p:nvSpPr>
          <p:cNvPr id="2804" name="Google Shape;2804;p193"/>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5" name="Google Shape;2805;p1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6" name="Google Shape;2806;p193"/>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7" name="Google Shape;2807;p193"/>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8" name="Google Shape;2808;p193"/>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09" name="Google Shape;2809;p193"/>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0" name="Google Shape;2810;p193"/>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1" name="Google Shape;2811;p193"/>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2" name="Google Shape;2812;p193"/>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3" name="Google Shape;2813;p193"/>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4" name="Google Shape;2814;p193"/>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5" name="Google Shape;2815;p193"/>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6" name="Google Shape;2816;p193"/>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7" name="Google Shape;2817;p193"/>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8" name="Google Shape;2818;p193"/>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9" name="Google Shape;2819;p193"/>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0" name="Google Shape;2820;p193"/>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1" name="Google Shape;2821;p193"/>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2" name="Google Shape;2822;p193"/>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2823"/>
        <p:cNvGrpSpPr/>
        <p:nvPr/>
      </p:nvGrpSpPr>
      <p:grpSpPr>
        <a:xfrm>
          <a:off x="0" y="0"/>
          <a:ext cx="0" cy="0"/>
          <a:chOff x="0" y="0"/>
          <a:chExt cx="0" cy="0"/>
        </a:xfrm>
      </p:grpSpPr>
      <p:sp>
        <p:nvSpPr>
          <p:cNvPr id="2824" name="Google Shape;2824;p194"/>
          <p:cNvSpPr/>
          <p:nvPr/>
        </p:nvSpPr>
        <p:spPr>
          <a:xfrm>
            <a:off x="535954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5" name="Google Shape;2825;p194"/>
          <p:cNvSpPr/>
          <p:nvPr/>
        </p:nvSpPr>
        <p:spPr>
          <a:xfrm>
            <a:off x="699342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6" name="Google Shape;2826;p194"/>
          <p:cNvSpPr/>
          <p:nvPr/>
        </p:nvSpPr>
        <p:spPr>
          <a:xfrm>
            <a:off x="372566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7" name="Google Shape;2827;p194"/>
          <p:cNvSpPr/>
          <p:nvPr/>
        </p:nvSpPr>
        <p:spPr>
          <a:xfrm>
            <a:off x="209178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8" name="Google Shape;2828;p194"/>
          <p:cNvSpPr/>
          <p:nvPr/>
        </p:nvSpPr>
        <p:spPr>
          <a:xfrm>
            <a:off x="45790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9" name="Google Shape;2829;p194"/>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30" name="Google Shape;2830;p1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31" name="Google Shape;2831;p194"/>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32" name="Google Shape;2832;p194"/>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3" name="Google Shape;2833;p194"/>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4" name="Google Shape;2834;p194"/>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5" name="Google Shape;2835;p194"/>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6" name="Google Shape;2836;p194"/>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7" name="Google Shape;2837;p194"/>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8" name="Google Shape;2838;p194"/>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9" name="Google Shape;2839;p194"/>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0" name="Google Shape;2840;p194"/>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1" name="Google Shape;2841;p194"/>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2" name="Google Shape;2842;p194"/>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3" name="Google Shape;2843;p194"/>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4" name="Google Shape;2844;p194"/>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5" name="Google Shape;2845;p194"/>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6" name="Google Shape;2846;p194"/>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2847"/>
        <p:cNvGrpSpPr/>
        <p:nvPr/>
      </p:nvGrpSpPr>
      <p:grpSpPr>
        <a:xfrm>
          <a:off x="0" y="0"/>
          <a:ext cx="0" cy="0"/>
          <a:chOff x="0" y="0"/>
          <a:chExt cx="0" cy="0"/>
        </a:xfrm>
      </p:grpSpPr>
      <p:sp>
        <p:nvSpPr>
          <p:cNvPr id="2848" name="Google Shape;2848;p195"/>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49" name="Google Shape;2849;p195"/>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0" name="Google Shape;2850;p195"/>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1" name="Google Shape;2851;p195"/>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2" name="Google Shape;2852;p195"/>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3" name="Google Shape;2853;p195"/>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54" name="Google Shape;2854;p195"/>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55" name="Google Shape;2855;p1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56" name="Google Shape;2856;p195"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57" name="Google Shape;2857;p195"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58" name="Google Shape;2858;p195"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59" name="Google Shape;2859;p195"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60" name="Google Shape;2860;p195"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61" name="Google Shape;2861;p195"/>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2" name="Google Shape;2862;p195"/>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3" name="Google Shape;2863;p195"/>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4" name="Google Shape;2864;p195"/>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5" name="Google Shape;2865;p195"/>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6" name="Google Shape;2866;p195"/>
          <p:cNvSpPr txBox="1">
            <a:spLocks noGrp="1"/>
          </p:cNvSpPr>
          <p:nvPr>
            <p:ph type="subTitle" idx="1"/>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7" name="Google Shape;2867;p195"/>
          <p:cNvSpPr txBox="1">
            <a:spLocks noGrp="1"/>
          </p:cNvSpPr>
          <p:nvPr>
            <p:ph type="subTitle" idx="7"/>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8" name="Google Shape;2868;p195"/>
          <p:cNvSpPr txBox="1">
            <a:spLocks noGrp="1"/>
          </p:cNvSpPr>
          <p:nvPr>
            <p:ph type="subTitle" idx="8"/>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9" name="Google Shape;2869;p195"/>
          <p:cNvSpPr txBox="1">
            <a:spLocks noGrp="1"/>
          </p:cNvSpPr>
          <p:nvPr>
            <p:ph type="subTitle" idx="9"/>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70" name="Google Shape;2870;p195"/>
          <p:cNvSpPr txBox="1">
            <a:spLocks noGrp="1"/>
          </p:cNvSpPr>
          <p:nvPr>
            <p:ph type="subTitle" idx="13"/>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2871"/>
        <p:cNvGrpSpPr/>
        <p:nvPr/>
      </p:nvGrpSpPr>
      <p:grpSpPr>
        <a:xfrm>
          <a:off x="0" y="0"/>
          <a:ext cx="0" cy="0"/>
          <a:chOff x="0" y="0"/>
          <a:chExt cx="0" cy="0"/>
        </a:xfrm>
      </p:grpSpPr>
      <p:sp>
        <p:nvSpPr>
          <p:cNvPr id="2872" name="Google Shape;2872;p196"/>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3" name="Google Shape;2873;p196"/>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4" name="Google Shape;2874;p196"/>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5" name="Google Shape;2875;p196"/>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6" name="Google Shape;2876;p196"/>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7" name="Google Shape;2877;p196"/>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78" name="Google Shape;2878;p196"/>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79" name="Google Shape;2879;p1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80" name="Google Shape;2880;p196"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81" name="Google Shape;2881;p196"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82" name="Google Shape;2882;p196"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83" name="Google Shape;2883;p196"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84" name="Google Shape;2884;p196"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85" name="Google Shape;2885;p196"/>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6" name="Google Shape;2886;p196"/>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7" name="Google Shape;2887;p196"/>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8" name="Google Shape;2888;p196"/>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9" name="Google Shape;2889;p196"/>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90" name="Google Shape;2890;p196"/>
          <p:cNvSpPr txBox="1">
            <a:spLocks noGrp="1"/>
          </p:cNvSpPr>
          <p:nvPr>
            <p:ph type="subTitle" idx="1"/>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1" name="Google Shape;2891;p196"/>
          <p:cNvSpPr txBox="1">
            <a:spLocks noGrp="1"/>
          </p:cNvSpPr>
          <p:nvPr>
            <p:ph type="subTitle" idx="7"/>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2" name="Google Shape;2892;p196"/>
          <p:cNvSpPr txBox="1">
            <a:spLocks noGrp="1"/>
          </p:cNvSpPr>
          <p:nvPr>
            <p:ph type="subTitle" idx="8"/>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3" name="Google Shape;2893;p196"/>
          <p:cNvSpPr txBox="1">
            <a:spLocks noGrp="1"/>
          </p:cNvSpPr>
          <p:nvPr>
            <p:ph type="subTitle" idx="9"/>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4" name="Google Shape;2894;p196"/>
          <p:cNvSpPr txBox="1">
            <a:spLocks noGrp="1"/>
          </p:cNvSpPr>
          <p:nvPr>
            <p:ph type="subTitle" idx="13"/>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2895"/>
        <p:cNvGrpSpPr/>
        <p:nvPr/>
      </p:nvGrpSpPr>
      <p:grpSpPr>
        <a:xfrm>
          <a:off x="0" y="0"/>
          <a:ext cx="0" cy="0"/>
          <a:chOff x="0" y="0"/>
          <a:chExt cx="0" cy="0"/>
        </a:xfrm>
      </p:grpSpPr>
      <p:sp>
        <p:nvSpPr>
          <p:cNvPr id="2896" name="Google Shape;2896;p197"/>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7" name="Google Shape;2897;p197"/>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8" name="Google Shape;2898;p197"/>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9" name="Google Shape;2899;p197"/>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00" name="Google Shape;2900;p197"/>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1" name="Google Shape;2901;p197"/>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2" name="Google Shape;2902;p197"/>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3" name="Google Shape;2903;p197"/>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4" name="Google Shape;2904;p197"/>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05" name="Google Shape;2905;p1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06" name="Google Shape;2906;p197"/>
          <p:cNvSpPr txBox="1">
            <a:spLocks noGrp="1"/>
          </p:cNvSpPr>
          <p:nvPr>
            <p:ph type="title" idx="2" hasCustomPrompt="1"/>
          </p:nvPr>
        </p:nvSpPr>
        <p:spPr>
          <a:xfrm>
            <a:off x="506184" y="1156444"/>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7" name="Google Shape;2907;p197"/>
          <p:cNvSpPr txBox="1">
            <a:spLocks noGrp="1"/>
          </p:cNvSpPr>
          <p:nvPr>
            <p:ph type="title" idx="3" hasCustomPrompt="1"/>
          </p:nvPr>
        </p:nvSpPr>
        <p:spPr>
          <a:xfrm>
            <a:off x="506184" y="210075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8" name="Google Shape;2908;p197"/>
          <p:cNvSpPr txBox="1">
            <a:spLocks noGrp="1"/>
          </p:cNvSpPr>
          <p:nvPr>
            <p:ph type="title" idx="4" hasCustomPrompt="1"/>
          </p:nvPr>
        </p:nvSpPr>
        <p:spPr>
          <a:xfrm>
            <a:off x="506184" y="301763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9" name="Google Shape;2909;p197"/>
          <p:cNvSpPr txBox="1">
            <a:spLocks noGrp="1"/>
          </p:cNvSpPr>
          <p:nvPr>
            <p:ph type="title" idx="5" hasCustomPrompt="1"/>
          </p:nvPr>
        </p:nvSpPr>
        <p:spPr>
          <a:xfrm>
            <a:off x="506184" y="3961636"/>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10" name="Google Shape;2910;p197"/>
          <p:cNvSpPr txBox="1">
            <a:spLocks noGrp="1"/>
          </p:cNvSpPr>
          <p:nvPr>
            <p:ph type="subTitle" idx="1"/>
          </p:nvPr>
        </p:nvSpPr>
        <p:spPr>
          <a:xfrm>
            <a:off x="4049022" y="191032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1" name="Google Shape;2911;p197"/>
          <p:cNvSpPr txBox="1">
            <a:spLocks noGrp="1"/>
          </p:cNvSpPr>
          <p:nvPr>
            <p:ph type="subTitle" idx="6"/>
          </p:nvPr>
        </p:nvSpPr>
        <p:spPr>
          <a:xfrm>
            <a:off x="4049022" y="2826131"/>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2" name="Google Shape;2912;p197"/>
          <p:cNvSpPr txBox="1">
            <a:spLocks noGrp="1"/>
          </p:cNvSpPr>
          <p:nvPr>
            <p:ph type="subTitle" idx="7"/>
          </p:nvPr>
        </p:nvSpPr>
        <p:spPr>
          <a:xfrm>
            <a:off x="4049022" y="3748565"/>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3" name="Google Shape;2913;p197"/>
          <p:cNvSpPr txBox="1">
            <a:spLocks noGrp="1"/>
          </p:cNvSpPr>
          <p:nvPr>
            <p:ph type="subTitle" idx="8"/>
          </p:nvPr>
        </p:nvSpPr>
        <p:spPr>
          <a:xfrm>
            <a:off x="4049022" y="97614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4" name="Google Shape;2914;p197"/>
          <p:cNvSpPr txBox="1">
            <a:spLocks noGrp="1"/>
          </p:cNvSpPr>
          <p:nvPr>
            <p:ph type="subTitle" idx="9"/>
          </p:nvPr>
        </p:nvSpPr>
        <p:spPr>
          <a:xfrm>
            <a:off x="1044792" y="116544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5" name="Google Shape;2915;p197"/>
          <p:cNvSpPr txBox="1">
            <a:spLocks noGrp="1"/>
          </p:cNvSpPr>
          <p:nvPr>
            <p:ph type="subTitle" idx="13"/>
          </p:nvPr>
        </p:nvSpPr>
        <p:spPr>
          <a:xfrm>
            <a:off x="1044792" y="2087623"/>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6" name="Google Shape;2916;p197"/>
          <p:cNvSpPr txBox="1">
            <a:spLocks noGrp="1"/>
          </p:cNvSpPr>
          <p:nvPr>
            <p:ph type="subTitle" idx="14"/>
          </p:nvPr>
        </p:nvSpPr>
        <p:spPr>
          <a:xfrm>
            <a:off x="1044792" y="3010918"/>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7" name="Google Shape;2917;p197"/>
          <p:cNvSpPr txBox="1">
            <a:spLocks noGrp="1"/>
          </p:cNvSpPr>
          <p:nvPr>
            <p:ph type="subTitle" idx="15"/>
          </p:nvPr>
        </p:nvSpPr>
        <p:spPr>
          <a:xfrm>
            <a:off x="1044792" y="3928719"/>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2918"/>
        <p:cNvGrpSpPr/>
        <p:nvPr/>
      </p:nvGrpSpPr>
      <p:grpSpPr>
        <a:xfrm>
          <a:off x="0" y="0"/>
          <a:ext cx="0" cy="0"/>
          <a:chOff x="0" y="0"/>
          <a:chExt cx="0" cy="0"/>
        </a:xfrm>
      </p:grpSpPr>
      <p:sp>
        <p:nvSpPr>
          <p:cNvPr id="2919" name="Google Shape;2919;p198"/>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0" name="Google Shape;2920;p198"/>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1" name="Google Shape;2921;p198"/>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2" name="Google Shape;2922;p198"/>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3" name="Google Shape;2923;p198"/>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4" name="Google Shape;2924;p198"/>
          <p:cNvSpPr/>
          <p:nvPr/>
        </p:nvSpPr>
        <p:spPr>
          <a:xfrm>
            <a:off x="313301" y="889135"/>
            <a:ext cx="3010479"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5" name="Google Shape;2925;p198"/>
          <p:cNvSpPr/>
          <p:nvPr/>
        </p:nvSpPr>
        <p:spPr>
          <a:xfrm>
            <a:off x="313301" y="162598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6" name="Google Shape;2926;p198"/>
          <p:cNvSpPr/>
          <p:nvPr/>
        </p:nvSpPr>
        <p:spPr>
          <a:xfrm>
            <a:off x="313301" y="2377089"/>
            <a:ext cx="3010479"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7" name="Google Shape;2927;p198"/>
          <p:cNvSpPr/>
          <p:nvPr/>
        </p:nvSpPr>
        <p:spPr>
          <a:xfrm>
            <a:off x="313301" y="3113901"/>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8" name="Google Shape;2928;p198"/>
          <p:cNvSpPr/>
          <p:nvPr/>
        </p:nvSpPr>
        <p:spPr>
          <a:xfrm>
            <a:off x="313301" y="385219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9" name="Google Shape;2929;p198"/>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30" name="Google Shape;2930;p1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31" name="Google Shape;2931;p198"/>
          <p:cNvSpPr txBox="1">
            <a:spLocks noGrp="1"/>
          </p:cNvSpPr>
          <p:nvPr>
            <p:ph type="title" idx="2" hasCustomPrompt="1"/>
          </p:nvPr>
        </p:nvSpPr>
        <p:spPr>
          <a:xfrm>
            <a:off x="456816" y="109142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2" name="Google Shape;2932;p198"/>
          <p:cNvSpPr txBox="1">
            <a:spLocks noGrp="1"/>
          </p:cNvSpPr>
          <p:nvPr>
            <p:ph type="title" idx="3" hasCustomPrompt="1"/>
          </p:nvPr>
        </p:nvSpPr>
        <p:spPr>
          <a:xfrm>
            <a:off x="456816" y="182185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3" name="Google Shape;2933;p198"/>
          <p:cNvSpPr txBox="1">
            <a:spLocks noGrp="1"/>
          </p:cNvSpPr>
          <p:nvPr>
            <p:ph type="title" idx="4" hasCustomPrompt="1"/>
          </p:nvPr>
        </p:nvSpPr>
        <p:spPr>
          <a:xfrm>
            <a:off x="456816" y="2565513"/>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4" name="Google Shape;2934;p198"/>
          <p:cNvSpPr txBox="1">
            <a:spLocks noGrp="1"/>
          </p:cNvSpPr>
          <p:nvPr>
            <p:ph type="title" idx="5" hasCustomPrompt="1"/>
          </p:nvPr>
        </p:nvSpPr>
        <p:spPr>
          <a:xfrm>
            <a:off x="456816" y="3337704"/>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5" name="Google Shape;2935;p198"/>
          <p:cNvSpPr txBox="1">
            <a:spLocks noGrp="1"/>
          </p:cNvSpPr>
          <p:nvPr>
            <p:ph type="title" idx="6" hasCustomPrompt="1"/>
          </p:nvPr>
        </p:nvSpPr>
        <p:spPr>
          <a:xfrm>
            <a:off x="456816" y="4065522"/>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6" name="Google Shape;2936;p198"/>
          <p:cNvSpPr txBox="1">
            <a:spLocks noGrp="1"/>
          </p:cNvSpPr>
          <p:nvPr>
            <p:ph type="subTitle" idx="1"/>
          </p:nvPr>
        </p:nvSpPr>
        <p:spPr>
          <a:xfrm>
            <a:off x="3555034" y="1694240"/>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7" name="Google Shape;2937;p198"/>
          <p:cNvSpPr txBox="1">
            <a:spLocks noGrp="1"/>
          </p:cNvSpPr>
          <p:nvPr>
            <p:ph type="subTitle" idx="7"/>
          </p:nvPr>
        </p:nvSpPr>
        <p:spPr>
          <a:xfrm>
            <a:off x="3555034" y="958908"/>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8" name="Google Shape;2938;p198"/>
          <p:cNvSpPr txBox="1">
            <a:spLocks noGrp="1"/>
          </p:cNvSpPr>
          <p:nvPr>
            <p:ph type="subTitle" idx="8"/>
          </p:nvPr>
        </p:nvSpPr>
        <p:spPr>
          <a:xfrm>
            <a:off x="3555034" y="3166371"/>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9" name="Google Shape;2939;p198"/>
          <p:cNvSpPr txBox="1">
            <a:spLocks noGrp="1"/>
          </p:cNvSpPr>
          <p:nvPr>
            <p:ph type="subTitle" idx="9"/>
          </p:nvPr>
        </p:nvSpPr>
        <p:spPr>
          <a:xfrm>
            <a:off x="3555034" y="2431039"/>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0" name="Google Shape;2940;p198"/>
          <p:cNvSpPr txBox="1">
            <a:spLocks noGrp="1"/>
          </p:cNvSpPr>
          <p:nvPr>
            <p:ph type="subTitle" idx="13"/>
          </p:nvPr>
        </p:nvSpPr>
        <p:spPr>
          <a:xfrm>
            <a:off x="3555034" y="3924784"/>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1" name="Google Shape;2941;p198"/>
          <p:cNvSpPr txBox="1">
            <a:spLocks noGrp="1"/>
          </p:cNvSpPr>
          <p:nvPr>
            <p:ph type="subTitle" idx="14"/>
          </p:nvPr>
        </p:nvSpPr>
        <p:spPr>
          <a:xfrm>
            <a:off x="1003627" y="109184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2" name="Google Shape;2942;p198"/>
          <p:cNvSpPr txBox="1">
            <a:spLocks noGrp="1"/>
          </p:cNvSpPr>
          <p:nvPr>
            <p:ph type="subTitle" idx="15"/>
          </p:nvPr>
        </p:nvSpPr>
        <p:spPr>
          <a:xfrm>
            <a:off x="1003627" y="1818525"/>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3" name="Google Shape;2943;p198"/>
          <p:cNvSpPr txBox="1">
            <a:spLocks noGrp="1"/>
          </p:cNvSpPr>
          <p:nvPr>
            <p:ph type="subTitle" idx="16"/>
          </p:nvPr>
        </p:nvSpPr>
        <p:spPr>
          <a:xfrm>
            <a:off x="1003627" y="257008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4" name="Google Shape;2944;p198"/>
          <p:cNvSpPr txBox="1">
            <a:spLocks noGrp="1"/>
          </p:cNvSpPr>
          <p:nvPr>
            <p:ph type="subTitle" idx="17"/>
          </p:nvPr>
        </p:nvSpPr>
        <p:spPr>
          <a:xfrm>
            <a:off x="1003627" y="330226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5" name="Google Shape;2945;p198"/>
          <p:cNvSpPr txBox="1">
            <a:spLocks noGrp="1"/>
          </p:cNvSpPr>
          <p:nvPr>
            <p:ph type="subTitle" idx="18"/>
          </p:nvPr>
        </p:nvSpPr>
        <p:spPr>
          <a:xfrm>
            <a:off x="1003627" y="403993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2946"/>
        <p:cNvGrpSpPr/>
        <p:nvPr/>
      </p:nvGrpSpPr>
      <p:grpSpPr>
        <a:xfrm>
          <a:off x="0" y="0"/>
          <a:ext cx="0" cy="0"/>
          <a:chOff x="0" y="0"/>
          <a:chExt cx="0" cy="0"/>
        </a:xfrm>
      </p:grpSpPr>
      <p:sp>
        <p:nvSpPr>
          <p:cNvPr id="2947" name="Google Shape;2947;p1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48" name="Google Shape;2948;p1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2949"/>
        <p:cNvGrpSpPr/>
        <p:nvPr/>
      </p:nvGrpSpPr>
      <p:grpSpPr>
        <a:xfrm>
          <a:off x="0" y="0"/>
          <a:ext cx="0" cy="0"/>
          <a:chOff x="0" y="0"/>
          <a:chExt cx="0" cy="0"/>
        </a:xfrm>
      </p:grpSpPr>
      <p:sp>
        <p:nvSpPr>
          <p:cNvPr id="2950" name="Google Shape;2950;p2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1" name="Google Shape;2951;p2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2952"/>
        <p:cNvGrpSpPr/>
        <p:nvPr/>
      </p:nvGrpSpPr>
      <p:grpSpPr>
        <a:xfrm>
          <a:off x="0" y="0"/>
          <a:ext cx="0" cy="0"/>
          <a:chOff x="0" y="0"/>
          <a:chExt cx="0" cy="0"/>
        </a:xfrm>
      </p:grpSpPr>
      <p:sp>
        <p:nvSpPr>
          <p:cNvPr id="2953" name="Google Shape;2953;p2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4" name="Google Shape;2954;p2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2955"/>
        <p:cNvGrpSpPr/>
        <p:nvPr/>
      </p:nvGrpSpPr>
      <p:grpSpPr>
        <a:xfrm>
          <a:off x="0" y="0"/>
          <a:ext cx="0" cy="0"/>
          <a:chOff x="0" y="0"/>
          <a:chExt cx="0" cy="0"/>
        </a:xfrm>
      </p:grpSpPr>
      <p:sp>
        <p:nvSpPr>
          <p:cNvPr id="2956" name="Google Shape;2956;p202"/>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7" name="Google Shape;2957;p2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2958"/>
        <p:cNvGrpSpPr/>
        <p:nvPr/>
      </p:nvGrpSpPr>
      <p:grpSpPr>
        <a:xfrm>
          <a:off x="0" y="0"/>
          <a:ext cx="0" cy="0"/>
          <a:chOff x="0" y="0"/>
          <a:chExt cx="0" cy="0"/>
        </a:xfrm>
      </p:grpSpPr>
      <p:sp>
        <p:nvSpPr>
          <p:cNvPr id="2959" name="Google Shape;2959;p203"/>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0" name="Google Shape;2960;p2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2961"/>
        <p:cNvGrpSpPr/>
        <p:nvPr/>
      </p:nvGrpSpPr>
      <p:grpSpPr>
        <a:xfrm>
          <a:off x="0" y="0"/>
          <a:ext cx="0" cy="0"/>
          <a:chOff x="0" y="0"/>
          <a:chExt cx="0" cy="0"/>
        </a:xfrm>
      </p:grpSpPr>
      <p:sp>
        <p:nvSpPr>
          <p:cNvPr id="2962" name="Google Shape;2962;p204"/>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3" name="Google Shape;2963;p2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2964"/>
        <p:cNvGrpSpPr/>
        <p:nvPr/>
      </p:nvGrpSpPr>
      <p:grpSpPr>
        <a:xfrm>
          <a:off x="0" y="0"/>
          <a:ext cx="0" cy="0"/>
          <a:chOff x="0" y="0"/>
          <a:chExt cx="0" cy="0"/>
        </a:xfrm>
      </p:grpSpPr>
      <p:sp>
        <p:nvSpPr>
          <p:cNvPr id="2965" name="Google Shape;2965;p205"/>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6" name="Google Shape;2966;p205"/>
          <p:cNvSpPr/>
          <p:nvPr/>
        </p:nvSpPr>
        <p:spPr>
          <a:xfrm>
            <a:off x="322164" y="778669"/>
            <a:ext cx="85422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7" name="Google Shape;2967;p20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8" name="Google Shape;2968;p2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cxnSp>
        <p:nvCxnSpPr>
          <p:cNvPr id="2969" name="Google Shape;2969;p205"/>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0" name="Google Shape;2970;p205"/>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1" name="Google Shape;2971;p205"/>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2" name="Google Shape;2972;p205"/>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3" name="Google Shape;2973;p205"/>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4" name="Google Shape;2974;p205"/>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5" name="Google Shape;2975;p205"/>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6" name="Google Shape;2976;p205"/>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2977"/>
        <p:cNvGrpSpPr/>
        <p:nvPr/>
      </p:nvGrpSpPr>
      <p:grpSpPr>
        <a:xfrm>
          <a:off x="0" y="0"/>
          <a:ext cx="0" cy="0"/>
          <a:chOff x="0" y="0"/>
          <a:chExt cx="0" cy="0"/>
        </a:xfrm>
      </p:grpSpPr>
      <p:sp>
        <p:nvSpPr>
          <p:cNvPr id="2978" name="Google Shape;2978;p206"/>
          <p:cNvSpPr/>
          <p:nvPr/>
        </p:nvSpPr>
        <p:spPr>
          <a:xfrm>
            <a:off x="3447800" y="676125"/>
            <a:ext cx="5401200" cy="3595800"/>
          </a:xfrm>
          <a:prstGeom prst="roundRect">
            <a:avLst>
              <a:gd name="adj" fmla="val 3042"/>
            </a:avLst>
          </a:prstGeom>
          <a:solidFill>
            <a:srgbClr val="EDF1FF"/>
          </a:solidFill>
          <a:ln>
            <a:noFill/>
          </a:ln>
        </p:spPr>
        <p:txBody>
          <a:bodyPr spcFirstLastPara="1" wrap="square" lIns="274300" tIns="274300" rIns="274300" bIns="274300" anchor="t" anchorCtr="0">
            <a:noAutofit/>
          </a:bodyPr>
          <a:lstStyle/>
          <a:p>
            <a:pPr marL="0" lvl="0" indent="0" algn="l" rtl="0">
              <a:lnSpc>
                <a:spcPct val="125000"/>
              </a:lnSpc>
              <a:spcBef>
                <a:spcPts val="1200"/>
              </a:spcBef>
              <a:spcAft>
                <a:spcPts val="0"/>
              </a:spcAft>
              <a:buNone/>
            </a:pPr>
            <a:endParaRPr sz="1000">
              <a:solidFill>
                <a:srgbClr val="25146F"/>
              </a:solidFill>
              <a:latin typeface="Inter"/>
              <a:ea typeface="Inter"/>
              <a:cs typeface="Inter"/>
              <a:sym typeface="Inter"/>
            </a:endParaRPr>
          </a:p>
        </p:txBody>
      </p:sp>
      <p:sp>
        <p:nvSpPr>
          <p:cNvPr id="2979" name="Google Shape;2979;p206"/>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80" name="Google Shape;2980;p206"/>
          <p:cNvSpPr txBox="1">
            <a:spLocks noGrp="1"/>
          </p:cNvSpPr>
          <p:nvPr>
            <p:ph type="title"/>
          </p:nvPr>
        </p:nvSpPr>
        <p:spPr>
          <a:xfrm>
            <a:off x="3743075" y="1518090"/>
            <a:ext cx="4767000" cy="491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81" name="Google Shape;2981;p2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82" name="Google Shape;2982;p206"/>
          <p:cNvSpPr/>
          <p:nvPr/>
        </p:nvSpPr>
        <p:spPr>
          <a:xfrm>
            <a:off x="1545825" y="4035623"/>
            <a:ext cx="473400" cy="4737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3" name="Google Shape;2983;p206"/>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4" name="Google Shape;2984;p206"/>
          <p:cNvSpPr>
            <a:spLocks noGrp="1"/>
          </p:cNvSpPr>
          <p:nvPr>
            <p:ph type="pic" idx="2"/>
          </p:nvPr>
        </p:nvSpPr>
        <p:spPr>
          <a:xfrm>
            <a:off x="1396124" y="302419"/>
            <a:ext cx="765900" cy="765600"/>
          </a:xfrm>
          <a:prstGeom prst="ellipse">
            <a:avLst/>
          </a:prstGeom>
          <a:noFill/>
          <a:ln>
            <a:noFill/>
          </a:ln>
        </p:spPr>
      </p:sp>
      <p:sp>
        <p:nvSpPr>
          <p:cNvPr id="2985" name="Google Shape;2985;p206"/>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25"/>
          </a:p>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25"/>
          </a:p>
        </p:txBody>
      </p:sp>
      <p:sp>
        <p:nvSpPr>
          <p:cNvPr id="2986" name="Google Shape;2986;p206"/>
          <p:cNvSpPr>
            <a:spLocks noGrp="1"/>
          </p:cNvSpPr>
          <p:nvPr>
            <p:ph type="pic" idx="3"/>
          </p:nvPr>
        </p:nvSpPr>
        <p:spPr>
          <a:xfrm>
            <a:off x="3743076" y="940554"/>
            <a:ext cx="1566000" cy="429900"/>
          </a:xfrm>
          <a:prstGeom prst="rect">
            <a:avLst/>
          </a:prstGeom>
          <a:solidFill>
            <a:schemeClr val="lt2"/>
          </a:solidFill>
          <a:ln>
            <a:noFill/>
          </a:ln>
        </p:spPr>
      </p:sp>
      <p:sp>
        <p:nvSpPr>
          <p:cNvPr id="2987" name="Google Shape;2987;p206"/>
          <p:cNvSpPr txBox="1">
            <a:spLocks noGrp="1"/>
          </p:cNvSpPr>
          <p:nvPr>
            <p:ph type="subTitle" idx="1"/>
          </p:nvPr>
        </p:nvSpPr>
        <p:spPr>
          <a:xfrm>
            <a:off x="527313" y="1638225"/>
            <a:ext cx="2535600" cy="1433700"/>
          </a:xfrm>
          <a:prstGeom prst="rect">
            <a:avLst/>
          </a:prstGeom>
        </p:spPr>
        <p:txBody>
          <a:bodyPr spcFirstLastPara="1" wrap="square" lIns="34275" tIns="34275" rIns="34275" bIns="34275" anchor="t" anchorCtr="0">
            <a:noAutofit/>
          </a:bodyPr>
          <a:lstStyle>
            <a:lvl1pPr lvl="0" algn="ctr">
              <a:lnSpc>
                <a:spcPct val="99000"/>
              </a:lnSpc>
              <a:spcBef>
                <a:spcPts val="0"/>
              </a:spcBef>
              <a:spcAft>
                <a:spcPts val="0"/>
              </a:spcAft>
              <a:buSzPts val="1687"/>
              <a:buFont typeface="Poppins"/>
              <a:buNone/>
              <a:defRPr sz="1687" b="1">
                <a:latin typeface="Poppins"/>
                <a:ea typeface="Poppins"/>
                <a:cs typeface="Poppins"/>
                <a:sym typeface="Poppins"/>
              </a:defRPr>
            </a:lvl1pPr>
            <a:lvl2pPr lvl="1" algn="ctr">
              <a:lnSpc>
                <a:spcPct val="95000"/>
              </a:lnSpc>
              <a:spcBef>
                <a:spcPts val="0"/>
              </a:spcBef>
              <a:spcAft>
                <a:spcPts val="0"/>
              </a:spcAft>
              <a:buSzPts val="1687"/>
              <a:buFont typeface="Poppins"/>
              <a:buNone/>
              <a:defRPr sz="1687" b="1">
                <a:latin typeface="Poppins"/>
                <a:ea typeface="Poppins"/>
                <a:cs typeface="Poppins"/>
                <a:sym typeface="Poppins"/>
              </a:defRPr>
            </a:lvl2pPr>
            <a:lvl3pPr lvl="2" algn="ctr">
              <a:lnSpc>
                <a:spcPct val="95000"/>
              </a:lnSpc>
              <a:spcBef>
                <a:spcPts val="0"/>
              </a:spcBef>
              <a:spcAft>
                <a:spcPts val="0"/>
              </a:spcAft>
              <a:buSzPts val="1687"/>
              <a:buFont typeface="Poppins"/>
              <a:buNone/>
              <a:defRPr sz="1687" b="1">
                <a:latin typeface="Poppins"/>
                <a:ea typeface="Poppins"/>
                <a:cs typeface="Poppins"/>
                <a:sym typeface="Poppins"/>
              </a:defRPr>
            </a:lvl3pPr>
            <a:lvl4pPr lvl="3" algn="ctr">
              <a:lnSpc>
                <a:spcPct val="95000"/>
              </a:lnSpc>
              <a:spcBef>
                <a:spcPts val="0"/>
              </a:spcBef>
              <a:spcAft>
                <a:spcPts val="0"/>
              </a:spcAft>
              <a:buSzPts val="1687"/>
              <a:buFont typeface="Poppins"/>
              <a:buNone/>
              <a:defRPr sz="1687" b="1">
                <a:latin typeface="Poppins"/>
                <a:ea typeface="Poppins"/>
                <a:cs typeface="Poppins"/>
                <a:sym typeface="Poppins"/>
              </a:defRPr>
            </a:lvl4pPr>
            <a:lvl5pPr lvl="4" algn="ctr">
              <a:lnSpc>
                <a:spcPct val="95000"/>
              </a:lnSpc>
              <a:spcBef>
                <a:spcPts val="0"/>
              </a:spcBef>
              <a:spcAft>
                <a:spcPts val="0"/>
              </a:spcAft>
              <a:buSzPts val="1687"/>
              <a:buFont typeface="Poppins"/>
              <a:buNone/>
              <a:defRPr sz="1687" b="1">
                <a:latin typeface="Poppins"/>
                <a:ea typeface="Poppins"/>
                <a:cs typeface="Poppins"/>
                <a:sym typeface="Poppins"/>
              </a:defRPr>
            </a:lvl5pPr>
            <a:lvl6pPr lvl="5" algn="ctr">
              <a:lnSpc>
                <a:spcPct val="95000"/>
              </a:lnSpc>
              <a:spcBef>
                <a:spcPts val="0"/>
              </a:spcBef>
              <a:spcAft>
                <a:spcPts val="0"/>
              </a:spcAft>
              <a:buSzPts val="1687"/>
              <a:buFont typeface="Poppins"/>
              <a:buNone/>
              <a:defRPr sz="1687" b="1">
                <a:latin typeface="Poppins"/>
                <a:ea typeface="Poppins"/>
                <a:cs typeface="Poppins"/>
                <a:sym typeface="Poppins"/>
              </a:defRPr>
            </a:lvl6pPr>
            <a:lvl7pPr lvl="6" algn="ctr">
              <a:lnSpc>
                <a:spcPct val="95000"/>
              </a:lnSpc>
              <a:spcBef>
                <a:spcPts val="0"/>
              </a:spcBef>
              <a:spcAft>
                <a:spcPts val="0"/>
              </a:spcAft>
              <a:buSzPts val="1687"/>
              <a:buFont typeface="Poppins"/>
              <a:buNone/>
              <a:defRPr sz="1687" b="1">
                <a:latin typeface="Poppins"/>
                <a:ea typeface="Poppins"/>
                <a:cs typeface="Poppins"/>
                <a:sym typeface="Poppins"/>
              </a:defRPr>
            </a:lvl7pPr>
            <a:lvl8pPr lvl="7" algn="ctr">
              <a:lnSpc>
                <a:spcPct val="95000"/>
              </a:lnSpc>
              <a:spcBef>
                <a:spcPts val="0"/>
              </a:spcBef>
              <a:spcAft>
                <a:spcPts val="0"/>
              </a:spcAft>
              <a:buSzPts val="1687"/>
              <a:buFont typeface="Poppins"/>
              <a:buNone/>
              <a:defRPr sz="1687" b="1">
                <a:latin typeface="Poppins"/>
                <a:ea typeface="Poppins"/>
                <a:cs typeface="Poppins"/>
                <a:sym typeface="Poppins"/>
              </a:defRPr>
            </a:lvl8pPr>
            <a:lvl9pPr lvl="8" algn="ctr">
              <a:lnSpc>
                <a:spcPct val="95000"/>
              </a:lnSpc>
              <a:spcBef>
                <a:spcPts val="0"/>
              </a:spcBef>
              <a:spcAft>
                <a:spcPts val="0"/>
              </a:spcAft>
              <a:buSzPts val="1687"/>
              <a:buFont typeface="Poppins"/>
              <a:buNone/>
              <a:defRPr sz="1687" b="1">
                <a:latin typeface="Poppins"/>
                <a:ea typeface="Poppins"/>
                <a:cs typeface="Poppins"/>
                <a:sym typeface="Poppins"/>
              </a:defRPr>
            </a:lvl9pPr>
          </a:lstStyle>
          <a:p>
            <a:endParaRPr/>
          </a:p>
        </p:txBody>
      </p:sp>
      <p:sp>
        <p:nvSpPr>
          <p:cNvPr id="2988" name="Google Shape;2988;p206"/>
          <p:cNvSpPr txBox="1">
            <a:spLocks noGrp="1"/>
          </p:cNvSpPr>
          <p:nvPr>
            <p:ph type="body" idx="4"/>
          </p:nvPr>
        </p:nvSpPr>
        <p:spPr>
          <a:xfrm>
            <a:off x="3789500" y="2027375"/>
            <a:ext cx="4717800" cy="1174500"/>
          </a:xfrm>
          <a:prstGeom prst="rect">
            <a:avLst/>
          </a:prstGeom>
        </p:spPr>
        <p:txBody>
          <a:bodyPr spcFirstLastPara="1" wrap="square" lIns="0" tIns="0" rIns="0" bIns="0" anchor="t" anchorCtr="0">
            <a:noAutofit/>
          </a:bodyPr>
          <a:lstStyle>
            <a:lvl1pPr marL="457200" lvl="0" indent="-288602">
              <a:spcBef>
                <a:spcPts val="1350"/>
              </a:spcBef>
              <a:spcAft>
                <a:spcPts val="0"/>
              </a:spcAft>
              <a:buSzPts val="945"/>
              <a:buChar char="●"/>
              <a:defRPr/>
            </a:lvl1pPr>
            <a:lvl2pPr marL="914400" lvl="1" indent="-280031">
              <a:spcBef>
                <a:spcPts val="1350"/>
              </a:spcBef>
              <a:spcAft>
                <a:spcPts val="0"/>
              </a:spcAft>
              <a:buSzPts val="810"/>
              <a:buChar char="●"/>
              <a:defRPr/>
            </a:lvl2pPr>
            <a:lvl3pPr marL="1371600" lvl="2" indent="-271459">
              <a:spcBef>
                <a:spcPts val="1350"/>
              </a:spcBef>
              <a:spcAft>
                <a:spcPts val="0"/>
              </a:spcAft>
              <a:buSzPts val="675"/>
              <a:buChar char="●"/>
              <a:defRPr/>
            </a:lvl3pPr>
            <a:lvl4pPr marL="1828800" lvl="3" indent="-262887">
              <a:spcBef>
                <a:spcPts val="1350"/>
              </a:spcBef>
              <a:spcAft>
                <a:spcPts val="0"/>
              </a:spcAft>
              <a:buSzPts val="540"/>
              <a:buChar char="●"/>
              <a:defRPr/>
            </a:lvl4pPr>
            <a:lvl5pPr marL="2286000" lvl="4" indent="-254315">
              <a:spcBef>
                <a:spcPts val="1350"/>
              </a:spcBef>
              <a:spcAft>
                <a:spcPts val="0"/>
              </a:spcAft>
              <a:buSzPts val="405"/>
              <a:buChar char="●"/>
              <a:defRPr/>
            </a:lvl5pPr>
            <a:lvl6pPr marL="2743200" lvl="5" indent="-240505">
              <a:spcBef>
                <a:spcPts val="375"/>
              </a:spcBef>
              <a:spcAft>
                <a:spcPts val="0"/>
              </a:spcAft>
              <a:buSzPts val="187"/>
              <a:buChar char="•"/>
              <a:defRPr/>
            </a:lvl6pPr>
            <a:lvl7pPr marL="3200400" lvl="6" indent="-240505">
              <a:spcBef>
                <a:spcPts val="375"/>
              </a:spcBef>
              <a:spcAft>
                <a:spcPts val="0"/>
              </a:spcAft>
              <a:buSzPts val="187"/>
              <a:buChar char="•"/>
              <a:defRPr/>
            </a:lvl7pPr>
            <a:lvl8pPr marL="3657600" lvl="7" indent="-240505">
              <a:spcBef>
                <a:spcPts val="375"/>
              </a:spcBef>
              <a:spcAft>
                <a:spcPts val="0"/>
              </a:spcAft>
              <a:buSzPts val="187"/>
              <a:buChar char="•"/>
              <a:defRPr/>
            </a:lvl8pPr>
            <a:lvl9pPr marL="4114800" lvl="8" indent="-240505">
              <a:spcBef>
                <a:spcPts val="375"/>
              </a:spcBef>
              <a:spcAft>
                <a:spcPts val="0"/>
              </a:spcAft>
              <a:buSzPts val="187"/>
              <a:buChar char="•"/>
              <a:defRPr/>
            </a:lvl9pPr>
          </a:lstStyle>
          <a:p>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2989"/>
        <p:cNvGrpSpPr/>
        <p:nvPr/>
      </p:nvGrpSpPr>
      <p:grpSpPr>
        <a:xfrm>
          <a:off x="0" y="0"/>
          <a:ext cx="0" cy="0"/>
          <a:chOff x="0" y="0"/>
          <a:chExt cx="0" cy="0"/>
        </a:xfrm>
      </p:grpSpPr>
      <p:sp>
        <p:nvSpPr>
          <p:cNvPr id="2990" name="Google Shape;2990;p2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2991"/>
        <p:cNvGrpSpPr/>
        <p:nvPr/>
      </p:nvGrpSpPr>
      <p:grpSpPr>
        <a:xfrm>
          <a:off x="0" y="0"/>
          <a:ext cx="0" cy="0"/>
          <a:chOff x="0" y="0"/>
          <a:chExt cx="0" cy="0"/>
        </a:xfrm>
      </p:grpSpPr>
      <p:sp>
        <p:nvSpPr>
          <p:cNvPr id="2992" name="Google Shape;2992;p208"/>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3" name="Google Shape;2993;p208"/>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94" name="Google Shape;2994;p2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995" name="Google Shape;2995;p208"/>
          <p:cNvGrpSpPr/>
          <p:nvPr/>
        </p:nvGrpSpPr>
        <p:grpSpPr>
          <a:xfrm>
            <a:off x="4363971" y="1237055"/>
            <a:ext cx="473625" cy="473625"/>
            <a:chOff x="-5326064" y="9047077"/>
            <a:chExt cx="1263000" cy="1263000"/>
          </a:xfrm>
        </p:grpSpPr>
        <p:sp>
          <p:nvSpPr>
            <p:cNvPr id="2996" name="Google Shape;2996;p2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7" name="Google Shape;2997;p2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998" name="Google Shape;2998;p208"/>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2999" name="Google Shape;2999;p208"/>
          <p:cNvGrpSpPr/>
          <p:nvPr/>
        </p:nvGrpSpPr>
        <p:grpSpPr>
          <a:xfrm>
            <a:off x="8381796" y="4822425"/>
            <a:ext cx="537710" cy="158585"/>
            <a:chOff x="22351457" y="12859799"/>
            <a:chExt cx="1433894" cy="422893"/>
          </a:xfrm>
        </p:grpSpPr>
        <p:grpSp>
          <p:nvGrpSpPr>
            <p:cNvPr id="3000" name="Google Shape;3000;p208"/>
            <p:cNvGrpSpPr/>
            <p:nvPr/>
          </p:nvGrpSpPr>
          <p:grpSpPr>
            <a:xfrm>
              <a:off x="22351457" y="12859799"/>
              <a:ext cx="1379787" cy="422893"/>
              <a:chOff x="22351457" y="12859799"/>
              <a:chExt cx="1379787" cy="422893"/>
            </a:xfrm>
          </p:grpSpPr>
          <p:sp>
            <p:nvSpPr>
              <p:cNvPr id="3001" name="Google Shape;3001;p2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2" name="Google Shape;3002;p2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03" name="Google Shape;3003;p208"/>
              <p:cNvGrpSpPr/>
              <p:nvPr/>
            </p:nvGrpSpPr>
            <p:grpSpPr>
              <a:xfrm>
                <a:off x="23288552" y="12859801"/>
                <a:ext cx="442692" cy="422765"/>
                <a:chOff x="23288552" y="12859801"/>
                <a:chExt cx="442692" cy="422765"/>
              </a:xfrm>
            </p:grpSpPr>
            <p:grpSp>
              <p:nvGrpSpPr>
                <p:cNvPr id="3004" name="Google Shape;3004;p208"/>
                <p:cNvGrpSpPr/>
                <p:nvPr/>
              </p:nvGrpSpPr>
              <p:grpSpPr>
                <a:xfrm>
                  <a:off x="23288552" y="12859801"/>
                  <a:ext cx="442692" cy="422765"/>
                  <a:chOff x="23288552" y="12859801"/>
                  <a:chExt cx="442692" cy="422765"/>
                </a:xfrm>
              </p:grpSpPr>
              <p:sp>
                <p:nvSpPr>
                  <p:cNvPr id="3005" name="Google Shape;3005;p2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6" name="Google Shape;3006;p2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7" name="Google Shape;3007;p2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08" name="Google Shape;3008;p2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9" name="Google Shape;3009;p2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10" name="Google Shape;3010;p2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3011"/>
        <p:cNvGrpSpPr/>
        <p:nvPr/>
      </p:nvGrpSpPr>
      <p:grpSpPr>
        <a:xfrm>
          <a:off x="0" y="0"/>
          <a:ext cx="0" cy="0"/>
          <a:chOff x="0" y="0"/>
          <a:chExt cx="0" cy="0"/>
        </a:xfrm>
      </p:grpSpPr>
      <p:pic>
        <p:nvPicPr>
          <p:cNvPr id="3012" name="Google Shape;3012;p209"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3013" name="Google Shape;3013;p209"/>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14" name="Google Shape;3014;p209"/>
          <p:cNvGrpSpPr/>
          <p:nvPr/>
        </p:nvGrpSpPr>
        <p:grpSpPr>
          <a:xfrm>
            <a:off x="4363971" y="1237055"/>
            <a:ext cx="473625" cy="473625"/>
            <a:chOff x="-5326064" y="9047077"/>
            <a:chExt cx="1263000" cy="1263000"/>
          </a:xfrm>
        </p:grpSpPr>
        <p:sp>
          <p:nvSpPr>
            <p:cNvPr id="3015" name="Google Shape;3015;p209"/>
            <p:cNvSpPr/>
            <p:nvPr/>
          </p:nvSpPr>
          <p:spPr>
            <a:xfrm>
              <a:off x="-5326064" y="9047077"/>
              <a:ext cx="1263000" cy="1263000"/>
            </a:xfrm>
            <a:prstGeom prst="ellipse">
              <a:avLst/>
            </a:prstGeom>
            <a:solidFill>
              <a:srgbClr val="0370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16" name="Google Shape;3016;p209"/>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17" name="Google Shape;3017;p2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018" name="Google Shape;3018;p209"/>
          <p:cNvGrpSpPr/>
          <p:nvPr/>
        </p:nvGrpSpPr>
        <p:grpSpPr>
          <a:xfrm>
            <a:off x="8381796" y="4822425"/>
            <a:ext cx="537710" cy="158585"/>
            <a:chOff x="22351457" y="12859799"/>
            <a:chExt cx="1433894" cy="422893"/>
          </a:xfrm>
        </p:grpSpPr>
        <p:grpSp>
          <p:nvGrpSpPr>
            <p:cNvPr id="3019" name="Google Shape;3019;p209"/>
            <p:cNvGrpSpPr/>
            <p:nvPr/>
          </p:nvGrpSpPr>
          <p:grpSpPr>
            <a:xfrm>
              <a:off x="22351457" y="12859799"/>
              <a:ext cx="1379787" cy="422893"/>
              <a:chOff x="22351457" y="12859799"/>
              <a:chExt cx="1379787" cy="422893"/>
            </a:xfrm>
          </p:grpSpPr>
          <p:sp>
            <p:nvSpPr>
              <p:cNvPr id="3020" name="Google Shape;3020;p20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1" name="Google Shape;3021;p20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22" name="Google Shape;3022;p209"/>
              <p:cNvGrpSpPr/>
              <p:nvPr/>
            </p:nvGrpSpPr>
            <p:grpSpPr>
              <a:xfrm>
                <a:off x="23288552" y="12859801"/>
                <a:ext cx="442692" cy="422765"/>
                <a:chOff x="23288552" y="12859801"/>
                <a:chExt cx="442692" cy="422765"/>
              </a:xfrm>
            </p:grpSpPr>
            <p:grpSp>
              <p:nvGrpSpPr>
                <p:cNvPr id="3023" name="Google Shape;3023;p209"/>
                <p:cNvGrpSpPr/>
                <p:nvPr/>
              </p:nvGrpSpPr>
              <p:grpSpPr>
                <a:xfrm>
                  <a:off x="23288552" y="12859801"/>
                  <a:ext cx="442692" cy="422765"/>
                  <a:chOff x="23288552" y="12859801"/>
                  <a:chExt cx="442692" cy="422765"/>
                </a:xfrm>
              </p:grpSpPr>
              <p:sp>
                <p:nvSpPr>
                  <p:cNvPr id="3024" name="Google Shape;3024;p20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5" name="Google Shape;3025;p20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6" name="Google Shape;3026;p20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27" name="Google Shape;3027;p20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8" name="Google Shape;3028;p2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29" name="Google Shape;3029;p20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3030" name="Google Shape;3030;p209"/>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1" name="Google Shape;3031;p209"/>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3032"/>
        <p:cNvGrpSpPr/>
        <p:nvPr/>
      </p:nvGrpSpPr>
      <p:grpSpPr>
        <a:xfrm>
          <a:off x="0" y="0"/>
          <a:ext cx="0" cy="0"/>
          <a:chOff x="0" y="0"/>
          <a:chExt cx="0" cy="0"/>
        </a:xfrm>
      </p:grpSpPr>
      <p:pic>
        <p:nvPicPr>
          <p:cNvPr id="3033" name="Google Shape;3033;p210"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034" name="Google Shape;3034;p210"/>
          <p:cNvSpPr>
            <a:spLocks noGrp="1"/>
          </p:cNvSpPr>
          <p:nvPr>
            <p:ph type="pic" idx="2"/>
          </p:nvPr>
        </p:nvSpPr>
        <p:spPr>
          <a:xfrm>
            <a:off x="809642" y="727999"/>
            <a:ext cx="3804900" cy="3702600"/>
          </a:xfrm>
          <a:prstGeom prst="roundRect">
            <a:avLst>
              <a:gd name="adj" fmla="val 3253"/>
            </a:avLst>
          </a:prstGeom>
          <a:noFill/>
          <a:ln>
            <a:noFill/>
          </a:ln>
        </p:spPr>
      </p:sp>
      <p:sp>
        <p:nvSpPr>
          <p:cNvPr id="3035" name="Google Shape;3035;p2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36" name="Google Shape;3036;p210"/>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7" name="Google Shape;3037;p210"/>
          <p:cNvSpPr txBox="1">
            <a:spLocks noGrp="1"/>
          </p:cNvSpPr>
          <p:nvPr>
            <p:ph type="subTitle" idx="1"/>
          </p:nvPr>
        </p:nvSpPr>
        <p:spPr>
          <a:xfrm>
            <a:off x="4761880" y="3186236"/>
            <a:ext cx="2908200" cy="2649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lt2"/>
              </a:buClr>
              <a:buSzPts val="810"/>
              <a:buNone/>
              <a:defRPr sz="900">
                <a:solidFill>
                  <a:schemeClr val="lt2"/>
                </a:solidFill>
                <a:latin typeface="Poppins Medium"/>
                <a:ea typeface="Poppins Medium"/>
                <a:cs typeface="Poppins Medium"/>
                <a:sym typeface="Poppins Medium"/>
              </a:defRPr>
            </a:lvl1pPr>
            <a:lvl2pPr lvl="1" algn="ctr">
              <a:lnSpc>
                <a:spcPct val="95000"/>
              </a:lnSpc>
              <a:spcBef>
                <a:spcPts val="1350"/>
              </a:spcBef>
              <a:spcAft>
                <a:spcPts val="0"/>
              </a:spcAft>
              <a:buClr>
                <a:schemeClr val="lt2"/>
              </a:buClr>
              <a:buSzPts val="675"/>
              <a:buNone/>
              <a:defRPr sz="750">
                <a:solidFill>
                  <a:schemeClr val="lt2"/>
                </a:solidFill>
              </a:defRPr>
            </a:lvl2pPr>
            <a:lvl3pPr lvl="2" algn="ctr">
              <a:lnSpc>
                <a:spcPct val="95000"/>
              </a:lnSpc>
              <a:spcBef>
                <a:spcPts val="1350"/>
              </a:spcBef>
              <a:spcAft>
                <a:spcPts val="0"/>
              </a:spcAft>
              <a:buClr>
                <a:schemeClr val="lt2"/>
              </a:buClr>
              <a:buSzPts val="607"/>
              <a:buNone/>
              <a:defRPr sz="675">
                <a:solidFill>
                  <a:schemeClr val="lt2"/>
                </a:solidFill>
              </a:defRPr>
            </a:lvl3pPr>
            <a:lvl4pPr lvl="3" algn="ctr">
              <a:lnSpc>
                <a:spcPct val="95000"/>
              </a:lnSpc>
              <a:spcBef>
                <a:spcPts val="1350"/>
              </a:spcBef>
              <a:spcAft>
                <a:spcPts val="0"/>
              </a:spcAft>
              <a:buClr>
                <a:schemeClr val="lt2"/>
              </a:buClr>
              <a:buSzPts val="540"/>
              <a:buNone/>
              <a:defRPr sz="600">
                <a:solidFill>
                  <a:schemeClr val="lt2"/>
                </a:solidFill>
              </a:defRPr>
            </a:lvl4pPr>
            <a:lvl5pPr lvl="4" algn="ctr">
              <a:lnSpc>
                <a:spcPct val="95000"/>
              </a:lnSpc>
              <a:spcBef>
                <a:spcPts val="1350"/>
              </a:spcBef>
              <a:spcAft>
                <a:spcPts val="0"/>
              </a:spcAft>
              <a:buClr>
                <a:schemeClr val="lt2"/>
              </a:buClr>
              <a:buSzPts val="540"/>
              <a:buNone/>
              <a:defRPr sz="600">
                <a:solidFill>
                  <a:schemeClr val="lt2"/>
                </a:solidFill>
              </a:defRPr>
            </a:lvl5pPr>
            <a:lvl6pPr lvl="5" algn="ctr">
              <a:lnSpc>
                <a:spcPct val="90000"/>
              </a:lnSpc>
              <a:spcBef>
                <a:spcPts val="375"/>
              </a:spcBef>
              <a:spcAft>
                <a:spcPts val="0"/>
              </a:spcAft>
              <a:buClr>
                <a:schemeClr val="lt2"/>
              </a:buClr>
              <a:buSzPts val="600"/>
              <a:buNone/>
              <a:defRPr sz="600">
                <a:solidFill>
                  <a:schemeClr val="lt2"/>
                </a:solidFill>
              </a:defRPr>
            </a:lvl6pPr>
            <a:lvl7pPr lvl="6" algn="ctr">
              <a:lnSpc>
                <a:spcPct val="90000"/>
              </a:lnSpc>
              <a:spcBef>
                <a:spcPts val="375"/>
              </a:spcBef>
              <a:spcAft>
                <a:spcPts val="0"/>
              </a:spcAft>
              <a:buClr>
                <a:schemeClr val="lt2"/>
              </a:buClr>
              <a:buSzPts val="600"/>
              <a:buNone/>
              <a:defRPr sz="600">
                <a:solidFill>
                  <a:schemeClr val="lt2"/>
                </a:solidFill>
              </a:defRPr>
            </a:lvl7pPr>
            <a:lvl8pPr lvl="7" algn="ctr">
              <a:lnSpc>
                <a:spcPct val="90000"/>
              </a:lnSpc>
              <a:spcBef>
                <a:spcPts val="375"/>
              </a:spcBef>
              <a:spcAft>
                <a:spcPts val="0"/>
              </a:spcAft>
              <a:buClr>
                <a:schemeClr val="lt2"/>
              </a:buClr>
              <a:buSzPts val="600"/>
              <a:buNone/>
              <a:defRPr sz="600">
                <a:solidFill>
                  <a:schemeClr val="lt2"/>
                </a:solidFill>
              </a:defRPr>
            </a:lvl8pPr>
            <a:lvl9pPr lvl="8" algn="ctr">
              <a:lnSpc>
                <a:spcPct val="90000"/>
              </a:lnSpc>
              <a:spcBef>
                <a:spcPts val="375"/>
              </a:spcBef>
              <a:spcAft>
                <a:spcPts val="0"/>
              </a:spcAft>
              <a:buClr>
                <a:schemeClr val="lt2"/>
              </a:buClr>
              <a:buSzPts val="600"/>
              <a:buNone/>
              <a:defRPr sz="600">
                <a:solidFill>
                  <a:schemeClr val="lt2"/>
                </a:solidFill>
              </a:defRPr>
            </a:lvl9pPr>
          </a:lstStyle>
          <a:p>
            <a:endParaRPr/>
          </a:p>
        </p:txBody>
      </p:sp>
      <p:grpSp>
        <p:nvGrpSpPr>
          <p:cNvPr id="3038" name="Google Shape;3038;p210"/>
          <p:cNvGrpSpPr/>
          <p:nvPr/>
        </p:nvGrpSpPr>
        <p:grpSpPr>
          <a:xfrm>
            <a:off x="8381796" y="4822425"/>
            <a:ext cx="537710" cy="158585"/>
            <a:chOff x="22351457" y="12859799"/>
            <a:chExt cx="1433894" cy="422893"/>
          </a:xfrm>
        </p:grpSpPr>
        <p:grpSp>
          <p:nvGrpSpPr>
            <p:cNvPr id="3039" name="Google Shape;3039;p210"/>
            <p:cNvGrpSpPr/>
            <p:nvPr/>
          </p:nvGrpSpPr>
          <p:grpSpPr>
            <a:xfrm>
              <a:off x="22351457" y="12859799"/>
              <a:ext cx="1379787" cy="422893"/>
              <a:chOff x="22351457" y="12859799"/>
              <a:chExt cx="1379787" cy="422893"/>
            </a:xfrm>
          </p:grpSpPr>
          <p:sp>
            <p:nvSpPr>
              <p:cNvPr id="3040" name="Google Shape;3040;p21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1" name="Google Shape;3041;p21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42" name="Google Shape;3042;p210"/>
              <p:cNvGrpSpPr/>
              <p:nvPr/>
            </p:nvGrpSpPr>
            <p:grpSpPr>
              <a:xfrm>
                <a:off x="23288552" y="12859801"/>
                <a:ext cx="442692" cy="422765"/>
                <a:chOff x="23288552" y="12859801"/>
                <a:chExt cx="442692" cy="422765"/>
              </a:xfrm>
            </p:grpSpPr>
            <p:grpSp>
              <p:nvGrpSpPr>
                <p:cNvPr id="3043" name="Google Shape;3043;p210"/>
                <p:cNvGrpSpPr/>
                <p:nvPr/>
              </p:nvGrpSpPr>
              <p:grpSpPr>
                <a:xfrm>
                  <a:off x="23288552" y="12859801"/>
                  <a:ext cx="442692" cy="422765"/>
                  <a:chOff x="23288552" y="12859801"/>
                  <a:chExt cx="442692" cy="422765"/>
                </a:xfrm>
              </p:grpSpPr>
              <p:sp>
                <p:nvSpPr>
                  <p:cNvPr id="3044" name="Google Shape;3044;p21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5" name="Google Shape;3045;p21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6" name="Google Shape;3046;p21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47" name="Google Shape;3047;p21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8" name="Google Shape;3048;p2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49" name="Google Shape;3049;p210"/>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3050"/>
        <p:cNvGrpSpPr/>
        <p:nvPr/>
      </p:nvGrpSpPr>
      <p:grpSpPr>
        <a:xfrm>
          <a:off x="0" y="0"/>
          <a:ext cx="0" cy="0"/>
          <a:chOff x="0" y="0"/>
          <a:chExt cx="0" cy="0"/>
        </a:xfrm>
      </p:grpSpPr>
      <p:sp>
        <p:nvSpPr>
          <p:cNvPr id="3051" name="Google Shape;3051;p2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52" name="Google Shape;3052;p211"/>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3" name="Google Shape;3053;p211"/>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grpSp>
        <p:nvGrpSpPr>
          <p:cNvPr id="3054" name="Google Shape;3054;p211"/>
          <p:cNvGrpSpPr/>
          <p:nvPr/>
        </p:nvGrpSpPr>
        <p:grpSpPr>
          <a:xfrm>
            <a:off x="4356948" y="1194032"/>
            <a:ext cx="428662" cy="428662"/>
            <a:chOff x="-5326064" y="9047077"/>
            <a:chExt cx="1263000" cy="1263000"/>
          </a:xfrm>
        </p:grpSpPr>
        <p:sp>
          <p:nvSpPr>
            <p:cNvPr id="3055" name="Google Shape;3055;p211"/>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6" name="Google Shape;3056;p211"/>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57" name="Google Shape;3057;p211"/>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058" name="Google Shape;3058;p211"/>
          <p:cNvGrpSpPr/>
          <p:nvPr/>
        </p:nvGrpSpPr>
        <p:grpSpPr>
          <a:xfrm>
            <a:off x="8381796" y="4822425"/>
            <a:ext cx="537710" cy="158585"/>
            <a:chOff x="22351457" y="12859799"/>
            <a:chExt cx="1433894" cy="422893"/>
          </a:xfrm>
        </p:grpSpPr>
        <p:grpSp>
          <p:nvGrpSpPr>
            <p:cNvPr id="3059" name="Google Shape;3059;p211"/>
            <p:cNvGrpSpPr/>
            <p:nvPr/>
          </p:nvGrpSpPr>
          <p:grpSpPr>
            <a:xfrm>
              <a:off x="22351457" y="12859799"/>
              <a:ext cx="1379787" cy="422893"/>
              <a:chOff x="22351457" y="12859799"/>
              <a:chExt cx="1379787" cy="422893"/>
            </a:xfrm>
          </p:grpSpPr>
          <p:sp>
            <p:nvSpPr>
              <p:cNvPr id="3060" name="Google Shape;3060;p2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1" name="Google Shape;3061;p2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62" name="Google Shape;3062;p211"/>
              <p:cNvGrpSpPr/>
              <p:nvPr/>
            </p:nvGrpSpPr>
            <p:grpSpPr>
              <a:xfrm>
                <a:off x="23288552" y="12859801"/>
                <a:ext cx="442692" cy="422765"/>
                <a:chOff x="23288552" y="12859801"/>
                <a:chExt cx="442692" cy="422765"/>
              </a:xfrm>
            </p:grpSpPr>
            <p:grpSp>
              <p:nvGrpSpPr>
                <p:cNvPr id="3063" name="Google Shape;3063;p211"/>
                <p:cNvGrpSpPr/>
                <p:nvPr/>
              </p:nvGrpSpPr>
              <p:grpSpPr>
                <a:xfrm>
                  <a:off x="23288552" y="12859801"/>
                  <a:ext cx="442692" cy="422765"/>
                  <a:chOff x="23288552" y="12859801"/>
                  <a:chExt cx="442692" cy="422765"/>
                </a:xfrm>
              </p:grpSpPr>
              <p:sp>
                <p:nvSpPr>
                  <p:cNvPr id="3064" name="Google Shape;3064;p2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5" name="Google Shape;3065;p2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6" name="Google Shape;3066;p2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67" name="Google Shape;3067;p2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8" name="Google Shape;3068;p2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69" name="Google Shape;3069;p21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3070"/>
        <p:cNvGrpSpPr/>
        <p:nvPr/>
      </p:nvGrpSpPr>
      <p:grpSpPr>
        <a:xfrm>
          <a:off x="0" y="0"/>
          <a:ext cx="0" cy="0"/>
          <a:chOff x="0" y="0"/>
          <a:chExt cx="0" cy="0"/>
        </a:xfrm>
      </p:grpSpPr>
      <p:sp>
        <p:nvSpPr>
          <p:cNvPr id="3071" name="Google Shape;3071;p2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72" name="Google Shape;3072;p2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3073" name="Google Shape;3073;p212"/>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27175" algn="l">
              <a:lnSpc>
                <a:spcPct val="100000"/>
              </a:lnSpc>
              <a:spcBef>
                <a:spcPts val="0"/>
              </a:spcBef>
              <a:spcAft>
                <a:spcPts val="0"/>
              </a:spcAft>
              <a:buClr>
                <a:schemeClr val="lt1"/>
              </a:buClr>
              <a:buSzPts val="1552"/>
              <a:buChar char="●"/>
              <a:defRPr sz="1725">
                <a:solidFill>
                  <a:schemeClr val="lt1"/>
                </a:solidFill>
              </a:defRPr>
            </a:lvl1pPr>
            <a:lvl2pPr marL="914400" lvl="1" indent="-327175" algn="l">
              <a:lnSpc>
                <a:spcPct val="100000"/>
              </a:lnSpc>
              <a:spcBef>
                <a:spcPts val="0"/>
              </a:spcBef>
              <a:spcAft>
                <a:spcPts val="0"/>
              </a:spcAft>
              <a:buClr>
                <a:schemeClr val="lt1"/>
              </a:buClr>
              <a:buSzPts val="1552"/>
              <a:buChar char="●"/>
              <a:defRPr sz="1725">
                <a:solidFill>
                  <a:schemeClr val="lt1"/>
                </a:solidFill>
              </a:defRPr>
            </a:lvl2pPr>
            <a:lvl3pPr marL="1371600" lvl="2" indent="-314317" algn="l">
              <a:lnSpc>
                <a:spcPct val="100000"/>
              </a:lnSpc>
              <a:spcBef>
                <a:spcPts val="0"/>
              </a:spcBef>
              <a:spcAft>
                <a:spcPts val="0"/>
              </a:spcAft>
              <a:buClr>
                <a:schemeClr val="lt1"/>
              </a:buClr>
              <a:buSzPts val="1350"/>
              <a:buChar char="●"/>
              <a:defRPr sz="1500">
                <a:solidFill>
                  <a:schemeClr val="lt1"/>
                </a:solidFill>
              </a:defRPr>
            </a:lvl3pPr>
            <a:lvl4pPr marL="1828800" lvl="3" indent="-297174" algn="l">
              <a:lnSpc>
                <a:spcPct val="100000"/>
              </a:lnSpc>
              <a:spcBef>
                <a:spcPts val="0"/>
              </a:spcBef>
              <a:spcAft>
                <a:spcPts val="0"/>
              </a:spcAft>
              <a:buClr>
                <a:schemeClr val="lt1"/>
              </a:buClr>
              <a:buSzPts val="1080"/>
              <a:buChar char="●"/>
              <a:defRPr sz="1200">
                <a:solidFill>
                  <a:schemeClr val="lt1"/>
                </a:solidFill>
              </a:defRPr>
            </a:lvl4pPr>
            <a:lvl5pPr marL="2286000" lvl="4" indent="-280031" algn="l">
              <a:lnSpc>
                <a:spcPct val="100000"/>
              </a:lnSpc>
              <a:spcBef>
                <a:spcPts val="0"/>
              </a:spcBef>
              <a:spcAft>
                <a:spcPts val="0"/>
              </a:spcAft>
              <a:buClr>
                <a:schemeClr val="lt1"/>
              </a:buClr>
              <a:buSzPts val="810"/>
              <a:buChar char="●"/>
              <a:defRPr sz="900">
                <a:solidFill>
                  <a:schemeClr val="lt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grpSp>
        <p:nvGrpSpPr>
          <p:cNvPr id="3074" name="Google Shape;3074;p212"/>
          <p:cNvGrpSpPr/>
          <p:nvPr/>
        </p:nvGrpSpPr>
        <p:grpSpPr>
          <a:xfrm>
            <a:off x="7848585" y="4616745"/>
            <a:ext cx="948486" cy="279733"/>
            <a:chOff x="20929561" y="12311319"/>
            <a:chExt cx="2529297" cy="745954"/>
          </a:xfrm>
        </p:grpSpPr>
        <p:grpSp>
          <p:nvGrpSpPr>
            <p:cNvPr id="3075" name="Google Shape;3075;p212"/>
            <p:cNvGrpSpPr/>
            <p:nvPr/>
          </p:nvGrpSpPr>
          <p:grpSpPr>
            <a:xfrm>
              <a:off x="20929561" y="12311319"/>
              <a:ext cx="2433857" cy="745954"/>
              <a:chOff x="20929561" y="12311319"/>
              <a:chExt cx="2433857" cy="745954"/>
            </a:xfrm>
          </p:grpSpPr>
          <p:sp>
            <p:nvSpPr>
              <p:cNvPr id="3076" name="Google Shape;3076;p21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77" name="Google Shape;3077;p21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78" name="Google Shape;3078;p212"/>
              <p:cNvGrpSpPr/>
              <p:nvPr/>
            </p:nvGrpSpPr>
            <p:grpSpPr>
              <a:xfrm>
                <a:off x="22582537" y="12311321"/>
                <a:ext cx="780881" cy="745730"/>
                <a:chOff x="22582537" y="12311321"/>
                <a:chExt cx="780881" cy="745730"/>
              </a:xfrm>
            </p:grpSpPr>
            <p:grpSp>
              <p:nvGrpSpPr>
                <p:cNvPr id="3079" name="Google Shape;3079;p212"/>
                <p:cNvGrpSpPr/>
                <p:nvPr/>
              </p:nvGrpSpPr>
              <p:grpSpPr>
                <a:xfrm>
                  <a:off x="22582537" y="12311321"/>
                  <a:ext cx="780881" cy="745730"/>
                  <a:chOff x="22582537" y="12311321"/>
                  <a:chExt cx="780881" cy="745730"/>
                </a:xfrm>
              </p:grpSpPr>
              <p:sp>
                <p:nvSpPr>
                  <p:cNvPr id="3080" name="Google Shape;3080;p21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81" name="Google Shape;3081;p21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82" name="Google Shape;3082;p21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83" name="Google Shape;3083;p21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3084"/>
        <p:cNvGrpSpPr/>
        <p:nvPr/>
      </p:nvGrpSpPr>
      <p:grpSpPr>
        <a:xfrm>
          <a:off x="0" y="0"/>
          <a:ext cx="0" cy="0"/>
          <a:chOff x="0" y="0"/>
          <a:chExt cx="0" cy="0"/>
        </a:xfrm>
      </p:grpSpPr>
      <p:sp>
        <p:nvSpPr>
          <p:cNvPr id="3085" name="Google Shape;3085;p2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675"/>
              <a:buNone/>
              <a:defRPr sz="2550"/>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86" name="Google Shape;3086;p2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Headline + Body">
  <p:cSld name="TITLE_AND_BODY_3_1">
    <p:spTree>
      <p:nvGrpSpPr>
        <p:cNvPr id="1" name="Shape 3087"/>
        <p:cNvGrpSpPr/>
        <p:nvPr/>
      </p:nvGrpSpPr>
      <p:grpSpPr>
        <a:xfrm>
          <a:off x="0" y="0"/>
          <a:ext cx="0" cy="0"/>
          <a:chOff x="0" y="0"/>
          <a:chExt cx="0" cy="0"/>
        </a:xfrm>
      </p:grpSpPr>
      <p:sp>
        <p:nvSpPr>
          <p:cNvPr id="3088" name="Google Shape;3088;p214"/>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SzPts val="2812"/>
              <a:buNone/>
              <a:defRPr sz="2812"/>
            </a:lvl1pPr>
            <a:lvl2pPr lvl="1" algn="l">
              <a:lnSpc>
                <a:spcPct val="115000"/>
              </a:lnSpc>
              <a:spcBef>
                <a:spcPts val="0"/>
              </a:spcBef>
              <a:spcAft>
                <a:spcPts val="0"/>
              </a:spcAft>
              <a:buSzPts val="2812"/>
              <a:buNone/>
              <a:defRPr sz="675"/>
            </a:lvl2pPr>
            <a:lvl3pPr lvl="2" algn="l">
              <a:lnSpc>
                <a:spcPct val="115000"/>
              </a:lnSpc>
              <a:spcBef>
                <a:spcPts val="0"/>
              </a:spcBef>
              <a:spcAft>
                <a:spcPts val="0"/>
              </a:spcAft>
              <a:buSzPts val="2812"/>
              <a:buNone/>
              <a:defRPr sz="675"/>
            </a:lvl3pPr>
            <a:lvl4pPr lvl="3" algn="l">
              <a:lnSpc>
                <a:spcPct val="115000"/>
              </a:lnSpc>
              <a:spcBef>
                <a:spcPts val="0"/>
              </a:spcBef>
              <a:spcAft>
                <a:spcPts val="0"/>
              </a:spcAft>
              <a:buSzPts val="2812"/>
              <a:buNone/>
              <a:defRPr sz="675"/>
            </a:lvl4pPr>
            <a:lvl5pPr lvl="4" algn="l">
              <a:lnSpc>
                <a:spcPct val="115000"/>
              </a:lnSpc>
              <a:spcBef>
                <a:spcPts val="0"/>
              </a:spcBef>
              <a:spcAft>
                <a:spcPts val="0"/>
              </a:spcAft>
              <a:buSzPts val="2812"/>
              <a:buNone/>
              <a:defRPr sz="675"/>
            </a:lvl5pPr>
            <a:lvl6pPr lvl="5" algn="l">
              <a:lnSpc>
                <a:spcPct val="115000"/>
              </a:lnSpc>
              <a:spcBef>
                <a:spcPts val="0"/>
              </a:spcBef>
              <a:spcAft>
                <a:spcPts val="0"/>
              </a:spcAft>
              <a:buSzPts val="2812"/>
              <a:buNone/>
              <a:defRPr sz="675"/>
            </a:lvl6pPr>
            <a:lvl7pPr lvl="6" algn="l">
              <a:lnSpc>
                <a:spcPct val="115000"/>
              </a:lnSpc>
              <a:spcBef>
                <a:spcPts val="0"/>
              </a:spcBef>
              <a:spcAft>
                <a:spcPts val="0"/>
              </a:spcAft>
              <a:buSzPts val="2812"/>
              <a:buNone/>
              <a:defRPr sz="675"/>
            </a:lvl7pPr>
            <a:lvl8pPr lvl="7" algn="l">
              <a:lnSpc>
                <a:spcPct val="115000"/>
              </a:lnSpc>
              <a:spcBef>
                <a:spcPts val="0"/>
              </a:spcBef>
              <a:spcAft>
                <a:spcPts val="0"/>
              </a:spcAft>
              <a:buSzPts val="2812"/>
              <a:buNone/>
              <a:defRPr sz="675"/>
            </a:lvl8pPr>
            <a:lvl9pPr lvl="8" algn="l">
              <a:lnSpc>
                <a:spcPct val="115000"/>
              </a:lnSpc>
              <a:spcBef>
                <a:spcPts val="0"/>
              </a:spcBef>
              <a:spcAft>
                <a:spcPts val="0"/>
              </a:spcAft>
              <a:buSzPts val="2812"/>
              <a:buNone/>
              <a:defRPr sz="675"/>
            </a:lvl9pPr>
          </a:lstStyle>
          <a:p>
            <a:endParaRPr/>
          </a:p>
        </p:txBody>
      </p:sp>
      <p:sp>
        <p:nvSpPr>
          <p:cNvPr id="3089" name="Google Shape;3089;p214"/>
          <p:cNvSpPr txBox="1">
            <a:spLocks noGrp="1"/>
          </p:cNvSpPr>
          <p:nvPr>
            <p:ph type="body" idx="1"/>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985" algn="l">
              <a:lnSpc>
                <a:spcPct val="115000"/>
              </a:lnSpc>
              <a:spcBef>
                <a:spcPts val="0"/>
              </a:spcBef>
              <a:spcAft>
                <a:spcPts val="0"/>
              </a:spcAft>
              <a:buClr>
                <a:schemeClr val="accent1"/>
              </a:buClr>
              <a:buSzPts val="1612"/>
              <a:buFont typeface="Inter"/>
              <a:buChar char="●"/>
              <a:defRPr sz="1050">
                <a:solidFill>
                  <a:schemeClr val="dk1"/>
                </a:solidFill>
                <a:latin typeface="Inter"/>
                <a:ea typeface="Inter"/>
                <a:cs typeface="Inter"/>
                <a:sym typeface="Inter"/>
              </a:defRPr>
            </a:lvl1pPr>
            <a:lvl2pPr marL="914400" lvl="1" indent="-316699" algn="l">
              <a:lnSpc>
                <a:spcPct val="115000"/>
              </a:lnSpc>
              <a:spcBef>
                <a:spcPts val="0"/>
              </a:spcBef>
              <a:spcAft>
                <a:spcPts val="0"/>
              </a:spcAft>
              <a:buClr>
                <a:schemeClr val="dk1"/>
              </a:buClr>
              <a:buSzPts val="1387"/>
              <a:buFont typeface="Inter"/>
              <a:buChar char="○"/>
              <a:defRPr sz="900">
                <a:solidFill>
                  <a:schemeClr val="dk1"/>
                </a:solidFill>
                <a:latin typeface="Inter"/>
                <a:ea typeface="Inter"/>
                <a:cs typeface="Inter"/>
                <a:sym typeface="Inter"/>
              </a:defRPr>
            </a:lvl2pPr>
            <a:lvl3pPr marL="1371600" lvl="2"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5pPr>
            <a:lvl6pPr marL="2743200" lvl="5"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6pPr>
            <a:lvl7pPr marL="3200400" lvl="6"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7pPr>
            <a:lvl8pPr marL="3657600" lvl="7"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3090" name="Google Shape;3090;p2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Headline | Blank">
  <p:cSld name="TITLE_ONLY_1">
    <p:spTree>
      <p:nvGrpSpPr>
        <p:cNvPr id="1" name="Shape 3091"/>
        <p:cNvGrpSpPr/>
        <p:nvPr/>
      </p:nvGrpSpPr>
      <p:grpSpPr>
        <a:xfrm>
          <a:off x="0" y="0"/>
          <a:ext cx="0" cy="0"/>
          <a:chOff x="0" y="0"/>
          <a:chExt cx="0" cy="0"/>
        </a:xfrm>
      </p:grpSpPr>
      <p:sp>
        <p:nvSpPr>
          <p:cNvPr id="3092" name="Google Shape;3092;p215"/>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sz="2550"/>
            </a:lvl1pPr>
            <a:lvl2pPr lvl="1" algn="l">
              <a:lnSpc>
                <a:spcPct val="100000"/>
              </a:lnSpc>
              <a:spcBef>
                <a:spcPts val="0"/>
              </a:spcBef>
              <a:spcAft>
                <a:spcPts val="0"/>
              </a:spcAft>
              <a:buSzPts val="2812"/>
              <a:buNone/>
              <a:defRPr sz="675"/>
            </a:lvl2pPr>
            <a:lvl3pPr lvl="2" algn="l">
              <a:lnSpc>
                <a:spcPct val="100000"/>
              </a:lnSpc>
              <a:spcBef>
                <a:spcPts val="0"/>
              </a:spcBef>
              <a:spcAft>
                <a:spcPts val="0"/>
              </a:spcAft>
              <a:buSzPts val="2812"/>
              <a:buNone/>
              <a:defRPr sz="675"/>
            </a:lvl3pPr>
            <a:lvl4pPr lvl="3" algn="l">
              <a:lnSpc>
                <a:spcPct val="100000"/>
              </a:lnSpc>
              <a:spcBef>
                <a:spcPts val="0"/>
              </a:spcBef>
              <a:spcAft>
                <a:spcPts val="0"/>
              </a:spcAft>
              <a:buSzPts val="2812"/>
              <a:buNone/>
              <a:defRPr sz="675"/>
            </a:lvl4pPr>
            <a:lvl5pPr lvl="4" algn="l">
              <a:lnSpc>
                <a:spcPct val="100000"/>
              </a:lnSpc>
              <a:spcBef>
                <a:spcPts val="0"/>
              </a:spcBef>
              <a:spcAft>
                <a:spcPts val="0"/>
              </a:spcAft>
              <a:buSzPts val="2812"/>
              <a:buNone/>
              <a:defRPr sz="675"/>
            </a:lvl5pPr>
            <a:lvl6pPr lvl="5" algn="l">
              <a:lnSpc>
                <a:spcPct val="100000"/>
              </a:lnSpc>
              <a:spcBef>
                <a:spcPts val="0"/>
              </a:spcBef>
              <a:spcAft>
                <a:spcPts val="0"/>
              </a:spcAft>
              <a:buSzPts val="2812"/>
              <a:buNone/>
              <a:defRPr sz="675"/>
            </a:lvl6pPr>
            <a:lvl7pPr lvl="6" algn="l">
              <a:lnSpc>
                <a:spcPct val="100000"/>
              </a:lnSpc>
              <a:spcBef>
                <a:spcPts val="0"/>
              </a:spcBef>
              <a:spcAft>
                <a:spcPts val="0"/>
              </a:spcAft>
              <a:buSzPts val="2812"/>
              <a:buNone/>
              <a:defRPr sz="675"/>
            </a:lvl7pPr>
            <a:lvl8pPr lvl="7" algn="l">
              <a:lnSpc>
                <a:spcPct val="100000"/>
              </a:lnSpc>
              <a:spcBef>
                <a:spcPts val="0"/>
              </a:spcBef>
              <a:spcAft>
                <a:spcPts val="0"/>
              </a:spcAft>
              <a:buSzPts val="2812"/>
              <a:buNone/>
              <a:defRPr sz="675"/>
            </a:lvl8pPr>
            <a:lvl9pPr lvl="8" algn="l">
              <a:lnSpc>
                <a:spcPct val="100000"/>
              </a:lnSpc>
              <a:spcBef>
                <a:spcPts val="0"/>
              </a:spcBef>
              <a:spcAft>
                <a:spcPts val="0"/>
              </a:spcAft>
              <a:buSzPts val="2812"/>
              <a:buNone/>
              <a:defRPr sz="675"/>
            </a:lvl9pPr>
          </a:lstStyle>
          <a:p>
            <a:endParaRPr/>
          </a:p>
        </p:txBody>
      </p:sp>
      <p:sp>
        <p:nvSpPr>
          <p:cNvPr id="3093" name="Google Shape;3093;p2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94"/>
        <p:cNvGrpSpPr/>
        <p:nvPr/>
      </p:nvGrpSpPr>
      <p:grpSpPr>
        <a:xfrm>
          <a:off x="0" y="0"/>
          <a:ext cx="0" cy="0"/>
          <a:chOff x="0" y="0"/>
          <a:chExt cx="0" cy="0"/>
        </a:xfrm>
      </p:grpSpPr>
      <p:sp>
        <p:nvSpPr>
          <p:cNvPr id="3095" name="Google Shape;3095;p216"/>
          <p:cNvSpPr txBox="1">
            <a:spLocks noGrp="1"/>
          </p:cNvSpPr>
          <p:nvPr>
            <p:ph type="ctrTitle"/>
          </p:nvPr>
        </p:nvSpPr>
        <p:spPr>
          <a:xfrm>
            <a:off x="311708" y="744575"/>
            <a:ext cx="8520600" cy="2052600"/>
          </a:xfrm>
          <a:prstGeom prst="rect">
            <a:avLst/>
          </a:prstGeom>
        </p:spPr>
        <p:txBody>
          <a:bodyPr spcFirstLastPara="1" wrap="square" lIns="34275" tIns="34275" rIns="34275" bIns="34275" anchor="b" anchorCtr="0">
            <a:noAutofit/>
          </a:bodyPr>
          <a:lstStyle>
            <a:lvl1pPr lvl="0" algn="ctr">
              <a:spcBef>
                <a:spcPts val="0"/>
              </a:spcBef>
              <a:spcAft>
                <a:spcPts val="0"/>
              </a:spcAft>
              <a:buSzPts val="5212"/>
              <a:buNone/>
              <a:defRPr sz="5212"/>
            </a:lvl1pPr>
            <a:lvl2pPr lvl="1" algn="ctr">
              <a:spcBef>
                <a:spcPts val="0"/>
              </a:spcBef>
              <a:spcAft>
                <a:spcPts val="0"/>
              </a:spcAft>
              <a:buSzPts val="5212"/>
              <a:buNone/>
              <a:defRPr sz="5212"/>
            </a:lvl2pPr>
            <a:lvl3pPr lvl="2" algn="ctr">
              <a:spcBef>
                <a:spcPts val="0"/>
              </a:spcBef>
              <a:spcAft>
                <a:spcPts val="0"/>
              </a:spcAft>
              <a:buSzPts val="5212"/>
              <a:buNone/>
              <a:defRPr sz="5212"/>
            </a:lvl3pPr>
            <a:lvl4pPr lvl="3" algn="ctr">
              <a:spcBef>
                <a:spcPts val="0"/>
              </a:spcBef>
              <a:spcAft>
                <a:spcPts val="0"/>
              </a:spcAft>
              <a:buSzPts val="5212"/>
              <a:buNone/>
              <a:defRPr sz="5212"/>
            </a:lvl4pPr>
            <a:lvl5pPr lvl="4" algn="ctr">
              <a:spcBef>
                <a:spcPts val="0"/>
              </a:spcBef>
              <a:spcAft>
                <a:spcPts val="0"/>
              </a:spcAft>
              <a:buSzPts val="5212"/>
              <a:buNone/>
              <a:defRPr sz="5212"/>
            </a:lvl5pPr>
            <a:lvl6pPr lvl="5" algn="ctr">
              <a:spcBef>
                <a:spcPts val="0"/>
              </a:spcBef>
              <a:spcAft>
                <a:spcPts val="0"/>
              </a:spcAft>
              <a:buSzPts val="5212"/>
              <a:buNone/>
              <a:defRPr sz="5212"/>
            </a:lvl6pPr>
            <a:lvl7pPr lvl="6" algn="ctr">
              <a:spcBef>
                <a:spcPts val="0"/>
              </a:spcBef>
              <a:spcAft>
                <a:spcPts val="0"/>
              </a:spcAft>
              <a:buSzPts val="5212"/>
              <a:buNone/>
              <a:defRPr sz="5212"/>
            </a:lvl7pPr>
            <a:lvl8pPr lvl="7" algn="ctr">
              <a:spcBef>
                <a:spcPts val="0"/>
              </a:spcBef>
              <a:spcAft>
                <a:spcPts val="0"/>
              </a:spcAft>
              <a:buSzPts val="5212"/>
              <a:buNone/>
              <a:defRPr sz="5212"/>
            </a:lvl8pPr>
            <a:lvl9pPr lvl="8" algn="ctr">
              <a:spcBef>
                <a:spcPts val="0"/>
              </a:spcBef>
              <a:spcAft>
                <a:spcPts val="0"/>
              </a:spcAft>
              <a:buSzPts val="5212"/>
              <a:buNone/>
              <a:defRPr sz="5212"/>
            </a:lvl9pPr>
          </a:lstStyle>
          <a:p>
            <a:endParaRPr/>
          </a:p>
        </p:txBody>
      </p:sp>
      <p:sp>
        <p:nvSpPr>
          <p:cNvPr id="3096" name="Google Shape;3096;p216"/>
          <p:cNvSpPr txBox="1">
            <a:spLocks noGrp="1"/>
          </p:cNvSpPr>
          <p:nvPr>
            <p:ph type="subTitle" idx="1"/>
          </p:nvPr>
        </p:nvSpPr>
        <p:spPr>
          <a:xfrm>
            <a:off x="311700" y="2834125"/>
            <a:ext cx="8520600" cy="792600"/>
          </a:xfrm>
          <a:prstGeom prst="rect">
            <a:avLst/>
          </a:prstGeom>
        </p:spPr>
        <p:txBody>
          <a:bodyPr spcFirstLastPara="1" wrap="square" lIns="34275" tIns="34275" rIns="34275" bIns="34275" anchor="t" anchorCtr="0">
            <a:noAutofit/>
          </a:bodyPr>
          <a:lstStyle>
            <a:lvl1pPr lvl="0" algn="ctr">
              <a:lnSpc>
                <a:spcPct val="100000"/>
              </a:lnSpc>
              <a:spcBef>
                <a:spcPts val="1350"/>
              </a:spcBef>
              <a:spcAft>
                <a:spcPts val="0"/>
              </a:spcAft>
              <a:buSzPts val="2812"/>
              <a:buNone/>
              <a:defRPr sz="2812"/>
            </a:lvl1pPr>
            <a:lvl2pPr lvl="1" algn="ctr">
              <a:lnSpc>
                <a:spcPct val="100000"/>
              </a:lnSpc>
              <a:spcBef>
                <a:spcPts val="1350"/>
              </a:spcBef>
              <a:spcAft>
                <a:spcPts val="0"/>
              </a:spcAft>
              <a:buSzPts val="2812"/>
              <a:buNone/>
              <a:defRPr sz="2812"/>
            </a:lvl2pPr>
            <a:lvl3pPr lvl="2" algn="ctr">
              <a:lnSpc>
                <a:spcPct val="100000"/>
              </a:lnSpc>
              <a:spcBef>
                <a:spcPts val="1350"/>
              </a:spcBef>
              <a:spcAft>
                <a:spcPts val="0"/>
              </a:spcAft>
              <a:buSzPts val="2812"/>
              <a:buNone/>
              <a:defRPr sz="2812"/>
            </a:lvl3pPr>
            <a:lvl4pPr lvl="3" algn="ctr">
              <a:lnSpc>
                <a:spcPct val="100000"/>
              </a:lnSpc>
              <a:spcBef>
                <a:spcPts val="1350"/>
              </a:spcBef>
              <a:spcAft>
                <a:spcPts val="0"/>
              </a:spcAft>
              <a:buSzPts val="2812"/>
              <a:buNone/>
              <a:defRPr sz="2812"/>
            </a:lvl4pPr>
            <a:lvl5pPr lvl="4" algn="ctr">
              <a:lnSpc>
                <a:spcPct val="100000"/>
              </a:lnSpc>
              <a:spcBef>
                <a:spcPts val="1350"/>
              </a:spcBef>
              <a:spcAft>
                <a:spcPts val="0"/>
              </a:spcAft>
              <a:buSzPts val="2812"/>
              <a:buNone/>
              <a:defRPr sz="2812"/>
            </a:lvl5pPr>
            <a:lvl6pPr lvl="5" algn="ctr">
              <a:lnSpc>
                <a:spcPct val="100000"/>
              </a:lnSpc>
              <a:spcBef>
                <a:spcPts val="375"/>
              </a:spcBef>
              <a:spcAft>
                <a:spcPts val="0"/>
              </a:spcAft>
              <a:buSzPts val="2812"/>
              <a:buNone/>
              <a:defRPr sz="2812"/>
            </a:lvl6pPr>
            <a:lvl7pPr lvl="6" algn="ctr">
              <a:lnSpc>
                <a:spcPct val="100000"/>
              </a:lnSpc>
              <a:spcBef>
                <a:spcPts val="375"/>
              </a:spcBef>
              <a:spcAft>
                <a:spcPts val="0"/>
              </a:spcAft>
              <a:buSzPts val="2812"/>
              <a:buNone/>
              <a:defRPr sz="2812"/>
            </a:lvl7pPr>
            <a:lvl8pPr lvl="7" algn="ctr">
              <a:lnSpc>
                <a:spcPct val="100000"/>
              </a:lnSpc>
              <a:spcBef>
                <a:spcPts val="375"/>
              </a:spcBef>
              <a:spcAft>
                <a:spcPts val="0"/>
              </a:spcAft>
              <a:buSzPts val="2812"/>
              <a:buNone/>
              <a:defRPr sz="2812"/>
            </a:lvl8pPr>
            <a:lvl9pPr lvl="8" algn="ctr">
              <a:lnSpc>
                <a:spcPct val="100000"/>
              </a:lnSpc>
              <a:spcBef>
                <a:spcPts val="375"/>
              </a:spcBef>
              <a:spcAft>
                <a:spcPts val="0"/>
              </a:spcAft>
              <a:buSzPts val="2812"/>
              <a:buNone/>
              <a:defRPr sz="2812"/>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slideLayout" Target="../slideLayouts/slideLayout95.xml"/><Relationship Id="rId89" Type="http://schemas.openxmlformats.org/officeDocument/2006/relationships/slideLayout" Target="../slideLayouts/slideLayout100.xml"/><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102" Type="http://schemas.openxmlformats.org/officeDocument/2006/relationships/slideLayout" Target="../slideLayouts/slideLayout113.xml"/><Relationship Id="rId5" Type="http://schemas.openxmlformats.org/officeDocument/2006/relationships/slideLayout" Target="../slideLayouts/slideLayout16.xml"/><Relationship Id="rId90" Type="http://schemas.openxmlformats.org/officeDocument/2006/relationships/slideLayout" Target="../slideLayouts/slideLayout101.xml"/><Relationship Id="rId95" Type="http://schemas.openxmlformats.org/officeDocument/2006/relationships/slideLayout" Target="../slideLayouts/slideLayout106.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0" Type="http://schemas.openxmlformats.org/officeDocument/2006/relationships/slideLayout" Target="../slideLayouts/slideLayout91.xml"/><Relationship Id="rId85" Type="http://schemas.openxmlformats.org/officeDocument/2006/relationships/slideLayout" Target="../slideLayouts/slideLayout96.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59" Type="http://schemas.openxmlformats.org/officeDocument/2006/relationships/slideLayout" Target="../slideLayouts/slideLayout70.xml"/><Relationship Id="rId103" Type="http://schemas.openxmlformats.org/officeDocument/2006/relationships/slideLayout" Target="../slideLayouts/slideLayout114.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91" Type="http://schemas.openxmlformats.org/officeDocument/2006/relationships/slideLayout" Target="../slideLayouts/slideLayout102.xml"/><Relationship Id="rId96" Type="http://schemas.openxmlformats.org/officeDocument/2006/relationships/slideLayout" Target="../slideLayouts/slideLayout10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6" Type="http://schemas.openxmlformats.org/officeDocument/2006/relationships/image" Target="../media/image1.png"/><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slideLayout" Target="../slideLayouts/slideLayout92.xml"/><Relationship Id="rId86" Type="http://schemas.openxmlformats.org/officeDocument/2006/relationships/slideLayout" Target="../slideLayouts/slideLayout97.xml"/><Relationship Id="rId94" Type="http://schemas.openxmlformats.org/officeDocument/2006/relationships/slideLayout" Target="../slideLayouts/slideLayout105.xml"/><Relationship Id="rId99" Type="http://schemas.openxmlformats.org/officeDocument/2006/relationships/slideLayout" Target="../slideLayouts/slideLayout110.xml"/><Relationship Id="rId101" Type="http://schemas.openxmlformats.org/officeDocument/2006/relationships/slideLayout" Target="../slideLayouts/slideLayout11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104" Type="http://schemas.openxmlformats.org/officeDocument/2006/relationships/slideLayout" Target="../slideLayouts/slideLayout115.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92" Type="http://schemas.openxmlformats.org/officeDocument/2006/relationships/slideLayout" Target="../slideLayouts/slideLayout103.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slideLayout" Target="../slideLayouts/slideLayout111.xml"/><Relationship Id="rId105" Type="http://schemas.openxmlformats.org/officeDocument/2006/relationships/theme" Target="../theme/theme2.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 Id="rId3" Type="http://schemas.openxmlformats.org/officeDocument/2006/relationships/slideLayout" Target="../slideLayouts/slideLayout14.xml"/><Relationship Id="rId25" Type="http://schemas.openxmlformats.org/officeDocument/2006/relationships/slideLayout" Target="../slideLayouts/slideLayout36.xml"/><Relationship Id="rId46" Type="http://schemas.openxmlformats.org/officeDocument/2006/relationships/slideLayout" Target="../slideLayouts/slideLayout57.xml"/><Relationship Id="rId67"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41.xml"/><Relationship Id="rId21" Type="http://schemas.openxmlformats.org/officeDocument/2006/relationships/slideLayout" Target="../slideLayouts/slideLayout136.xml"/><Relationship Id="rId42" Type="http://schemas.openxmlformats.org/officeDocument/2006/relationships/slideLayout" Target="../slideLayouts/slideLayout157.xml"/><Relationship Id="rId47" Type="http://schemas.openxmlformats.org/officeDocument/2006/relationships/slideLayout" Target="../slideLayouts/slideLayout162.xml"/><Relationship Id="rId63" Type="http://schemas.openxmlformats.org/officeDocument/2006/relationships/slideLayout" Target="../slideLayouts/slideLayout178.xml"/><Relationship Id="rId68" Type="http://schemas.openxmlformats.org/officeDocument/2006/relationships/slideLayout" Target="../slideLayouts/slideLayout183.xml"/><Relationship Id="rId84" Type="http://schemas.openxmlformats.org/officeDocument/2006/relationships/slideLayout" Target="../slideLayouts/slideLayout199.xml"/><Relationship Id="rId89" Type="http://schemas.openxmlformats.org/officeDocument/2006/relationships/slideLayout" Target="../slideLayouts/slideLayout204.xml"/><Relationship Id="rId16" Type="http://schemas.openxmlformats.org/officeDocument/2006/relationships/slideLayout" Target="../slideLayouts/slideLayout131.xml"/><Relationship Id="rId11" Type="http://schemas.openxmlformats.org/officeDocument/2006/relationships/slideLayout" Target="../slideLayouts/slideLayout126.xml"/><Relationship Id="rId32" Type="http://schemas.openxmlformats.org/officeDocument/2006/relationships/slideLayout" Target="../slideLayouts/slideLayout147.xml"/><Relationship Id="rId37" Type="http://schemas.openxmlformats.org/officeDocument/2006/relationships/slideLayout" Target="../slideLayouts/slideLayout152.xml"/><Relationship Id="rId53" Type="http://schemas.openxmlformats.org/officeDocument/2006/relationships/slideLayout" Target="../slideLayouts/slideLayout168.xml"/><Relationship Id="rId58" Type="http://schemas.openxmlformats.org/officeDocument/2006/relationships/slideLayout" Target="../slideLayouts/slideLayout173.xml"/><Relationship Id="rId74" Type="http://schemas.openxmlformats.org/officeDocument/2006/relationships/slideLayout" Target="../slideLayouts/slideLayout189.xml"/><Relationship Id="rId79" Type="http://schemas.openxmlformats.org/officeDocument/2006/relationships/slideLayout" Target="../slideLayouts/slideLayout194.xml"/><Relationship Id="rId5" Type="http://schemas.openxmlformats.org/officeDocument/2006/relationships/slideLayout" Target="../slideLayouts/slideLayout120.xml"/><Relationship Id="rId90" Type="http://schemas.openxmlformats.org/officeDocument/2006/relationships/slideLayout" Target="../slideLayouts/slideLayout205.xml"/><Relationship Id="rId95" Type="http://schemas.openxmlformats.org/officeDocument/2006/relationships/slideLayout" Target="../slideLayouts/slideLayout210.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43" Type="http://schemas.openxmlformats.org/officeDocument/2006/relationships/slideLayout" Target="../slideLayouts/slideLayout158.xml"/><Relationship Id="rId48" Type="http://schemas.openxmlformats.org/officeDocument/2006/relationships/slideLayout" Target="../slideLayouts/slideLayout163.xml"/><Relationship Id="rId64" Type="http://schemas.openxmlformats.org/officeDocument/2006/relationships/slideLayout" Target="../slideLayouts/slideLayout179.xml"/><Relationship Id="rId69" Type="http://schemas.openxmlformats.org/officeDocument/2006/relationships/slideLayout" Target="../slideLayouts/slideLayout184.xml"/><Relationship Id="rId80" Type="http://schemas.openxmlformats.org/officeDocument/2006/relationships/slideLayout" Target="../slideLayouts/slideLayout195.xml"/><Relationship Id="rId85" Type="http://schemas.openxmlformats.org/officeDocument/2006/relationships/slideLayout" Target="../slideLayouts/slideLayout200.xml"/><Relationship Id="rId3" Type="http://schemas.openxmlformats.org/officeDocument/2006/relationships/slideLayout" Target="../slideLayouts/slideLayout118.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slideLayout" Target="../slideLayouts/slideLayout148.xml"/><Relationship Id="rId38" Type="http://schemas.openxmlformats.org/officeDocument/2006/relationships/slideLayout" Target="../slideLayouts/slideLayout153.xml"/><Relationship Id="rId46" Type="http://schemas.openxmlformats.org/officeDocument/2006/relationships/slideLayout" Target="../slideLayouts/slideLayout161.xml"/><Relationship Id="rId59" Type="http://schemas.openxmlformats.org/officeDocument/2006/relationships/slideLayout" Target="../slideLayouts/slideLayout174.xml"/><Relationship Id="rId67" Type="http://schemas.openxmlformats.org/officeDocument/2006/relationships/slideLayout" Target="../slideLayouts/slideLayout182.xml"/><Relationship Id="rId20" Type="http://schemas.openxmlformats.org/officeDocument/2006/relationships/slideLayout" Target="../slideLayouts/slideLayout135.xml"/><Relationship Id="rId41" Type="http://schemas.openxmlformats.org/officeDocument/2006/relationships/slideLayout" Target="../slideLayouts/slideLayout156.xml"/><Relationship Id="rId54" Type="http://schemas.openxmlformats.org/officeDocument/2006/relationships/slideLayout" Target="../slideLayouts/slideLayout169.xml"/><Relationship Id="rId62" Type="http://schemas.openxmlformats.org/officeDocument/2006/relationships/slideLayout" Target="../slideLayouts/slideLayout177.xml"/><Relationship Id="rId70" Type="http://schemas.openxmlformats.org/officeDocument/2006/relationships/slideLayout" Target="../slideLayouts/slideLayout185.xml"/><Relationship Id="rId75" Type="http://schemas.openxmlformats.org/officeDocument/2006/relationships/slideLayout" Target="../slideLayouts/slideLayout190.xml"/><Relationship Id="rId83" Type="http://schemas.openxmlformats.org/officeDocument/2006/relationships/slideLayout" Target="../slideLayouts/slideLayout198.xml"/><Relationship Id="rId88" Type="http://schemas.openxmlformats.org/officeDocument/2006/relationships/slideLayout" Target="../slideLayouts/slideLayout203.xml"/><Relationship Id="rId91" Type="http://schemas.openxmlformats.org/officeDocument/2006/relationships/slideLayout" Target="../slideLayouts/slideLayout206.xml"/><Relationship Id="rId96" Type="http://schemas.openxmlformats.org/officeDocument/2006/relationships/slideLayout" Target="../slideLayouts/slideLayout211.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36" Type="http://schemas.openxmlformats.org/officeDocument/2006/relationships/slideLayout" Target="../slideLayouts/slideLayout151.xml"/><Relationship Id="rId49" Type="http://schemas.openxmlformats.org/officeDocument/2006/relationships/slideLayout" Target="../slideLayouts/slideLayout164.xml"/><Relationship Id="rId57" Type="http://schemas.openxmlformats.org/officeDocument/2006/relationships/slideLayout" Target="../slideLayouts/slideLayout172.xml"/><Relationship Id="rId10" Type="http://schemas.openxmlformats.org/officeDocument/2006/relationships/slideLayout" Target="../slideLayouts/slideLayout125.xml"/><Relationship Id="rId31" Type="http://schemas.openxmlformats.org/officeDocument/2006/relationships/slideLayout" Target="../slideLayouts/slideLayout146.xml"/><Relationship Id="rId44" Type="http://schemas.openxmlformats.org/officeDocument/2006/relationships/slideLayout" Target="../slideLayouts/slideLayout159.xml"/><Relationship Id="rId52" Type="http://schemas.openxmlformats.org/officeDocument/2006/relationships/slideLayout" Target="../slideLayouts/slideLayout167.xml"/><Relationship Id="rId60" Type="http://schemas.openxmlformats.org/officeDocument/2006/relationships/slideLayout" Target="../slideLayouts/slideLayout175.xml"/><Relationship Id="rId65" Type="http://schemas.openxmlformats.org/officeDocument/2006/relationships/slideLayout" Target="../slideLayouts/slideLayout180.xml"/><Relationship Id="rId73" Type="http://schemas.openxmlformats.org/officeDocument/2006/relationships/slideLayout" Target="../slideLayouts/slideLayout188.xml"/><Relationship Id="rId78" Type="http://schemas.openxmlformats.org/officeDocument/2006/relationships/slideLayout" Target="../slideLayouts/slideLayout193.xml"/><Relationship Id="rId81" Type="http://schemas.openxmlformats.org/officeDocument/2006/relationships/slideLayout" Target="../slideLayouts/slideLayout196.xml"/><Relationship Id="rId86" Type="http://schemas.openxmlformats.org/officeDocument/2006/relationships/slideLayout" Target="../slideLayouts/slideLayout201.xml"/><Relationship Id="rId94" Type="http://schemas.openxmlformats.org/officeDocument/2006/relationships/slideLayout" Target="../slideLayouts/slideLayout209.xml"/><Relationship Id="rId99" Type="http://schemas.openxmlformats.org/officeDocument/2006/relationships/theme" Target="../theme/theme3.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9" Type="http://schemas.openxmlformats.org/officeDocument/2006/relationships/slideLayout" Target="../slideLayouts/slideLayout154.xml"/><Relationship Id="rId34" Type="http://schemas.openxmlformats.org/officeDocument/2006/relationships/slideLayout" Target="../slideLayouts/slideLayout149.xml"/><Relationship Id="rId50" Type="http://schemas.openxmlformats.org/officeDocument/2006/relationships/slideLayout" Target="../slideLayouts/slideLayout165.xml"/><Relationship Id="rId55" Type="http://schemas.openxmlformats.org/officeDocument/2006/relationships/slideLayout" Target="../slideLayouts/slideLayout170.xml"/><Relationship Id="rId76" Type="http://schemas.openxmlformats.org/officeDocument/2006/relationships/slideLayout" Target="../slideLayouts/slideLayout191.xml"/><Relationship Id="rId97" Type="http://schemas.openxmlformats.org/officeDocument/2006/relationships/slideLayout" Target="../slideLayouts/slideLayout212.xml"/><Relationship Id="rId7" Type="http://schemas.openxmlformats.org/officeDocument/2006/relationships/slideLayout" Target="../slideLayouts/slideLayout122.xml"/><Relationship Id="rId71" Type="http://schemas.openxmlformats.org/officeDocument/2006/relationships/slideLayout" Target="../slideLayouts/slideLayout186.xml"/><Relationship Id="rId92" Type="http://schemas.openxmlformats.org/officeDocument/2006/relationships/slideLayout" Target="../slideLayouts/slideLayout207.xml"/><Relationship Id="rId2" Type="http://schemas.openxmlformats.org/officeDocument/2006/relationships/slideLayout" Target="../slideLayouts/slideLayout117.xml"/><Relationship Id="rId29" Type="http://schemas.openxmlformats.org/officeDocument/2006/relationships/slideLayout" Target="../slideLayouts/slideLayout144.xml"/><Relationship Id="rId24" Type="http://schemas.openxmlformats.org/officeDocument/2006/relationships/slideLayout" Target="../slideLayouts/slideLayout139.xml"/><Relationship Id="rId40" Type="http://schemas.openxmlformats.org/officeDocument/2006/relationships/slideLayout" Target="../slideLayouts/slideLayout155.xml"/><Relationship Id="rId45" Type="http://schemas.openxmlformats.org/officeDocument/2006/relationships/slideLayout" Target="../slideLayouts/slideLayout160.xml"/><Relationship Id="rId66" Type="http://schemas.openxmlformats.org/officeDocument/2006/relationships/slideLayout" Target="../slideLayouts/slideLayout181.xml"/><Relationship Id="rId87" Type="http://schemas.openxmlformats.org/officeDocument/2006/relationships/slideLayout" Target="../slideLayouts/slideLayout202.xml"/><Relationship Id="rId61" Type="http://schemas.openxmlformats.org/officeDocument/2006/relationships/slideLayout" Target="../slideLayouts/slideLayout176.xml"/><Relationship Id="rId82" Type="http://schemas.openxmlformats.org/officeDocument/2006/relationships/slideLayout" Target="../slideLayouts/slideLayout197.xml"/><Relationship Id="rId19" Type="http://schemas.openxmlformats.org/officeDocument/2006/relationships/slideLayout" Target="../slideLayouts/slideLayout134.xml"/><Relationship Id="rId14" Type="http://schemas.openxmlformats.org/officeDocument/2006/relationships/slideLayout" Target="../slideLayouts/slideLayout129.xml"/><Relationship Id="rId30" Type="http://schemas.openxmlformats.org/officeDocument/2006/relationships/slideLayout" Target="../slideLayouts/slideLayout145.xml"/><Relationship Id="rId35" Type="http://schemas.openxmlformats.org/officeDocument/2006/relationships/slideLayout" Target="../slideLayouts/slideLayout150.xml"/><Relationship Id="rId56" Type="http://schemas.openxmlformats.org/officeDocument/2006/relationships/slideLayout" Target="../slideLayouts/slideLayout171.xml"/><Relationship Id="rId77" Type="http://schemas.openxmlformats.org/officeDocument/2006/relationships/slideLayout" Target="../slideLayouts/slideLayout192.xml"/><Relationship Id="rId100" Type="http://schemas.openxmlformats.org/officeDocument/2006/relationships/image" Target="../media/image1.png"/><Relationship Id="rId8" Type="http://schemas.openxmlformats.org/officeDocument/2006/relationships/slideLayout" Target="../slideLayouts/slideLayout123.xml"/><Relationship Id="rId51" Type="http://schemas.openxmlformats.org/officeDocument/2006/relationships/slideLayout" Target="../slideLayouts/slideLayout166.xml"/><Relationship Id="rId72" Type="http://schemas.openxmlformats.org/officeDocument/2006/relationships/slideLayout" Target="../slideLayouts/slideLayout187.xml"/><Relationship Id="rId93" Type="http://schemas.openxmlformats.org/officeDocument/2006/relationships/slideLayout" Target="../slideLayouts/slideLayout208.xml"/><Relationship Id="rId98" Type="http://schemas.openxmlformats.org/officeDocument/2006/relationships/slideLayout" Target="../slideLayouts/slideLayout2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00"/>
              <a:buFont typeface="Poppins SemiBold"/>
              <a:buNone/>
              <a:defRPr sz="250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52" name="Google Shape;52;p13"/>
          <p:cNvSpPr txBox="1">
            <a:spLocks noGrp="1"/>
          </p:cNvSpPr>
          <p:nvPr>
            <p:ph type="body" idx="1"/>
          </p:nvPr>
        </p:nvSpPr>
        <p:spPr>
          <a:xfrm>
            <a:off x="328673" y="801674"/>
            <a:ext cx="8489100" cy="3100200"/>
          </a:xfrm>
          <a:prstGeom prst="rect">
            <a:avLst/>
          </a:prstGeom>
          <a:noFill/>
          <a:ln>
            <a:noFill/>
          </a:ln>
        </p:spPr>
        <p:txBody>
          <a:bodyPr spcFirstLastPara="1" wrap="square" lIns="0" tIns="0" rIns="0" bIns="0" anchor="t" anchorCtr="0">
            <a:noAutofit/>
          </a:bodyPr>
          <a:lstStyle>
            <a:lvl1pPr marL="457200" marR="0" lvl="0" indent="-285750" algn="l">
              <a:lnSpc>
                <a:spcPct val="95000"/>
              </a:lnSpc>
              <a:spcBef>
                <a:spcPts val="1300"/>
              </a:spcBef>
              <a:spcAft>
                <a:spcPts val="0"/>
              </a:spcAft>
              <a:buClr>
                <a:schemeClr val="dk1"/>
              </a:buClr>
              <a:buSzPts val="900"/>
              <a:buFont typeface="ADLaM Display"/>
              <a:buChar char="●"/>
              <a:defRPr sz="1000" b="0" i="0" u="none" strike="noStrike" cap="none">
                <a:solidFill>
                  <a:schemeClr val="dk1"/>
                </a:solidFill>
                <a:latin typeface="Poppins Medium"/>
                <a:ea typeface="Poppins Medium"/>
                <a:cs typeface="Poppins Medium"/>
                <a:sym typeface="Poppins Medium"/>
              </a:defRPr>
            </a:lvl1pPr>
            <a:lvl2pPr marL="914400" marR="0" lvl="1" indent="-279400" algn="l">
              <a:lnSpc>
                <a:spcPct val="95000"/>
              </a:lnSpc>
              <a:spcBef>
                <a:spcPts val="1300"/>
              </a:spcBef>
              <a:spcAft>
                <a:spcPts val="0"/>
              </a:spcAft>
              <a:buClr>
                <a:schemeClr val="dk1"/>
              </a:buClr>
              <a:buSzPts val="80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3050" algn="l">
              <a:lnSpc>
                <a:spcPct val="95000"/>
              </a:lnSpc>
              <a:spcBef>
                <a:spcPts val="1300"/>
              </a:spcBef>
              <a:spcAft>
                <a:spcPts val="0"/>
              </a:spcAft>
              <a:buClr>
                <a:schemeClr val="dk1"/>
              </a:buClr>
              <a:buSzPts val="700"/>
              <a:buFont typeface="ADLaM Display"/>
              <a:buChar char="●"/>
              <a:defRPr sz="700" b="0" i="0" u="none" strike="noStrike" cap="none">
                <a:solidFill>
                  <a:schemeClr val="dk1"/>
                </a:solidFill>
                <a:latin typeface="Poppins Medium"/>
                <a:ea typeface="Poppins Medium"/>
                <a:cs typeface="Poppins Medium"/>
                <a:sym typeface="Poppins Medium"/>
              </a:defRPr>
            </a:lvl3pPr>
            <a:lvl4pPr marL="1828800" marR="0" lvl="3" indent="-260350" algn="l">
              <a:lnSpc>
                <a:spcPct val="95000"/>
              </a:lnSpc>
              <a:spcBef>
                <a:spcPts val="1300"/>
              </a:spcBef>
              <a:spcAft>
                <a:spcPts val="0"/>
              </a:spcAft>
              <a:buClr>
                <a:schemeClr val="dk1"/>
              </a:buClr>
              <a:buSzPts val="50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000" algn="l">
              <a:lnSpc>
                <a:spcPct val="95000"/>
              </a:lnSpc>
              <a:spcBef>
                <a:spcPts val="1300"/>
              </a:spcBef>
              <a:spcAft>
                <a:spcPts val="0"/>
              </a:spcAft>
              <a:buClr>
                <a:schemeClr val="dk1"/>
              </a:buClr>
              <a:buSzPts val="400"/>
              <a:buFont typeface="ADLaM Display"/>
              <a:buChar char="●"/>
              <a:defRPr sz="400" b="0" i="0" u="none" strike="noStrike" cap="none">
                <a:solidFill>
                  <a:schemeClr val="dk1"/>
                </a:solidFill>
                <a:latin typeface="Poppins Medium"/>
                <a:ea typeface="Poppins Medium"/>
                <a:cs typeface="Poppins Medium"/>
                <a:sym typeface="Poppins Medium"/>
              </a:defRPr>
            </a:lvl5pPr>
            <a:lvl6pPr marL="2743200" marR="0" lvl="5"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6pPr>
            <a:lvl7pPr marL="3200400" marR="0" lvl="6"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7pPr>
            <a:lvl8pPr marL="3657600" marR="0" lvl="7"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8pPr>
            <a:lvl9pPr marL="4114800" marR="0" lvl="8"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9pPr>
          </a:lstStyle>
          <a:p>
            <a:endParaRPr/>
          </a:p>
        </p:txBody>
      </p:sp>
      <p:sp>
        <p:nvSpPr>
          <p:cNvPr id="53" name="Google Shape;53;p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00"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00"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00"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00"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00"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00"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00"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00"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00"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54" name="Google Shape;54;p13"/>
          <p:cNvPicPr preferRelativeResize="0"/>
          <p:nvPr/>
        </p:nvPicPr>
        <p:blipFill rotWithShape="1">
          <a:blip r:embed="rId106">
            <a:alphaModFix/>
          </a:blip>
          <a:srcRect/>
          <a:stretch/>
        </p:blipFill>
        <p:spPr>
          <a:xfrm>
            <a:off x="8380847" y="4822425"/>
            <a:ext cx="539106" cy="160786"/>
          </a:xfrm>
          <a:prstGeom prst="rect">
            <a:avLst/>
          </a:prstGeom>
          <a:noFill/>
          <a:ln>
            <a:noFill/>
          </a:ln>
        </p:spPr>
      </p:pic>
      <p:cxnSp>
        <p:nvCxnSpPr>
          <p:cNvPr id="55" name="Google Shape;55;p13"/>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56" name="Google Shape;56;p1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b="0" i="0" u="none" strike="noStrike" cap="none">
                <a:solidFill>
                  <a:schemeClr val="dk1"/>
                </a:solidFill>
                <a:latin typeface="Poppins Medium"/>
                <a:ea typeface="Poppins Medium"/>
                <a:cs typeface="Poppins Medium"/>
                <a:sym typeface="Poppins Medium"/>
              </a:rPr>
              <a:t>Proprietary &amp; Confidential</a:t>
            </a:r>
            <a:endParaRPr sz="500"/>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 id="2147483740" r:id="rId82"/>
    <p:sldLayoutId id="2147483741" r:id="rId83"/>
    <p:sldLayoutId id="2147483742" r:id="rId84"/>
    <p:sldLayoutId id="2147483743" r:id="rId85"/>
    <p:sldLayoutId id="2147483744" r:id="rId86"/>
    <p:sldLayoutId id="2147483745" r:id="rId87"/>
    <p:sldLayoutId id="2147483746" r:id="rId88"/>
    <p:sldLayoutId id="2147483747" r:id="rId89"/>
    <p:sldLayoutId id="2147483748" r:id="rId90"/>
    <p:sldLayoutId id="2147483749" r:id="rId91"/>
    <p:sldLayoutId id="2147483750" r:id="rId92"/>
    <p:sldLayoutId id="2147483751" r:id="rId93"/>
    <p:sldLayoutId id="2147483752" r:id="rId94"/>
    <p:sldLayoutId id="2147483753" r:id="rId95"/>
    <p:sldLayoutId id="2147483754" r:id="rId96"/>
    <p:sldLayoutId id="2147483755" r:id="rId97"/>
    <p:sldLayoutId id="2147483756" r:id="rId98"/>
    <p:sldLayoutId id="2147483757" r:id="rId99"/>
    <p:sldLayoutId id="2147483758" r:id="rId100"/>
    <p:sldLayoutId id="2147483759" r:id="rId101"/>
    <p:sldLayoutId id="2147483760" r:id="rId102"/>
    <p:sldLayoutId id="2147483761" r:id="rId103"/>
    <p:sldLayoutId id="2147483762" r:id="rId10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3"/>
        <p:cNvGrpSpPr/>
        <p:nvPr/>
      </p:nvGrpSpPr>
      <p:grpSpPr>
        <a:xfrm>
          <a:off x="0" y="0"/>
          <a:ext cx="0" cy="0"/>
          <a:chOff x="0" y="0"/>
          <a:chExt cx="0" cy="0"/>
        </a:xfrm>
      </p:grpSpPr>
      <p:sp>
        <p:nvSpPr>
          <p:cNvPr id="1704" name="Google Shape;1704;p118"/>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50"/>
              <a:buFont typeface="Poppins SemiBold"/>
              <a:buNone/>
              <a:defRPr sz="255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05" name="Google Shape;1705;p118"/>
          <p:cNvSpPr txBox="1">
            <a:spLocks noGrp="1"/>
          </p:cNvSpPr>
          <p:nvPr>
            <p:ph type="body" idx="1"/>
          </p:nvPr>
        </p:nvSpPr>
        <p:spPr>
          <a:xfrm>
            <a:off x="328673" y="801674"/>
            <a:ext cx="8489100" cy="3099900"/>
          </a:xfrm>
          <a:prstGeom prst="rect">
            <a:avLst/>
          </a:prstGeom>
          <a:noFill/>
          <a:ln>
            <a:noFill/>
          </a:ln>
        </p:spPr>
        <p:txBody>
          <a:bodyPr spcFirstLastPara="1" wrap="square" lIns="0" tIns="0" rIns="0" bIns="0" anchor="t" anchorCtr="0">
            <a:noAutofit/>
          </a:bodyPr>
          <a:lstStyle>
            <a:lvl1pPr marL="457200" marR="0" lvl="0" indent="-288602" algn="l">
              <a:lnSpc>
                <a:spcPct val="95000"/>
              </a:lnSpc>
              <a:spcBef>
                <a:spcPts val="1350"/>
              </a:spcBef>
              <a:spcAft>
                <a:spcPts val="0"/>
              </a:spcAft>
              <a:buClr>
                <a:schemeClr val="dk1"/>
              </a:buClr>
              <a:buSzPts val="945"/>
              <a:buFont typeface="ADLaM Display"/>
              <a:buChar char="●"/>
              <a:defRPr sz="1050" b="0" i="0" u="none" strike="noStrike" cap="none">
                <a:solidFill>
                  <a:schemeClr val="dk1"/>
                </a:solidFill>
                <a:latin typeface="Poppins Medium"/>
                <a:ea typeface="Poppins Medium"/>
                <a:cs typeface="Poppins Medium"/>
                <a:sym typeface="Poppins Medium"/>
              </a:defRPr>
            </a:lvl1pPr>
            <a:lvl2pPr marL="914400" marR="0" lvl="1" indent="-280031" algn="l">
              <a:lnSpc>
                <a:spcPct val="95000"/>
              </a:lnSpc>
              <a:spcBef>
                <a:spcPts val="1350"/>
              </a:spcBef>
              <a:spcAft>
                <a:spcPts val="0"/>
              </a:spcAft>
              <a:buClr>
                <a:schemeClr val="dk1"/>
              </a:buClr>
              <a:buSzPts val="81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1459" algn="l">
              <a:lnSpc>
                <a:spcPct val="95000"/>
              </a:lnSpc>
              <a:spcBef>
                <a:spcPts val="1350"/>
              </a:spcBef>
              <a:spcAft>
                <a:spcPts val="0"/>
              </a:spcAft>
              <a:buClr>
                <a:schemeClr val="dk1"/>
              </a:buClr>
              <a:buSzPts val="675"/>
              <a:buFont typeface="ADLaM Display"/>
              <a:buChar char="●"/>
              <a:defRPr sz="750" b="0" i="0" u="none" strike="noStrike" cap="none">
                <a:solidFill>
                  <a:schemeClr val="dk1"/>
                </a:solidFill>
                <a:latin typeface="Poppins Medium"/>
                <a:ea typeface="Poppins Medium"/>
                <a:cs typeface="Poppins Medium"/>
                <a:sym typeface="Poppins Medium"/>
              </a:defRPr>
            </a:lvl3pPr>
            <a:lvl4pPr marL="1828800" marR="0" lvl="3" indent="-262887" algn="l">
              <a:lnSpc>
                <a:spcPct val="95000"/>
              </a:lnSpc>
              <a:spcBef>
                <a:spcPts val="1350"/>
              </a:spcBef>
              <a:spcAft>
                <a:spcPts val="0"/>
              </a:spcAft>
              <a:buClr>
                <a:schemeClr val="dk1"/>
              </a:buClr>
              <a:buSzPts val="54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315" algn="l">
              <a:lnSpc>
                <a:spcPct val="95000"/>
              </a:lnSpc>
              <a:spcBef>
                <a:spcPts val="1350"/>
              </a:spcBef>
              <a:spcAft>
                <a:spcPts val="0"/>
              </a:spcAft>
              <a:buClr>
                <a:schemeClr val="dk1"/>
              </a:buClr>
              <a:buSzPts val="405"/>
              <a:buFont typeface="ADLaM Display"/>
              <a:buChar char="●"/>
              <a:defRPr sz="450" b="0" i="0" u="none" strike="noStrike" cap="none">
                <a:solidFill>
                  <a:schemeClr val="dk1"/>
                </a:solidFill>
                <a:latin typeface="Poppins Medium"/>
                <a:ea typeface="Poppins Medium"/>
                <a:cs typeface="Poppins Medium"/>
                <a:sym typeface="Poppins Medium"/>
              </a:defRPr>
            </a:lvl5pPr>
            <a:lvl6pPr marL="2743200" marR="0" lvl="5"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6pPr>
            <a:lvl7pPr marL="3200400" marR="0" lvl="6"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7pPr>
            <a:lvl8pPr marL="3657600" marR="0" lvl="7"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8pPr>
            <a:lvl9pPr marL="4114800" marR="0" lvl="8"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9pPr>
          </a:lstStyle>
          <a:p>
            <a:endParaRPr/>
          </a:p>
        </p:txBody>
      </p:sp>
      <p:sp>
        <p:nvSpPr>
          <p:cNvPr id="1706" name="Google Shape;1706;p11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707" name="Google Shape;1707;p118"/>
          <p:cNvPicPr preferRelativeResize="0"/>
          <p:nvPr/>
        </p:nvPicPr>
        <p:blipFill rotWithShape="1">
          <a:blip r:embed="rId100">
            <a:alphaModFix/>
          </a:blip>
          <a:srcRect/>
          <a:stretch/>
        </p:blipFill>
        <p:spPr>
          <a:xfrm>
            <a:off x="8380847" y="4822425"/>
            <a:ext cx="539107" cy="160786"/>
          </a:xfrm>
          <a:prstGeom prst="rect">
            <a:avLst/>
          </a:prstGeom>
          <a:noFill/>
          <a:ln>
            <a:noFill/>
          </a:ln>
        </p:spPr>
      </p:pic>
      <p:cxnSp>
        <p:nvCxnSpPr>
          <p:cNvPr id="1708" name="Google Shape;1708;p118"/>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1709" name="Google Shape;1709;p11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b="0" i="0" u="none" strike="noStrike" cap="none">
                <a:solidFill>
                  <a:schemeClr val="dk1"/>
                </a:solidFill>
                <a:latin typeface="Poppins Medium"/>
                <a:ea typeface="Poppins Medium"/>
                <a:cs typeface="Poppins Medium"/>
                <a:sym typeface="Poppins Medium"/>
              </a:rPr>
              <a:t>Proprietary &amp; Confidential</a:t>
            </a:r>
            <a:endParaRPr sz="525"/>
          </a:p>
        </p:txBody>
      </p:sp>
    </p:spTree>
  </p:cSld>
  <p:clrMap bg1="lt1" tx1="dk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 id="2147483796" r:id="rId34"/>
    <p:sldLayoutId id="2147483797" r:id="rId35"/>
    <p:sldLayoutId id="2147483798" r:id="rId36"/>
    <p:sldLayoutId id="2147483799" r:id="rId37"/>
    <p:sldLayoutId id="2147483800" r:id="rId38"/>
    <p:sldLayoutId id="2147483801" r:id="rId39"/>
    <p:sldLayoutId id="2147483802" r:id="rId40"/>
    <p:sldLayoutId id="2147483803" r:id="rId41"/>
    <p:sldLayoutId id="2147483804" r:id="rId42"/>
    <p:sldLayoutId id="2147483805" r:id="rId43"/>
    <p:sldLayoutId id="2147483806" r:id="rId44"/>
    <p:sldLayoutId id="2147483807" r:id="rId45"/>
    <p:sldLayoutId id="2147483808" r:id="rId46"/>
    <p:sldLayoutId id="2147483809" r:id="rId47"/>
    <p:sldLayoutId id="2147483810" r:id="rId48"/>
    <p:sldLayoutId id="2147483811" r:id="rId49"/>
    <p:sldLayoutId id="2147483812" r:id="rId50"/>
    <p:sldLayoutId id="2147483813" r:id="rId51"/>
    <p:sldLayoutId id="2147483814" r:id="rId52"/>
    <p:sldLayoutId id="2147483815" r:id="rId53"/>
    <p:sldLayoutId id="2147483816" r:id="rId54"/>
    <p:sldLayoutId id="2147483817" r:id="rId55"/>
    <p:sldLayoutId id="2147483818" r:id="rId56"/>
    <p:sldLayoutId id="2147483819" r:id="rId57"/>
    <p:sldLayoutId id="2147483820" r:id="rId58"/>
    <p:sldLayoutId id="2147483821" r:id="rId59"/>
    <p:sldLayoutId id="2147483822" r:id="rId60"/>
    <p:sldLayoutId id="2147483823" r:id="rId61"/>
    <p:sldLayoutId id="2147483824" r:id="rId62"/>
    <p:sldLayoutId id="2147483825" r:id="rId63"/>
    <p:sldLayoutId id="2147483826" r:id="rId64"/>
    <p:sldLayoutId id="2147483827" r:id="rId65"/>
    <p:sldLayoutId id="2147483828" r:id="rId66"/>
    <p:sldLayoutId id="2147483829" r:id="rId67"/>
    <p:sldLayoutId id="2147483830" r:id="rId68"/>
    <p:sldLayoutId id="2147483831" r:id="rId69"/>
    <p:sldLayoutId id="2147483832" r:id="rId70"/>
    <p:sldLayoutId id="2147483833" r:id="rId71"/>
    <p:sldLayoutId id="2147483834" r:id="rId72"/>
    <p:sldLayoutId id="2147483835" r:id="rId73"/>
    <p:sldLayoutId id="2147483836" r:id="rId74"/>
    <p:sldLayoutId id="2147483837" r:id="rId75"/>
    <p:sldLayoutId id="2147483838" r:id="rId76"/>
    <p:sldLayoutId id="2147483839" r:id="rId77"/>
    <p:sldLayoutId id="2147483840" r:id="rId78"/>
    <p:sldLayoutId id="2147483841" r:id="rId79"/>
    <p:sldLayoutId id="2147483842" r:id="rId80"/>
    <p:sldLayoutId id="2147483843" r:id="rId81"/>
    <p:sldLayoutId id="2147483844" r:id="rId82"/>
    <p:sldLayoutId id="2147483845" r:id="rId83"/>
    <p:sldLayoutId id="2147483846" r:id="rId84"/>
    <p:sldLayoutId id="2147483847" r:id="rId85"/>
    <p:sldLayoutId id="2147483848" r:id="rId86"/>
    <p:sldLayoutId id="2147483849" r:id="rId87"/>
    <p:sldLayoutId id="2147483850" r:id="rId88"/>
    <p:sldLayoutId id="2147483851" r:id="rId89"/>
    <p:sldLayoutId id="2147483852" r:id="rId90"/>
    <p:sldLayoutId id="2147483853" r:id="rId91"/>
    <p:sldLayoutId id="2147483854" r:id="rId92"/>
    <p:sldLayoutId id="2147483855" r:id="rId93"/>
    <p:sldLayoutId id="2147483856" r:id="rId94"/>
    <p:sldLayoutId id="2147483857" r:id="rId95"/>
    <p:sldLayoutId id="2147483858" r:id="rId96"/>
    <p:sldLayoutId id="2147483859" r:id="rId97"/>
    <p:sldLayoutId id="2147483860" r:id="rId9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xml"/><Relationship Id="rId1" Type="http://schemas.openxmlformats.org/officeDocument/2006/relationships/slideLayout" Target="../slideLayouts/slideLayout122.xml"/><Relationship Id="rId4" Type="http://schemas.openxmlformats.org/officeDocument/2006/relationships/image" Target="../media/image7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7.xml"/></Relationships>
</file>

<file path=ppt/slides/_rels/slide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xml"/><Relationship Id="rId1" Type="http://schemas.openxmlformats.org/officeDocument/2006/relationships/slideLayout" Target="../slideLayouts/slideLayout113.xml"/></Relationships>
</file>

<file path=ppt/slides/_rels/slide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xml"/><Relationship Id="rId1" Type="http://schemas.openxmlformats.org/officeDocument/2006/relationships/slideLayout" Target="../slideLayouts/slideLayout41.xml"/><Relationship Id="rId4" Type="http://schemas.openxmlformats.org/officeDocument/2006/relationships/image" Target="../media/image78.png"/></Relationships>
</file>

<file path=ppt/slides/_rels/slide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xml"/><Relationship Id="rId1" Type="http://schemas.openxmlformats.org/officeDocument/2006/relationships/slideLayout" Target="../slideLayouts/slideLayout1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6.xml"/></Relationships>
</file>

<file path=ppt/slides/_rels/slide1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10.xml"/><Relationship Id="rId1" Type="http://schemas.openxmlformats.org/officeDocument/2006/relationships/slideLayout" Target="../slideLayouts/slideLayout196.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1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1.xml"/><Relationship Id="rId1" Type="http://schemas.openxmlformats.org/officeDocument/2006/relationships/slideLayout" Target="../slideLayouts/slideLayout145.xml"/><Relationship Id="rId4" Type="http://schemas.openxmlformats.org/officeDocument/2006/relationships/image" Target="../media/image8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0"/>
        <p:cNvGrpSpPr/>
        <p:nvPr/>
      </p:nvGrpSpPr>
      <p:grpSpPr>
        <a:xfrm>
          <a:off x="0" y="0"/>
          <a:ext cx="0" cy="0"/>
          <a:chOff x="0" y="0"/>
          <a:chExt cx="0" cy="0"/>
        </a:xfrm>
      </p:grpSpPr>
      <p:sp>
        <p:nvSpPr>
          <p:cNvPr id="3101" name="Google Shape;3101;p2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dk1"/>
              </a:buClr>
              <a:buSzPts val="3862"/>
              <a:buFont typeface="Poppins"/>
              <a:buNone/>
            </a:pPr>
            <a:r>
              <a:rPr lang="en"/>
              <a:t>Client Name</a:t>
            </a:r>
            <a:endParaRPr sz="3862"/>
          </a:p>
        </p:txBody>
      </p:sp>
      <p:sp>
        <p:nvSpPr>
          <p:cNvPr id="3103" name="Google Shape;3103;p217"/>
          <p:cNvSpPr txBox="1">
            <a:spLocks noGrp="1"/>
          </p:cNvSpPr>
          <p:nvPr>
            <p:ph type="subTitle" idx="1"/>
          </p:nvPr>
        </p:nvSpPr>
        <p:spPr>
          <a:xfrm>
            <a:off x="645210" y="3607664"/>
            <a:ext cx="3927000" cy="264600"/>
          </a:xfrm>
          <a:prstGeom prst="rect">
            <a:avLst/>
          </a:prstGeom>
        </p:spPr>
        <p:txBody>
          <a:bodyPr spcFirstLastPara="1" wrap="square" lIns="34275" tIns="34275" rIns="34275" bIns="34275" anchor="t" anchorCtr="0">
            <a:noAutofit/>
          </a:bodyPr>
          <a:lstStyle/>
          <a:p>
            <a:pPr marL="0" lvl="0" indent="0" algn="l" rtl="0">
              <a:spcBef>
                <a:spcPts val="1350"/>
              </a:spcBef>
              <a:spcAft>
                <a:spcPts val="0"/>
              </a:spcAft>
              <a:buNone/>
            </a:pPr>
            <a:r>
              <a:rPr lang="en"/>
              <a:t>OPEN ENROLLMENT WEBINAR</a:t>
            </a:r>
            <a:endParaRPr sz="1462"/>
          </a:p>
        </p:txBody>
      </p:sp>
      <p:pic>
        <p:nvPicPr>
          <p:cNvPr id="9" name="Google Shape;3104;p217" title="AdobeStock_527210384.jpeg">
            <a:extLst>
              <a:ext uri="{FF2B5EF4-FFF2-40B4-BE49-F238E27FC236}">
                <a16:creationId xmlns:a16="http://schemas.microsoft.com/office/drawing/2014/main" id="{582A35B9-2BEC-4C62-B2AE-E49829EB734D}"/>
              </a:ext>
            </a:extLst>
          </p:cNvPr>
          <p:cNvPicPr preferRelativeResize="0">
            <a:picLocks/>
          </p:cNvPicPr>
          <p:nvPr/>
        </p:nvPicPr>
        <p:blipFill rotWithShape="1">
          <a:blip r:embed="rId3">
            <a:alphaModFix/>
          </a:blip>
          <a:srcRect l="16296" t="9338" r="29056"/>
          <a:stretch/>
        </p:blipFill>
        <p:spPr>
          <a:xfrm>
            <a:off x="4899403" y="439313"/>
            <a:ext cx="3857100" cy="4264800"/>
          </a:xfrm>
          <a:prstGeom prst="roundRect">
            <a:avLst>
              <a:gd name="adj" fmla="val 3450"/>
            </a:avLst>
          </a:prstGeom>
          <a:noFill/>
          <a:ln>
            <a:noFill/>
          </a:ln>
        </p:spPr>
      </p:pic>
      <p:pic>
        <p:nvPicPr>
          <p:cNvPr id="10" name="Google Shape;3105;p217" descr="A black and red rectangle with a black background&#10;&#10;AI-generated content may be incorrect.">
            <a:extLst>
              <a:ext uri="{FF2B5EF4-FFF2-40B4-BE49-F238E27FC236}">
                <a16:creationId xmlns:a16="http://schemas.microsoft.com/office/drawing/2014/main" id="{4835A1D0-F3A5-4D58-9A19-15D35A72B39B}"/>
              </a:ext>
            </a:extLst>
          </p:cNvPr>
          <p:cNvPicPr preferRelativeResize="0"/>
          <p:nvPr/>
        </p:nvPicPr>
        <p:blipFill rotWithShape="1">
          <a:blip r:embed="rId4">
            <a:alphaModFix/>
          </a:blip>
          <a:srcRect/>
          <a:stretch/>
        </p:blipFill>
        <p:spPr>
          <a:xfrm>
            <a:off x="4886916" y="422561"/>
            <a:ext cx="3890656" cy="4297817"/>
          </a:xfrm>
          <a:prstGeom prst="rect">
            <a:avLst/>
          </a:prstGeom>
          <a:noFill/>
          <a:ln>
            <a:noFill/>
          </a:ln>
        </p:spPr>
      </p:pic>
      <p:sp>
        <p:nvSpPr>
          <p:cNvPr id="11" name="Google Shape;3102;p217">
            <a:extLst>
              <a:ext uri="{FF2B5EF4-FFF2-40B4-BE49-F238E27FC236}">
                <a16:creationId xmlns:a16="http://schemas.microsoft.com/office/drawing/2014/main" id="{4BCDE8C0-6F66-4988-A84A-5E2F4997C154}"/>
              </a:ext>
            </a:extLst>
          </p:cNvPr>
          <p:cNvSpPr>
            <a:spLocks noGrp="1"/>
          </p:cNvSpPr>
          <p:nvPr>
            <p:ph type="pic" idx="2"/>
          </p:nvPr>
        </p:nvSpPr>
        <p:spPr>
          <a:xfrm>
            <a:off x="1991065" y="636560"/>
            <a:ext cx="1566000" cy="339600"/>
          </a:xfrm>
          <a:prstGeom prst="rect">
            <a:avLst/>
          </a:prstGeom>
          <a:solidFill>
            <a:schemeClr val="lt2">
              <a:alpha val="0"/>
            </a:schemeClr>
          </a:solidFill>
          <a:ln>
            <a:no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09"/>
        <p:cNvGrpSpPr/>
        <p:nvPr/>
      </p:nvGrpSpPr>
      <p:grpSpPr>
        <a:xfrm>
          <a:off x="0" y="0"/>
          <a:ext cx="0" cy="0"/>
          <a:chOff x="0" y="0"/>
          <a:chExt cx="0" cy="0"/>
        </a:xfrm>
      </p:grpSpPr>
      <p:sp>
        <p:nvSpPr>
          <p:cNvPr id="3110" name="Google Shape;3110;p21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lt1"/>
              </a:buClr>
              <a:buSzPts val="3862"/>
              <a:buFont typeface="Poppins"/>
              <a:buNone/>
            </a:pPr>
            <a:r>
              <a:rPr lang="en"/>
              <a:t>Client Name</a:t>
            </a:r>
            <a:endParaRPr sz="3862"/>
          </a:p>
        </p:txBody>
      </p:sp>
      <p:sp>
        <p:nvSpPr>
          <p:cNvPr id="3111" name="Google Shape;3111;p218"/>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Clr>
                <a:schemeClr val="lt1"/>
              </a:buClr>
              <a:buSzPts val="1316"/>
              <a:buNone/>
            </a:pPr>
            <a:r>
              <a:rPr lang="en"/>
              <a:t>OPEN ENROLLMENT PRESENTATION</a:t>
            </a:r>
            <a:endParaRPr sz="1462"/>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15"/>
        <p:cNvGrpSpPr/>
        <p:nvPr/>
      </p:nvGrpSpPr>
      <p:grpSpPr>
        <a:xfrm>
          <a:off x="0" y="0"/>
          <a:ext cx="0" cy="0"/>
          <a:chOff x="0" y="0"/>
          <a:chExt cx="0" cy="0"/>
        </a:xfrm>
      </p:grpSpPr>
      <p:sp>
        <p:nvSpPr>
          <p:cNvPr id="3116" name="Google Shape;3116;p21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3</a:t>
            </a:fld>
            <a:endParaRPr/>
          </a:p>
        </p:txBody>
      </p:sp>
      <p:sp>
        <p:nvSpPr>
          <p:cNvPr id="3117" name="Google Shape;3117;p219"/>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3600"/>
              <a:buNone/>
            </a:pPr>
            <a:r>
              <a:rPr lang="en" sz="3050"/>
              <a:t>Commuter benefits</a:t>
            </a:r>
            <a:endParaRPr sz="30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21"/>
        <p:cNvGrpSpPr/>
        <p:nvPr/>
      </p:nvGrpSpPr>
      <p:grpSpPr>
        <a:xfrm>
          <a:off x="0" y="0"/>
          <a:ext cx="0" cy="0"/>
          <a:chOff x="0" y="0"/>
          <a:chExt cx="0" cy="0"/>
        </a:xfrm>
      </p:grpSpPr>
      <p:sp>
        <p:nvSpPr>
          <p:cNvPr id="3122" name="Google Shape;3122;p220"/>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Transit benefits</a:t>
            </a:r>
            <a:endParaRPr/>
          </a:p>
        </p:txBody>
      </p:sp>
      <p:sp>
        <p:nvSpPr>
          <p:cNvPr id="3123" name="Google Shape;3123;p220"/>
          <p:cNvSpPr txBox="1">
            <a:spLocks noGrp="1"/>
          </p:cNvSpPr>
          <p:nvPr>
            <p:ph type="body" idx="2"/>
          </p:nvPr>
        </p:nvSpPr>
        <p:spPr>
          <a:xfrm>
            <a:off x="639922" y="1513473"/>
            <a:ext cx="3932100" cy="2288400"/>
          </a:xfrm>
          <a:prstGeom prst="rect">
            <a:avLst/>
          </a:prstGeom>
        </p:spPr>
        <p:txBody>
          <a:bodyPr spcFirstLastPara="1" wrap="square" lIns="0" tIns="0" rIns="0" bIns="0" anchor="t" anchorCtr="0">
            <a:noAutofit/>
          </a:bodyPr>
          <a:lstStyle/>
          <a:p>
            <a:pPr marL="0" marR="0" lvl="0" indent="0" algn="l" rtl="0">
              <a:lnSpc>
                <a:spcPct val="105000"/>
              </a:lnSpc>
              <a:spcBef>
                <a:spcPts val="500"/>
              </a:spcBef>
              <a:spcAft>
                <a:spcPts val="0"/>
              </a:spcAft>
              <a:buNone/>
            </a:pPr>
            <a:r>
              <a:rPr lang="en" sz="1300" dirty="0"/>
              <a:t>Pay for transportation to and from work –      tax-free</a:t>
            </a:r>
            <a:endParaRPr sz="1300" dirty="0"/>
          </a:p>
          <a:p>
            <a:pPr marL="0" marR="0" lvl="0" indent="0" algn="l" rtl="0">
              <a:lnSpc>
                <a:spcPct val="105000"/>
              </a:lnSpc>
              <a:spcBef>
                <a:spcPts val="500"/>
              </a:spcBef>
              <a:spcAft>
                <a:spcPts val="0"/>
              </a:spcAft>
              <a:buNone/>
            </a:pPr>
            <a:endParaRPr sz="1200" dirty="0"/>
          </a:p>
          <a:p>
            <a:pPr marL="457200" marR="0" lvl="0" indent="-304800" algn="l" rtl="0">
              <a:lnSpc>
                <a:spcPct val="100000"/>
              </a:lnSpc>
              <a:spcBef>
                <a:spcPts val="500"/>
              </a:spcBef>
              <a:spcAft>
                <a:spcPts val="0"/>
              </a:spcAft>
              <a:buClr>
                <a:srgbClr val="DA0025"/>
              </a:buClr>
              <a:buSzPts val="1200"/>
              <a:buChar char="●"/>
            </a:pPr>
            <a:r>
              <a:rPr lang="en" sz="1200" dirty="0">
                <a:latin typeface="Poppins" panose="00000500000000000000" pitchFamily="2" charset="0"/>
                <a:cs typeface="Poppins" panose="00000500000000000000" pitchFamily="2" charset="0"/>
              </a:rPr>
              <a:t>Contribute pre-tax, up to the IRS monthly maximum</a:t>
            </a:r>
            <a:endParaRPr sz="1200" dirty="0">
              <a:latin typeface="Poppins" panose="00000500000000000000" pitchFamily="2" charset="0"/>
              <a:cs typeface="Poppins" panose="00000500000000000000" pitchFamily="2" charset="0"/>
            </a:endParaRPr>
          </a:p>
          <a:p>
            <a:pPr marL="457200" marR="0" lvl="0" indent="-304800" algn="l" rtl="0">
              <a:lnSpc>
                <a:spcPct val="100000"/>
              </a:lnSpc>
              <a:spcBef>
                <a:spcPts val="1000"/>
              </a:spcBef>
              <a:spcAft>
                <a:spcPts val="0"/>
              </a:spcAft>
              <a:buClr>
                <a:srgbClr val="DA0025"/>
              </a:buClr>
              <a:buSzPts val="1200"/>
              <a:buChar char="●"/>
            </a:pPr>
            <a:r>
              <a:rPr lang="en" sz="1200" dirty="0">
                <a:latin typeface="Poppins" panose="00000500000000000000" pitchFamily="2" charset="0"/>
                <a:cs typeface="Poppins" panose="00000500000000000000" pitchFamily="2" charset="0"/>
              </a:rPr>
              <a:t>Make post-tax contributions at any time</a:t>
            </a:r>
            <a:endParaRPr sz="1200" dirty="0">
              <a:latin typeface="Poppins" panose="00000500000000000000" pitchFamily="2" charset="0"/>
              <a:cs typeface="Poppins" panose="00000500000000000000" pitchFamily="2" charset="0"/>
            </a:endParaRPr>
          </a:p>
          <a:p>
            <a:pPr marL="457200" marR="0" lvl="0" indent="-304800" algn="l" rtl="0">
              <a:lnSpc>
                <a:spcPct val="100000"/>
              </a:lnSpc>
              <a:spcBef>
                <a:spcPts val="1000"/>
              </a:spcBef>
              <a:spcAft>
                <a:spcPts val="1000"/>
              </a:spcAft>
              <a:buClr>
                <a:srgbClr val="DA0025"/>
              </a:buClr>
              <a:buSzPts val="1200"/>
              <a:buChar char="●"/>
            </a:pPr>
            <a:r>
              <a:rPr lang="en" sz="1200" dirty="0">
                <a:latin typeface="Poppins" panose="00000500000000000000" pitchFamily="2" charset="0"/>
                <a:cs typeface="Poppins" panose="00000500000000000000" pitchFamily="2" charset="0"/>
              </a:rPr>
              <a:t>Public transportation such as train, bus, subway, vanpool (vehicle that seats six or more adults, excluding the driver), ferry, etc.</a:t>
            </a:r>
            <a:endParaRPr sz="1200" dirty="0">
              <a:latin typeface="Poppins" panose="00000500000000000000" pitchFamily="2" charset="0"/>
              <a:cs typeface="Poppins" panose="00000500000000000000" pitchFamily="2" charset="0"/>
            </a:endParaRPr>
          </a:p>
        </p:txBody>
      </p:sp>
      <p:sp>
        <p:nvSpPr>
          <p:cNvPr id="3127" name="Google Shape;3127;p22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4</a:t>
            </a:fld>
            <a:endParaRPr/>
          </a:p>
        </p:txBody>
      </p:sp>
      <p:pic>
        <p:nvPicPr>
          <p:cNvPr id="16" name="Picture 15">
            <a:extLst>
              <a:ext uri="{FF2B5EF4-FFF2-40B4-BE49-F238E27FC236}">
                <a16:creationId xmlns:a16="http://schemas.microsoft.com/office/drawing/2014/main" id="{D922B3F3-2EC9-47AA-AE85-0AEE41BC4F5E}"/>
              </a:ext>
            </a:extLst>
          </p:cNvPr>
          <p:cNvPicPr>
            <a:picLocks noChangeAspect="1"/>
          </p:cNvPicPr>
          <p:nvPr/>
        </p:nvPicPr>
        <p:blipFill>
          <a:blip r:embed="rId3"/>
          <a:stretch>
            <a:fillRect/>
          </a:stretch>
        </p:blipFill>
        <p:spPr>
          <a:xfrm>
            <a:off x="4800973" y="-164166"/>
            <a:ext cx="4258280" cy="564367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31"/>
        <p:cNvGrpSpPr/>
        <p:nvPr/>
      </p:nvGrpSpPr>
      <p:grpSpPr>
        <a:xfrm>
          <a:off x="0" y="0"/>
          <a:ext cx="0" cy="0"/>
          <a:chOff x="0" y="0"/>
          <a:chExt cx="0" cy="0"/>
        </a:xfrm>
      </p:grpSpPr>
      <p:sp>
        <p:nvSpPr>
          <p:cNvPr id="3132" name="Google Shape;3132;p221"/>
          <p:cNvSpPr/>
          <p:nvPr/>
        </p:nvSpPr>
        <p:spPr>
          <a:xfrm>
            <a:off x="3961700" y="1317250"/>
            <a:ext cx="4815900" cy="3200400"/>
          </a:xfrm>
          <a:prstGeom prst="roundRect">
            <a:avLst>
              <a:gd name="adj" fmla="val 2277"/>
            </a:avLst>
          </a:prstGeom>
          <a:gradFill>
            <a:gsLst>
              <a:gs pos="0">
                <a:srgbClr val="FFFFFF"/>
              </a:gs>
              <a:gs pos="23000">
                <a:srgbClr val="FFFFFF"/>
              </a:gs>
              <a:gs pos="100000">
                <a:srgbClr val="E3E7FA">
                  <a:alpha val="80000"/>
                </a:srgbClr>
              </a:gs>
            </a:gsLst>
            <a:lin ang="5400700" scaled="0"/>
          </a:gradFill>
          <a:ln w="9525" cap="flat" cmpd="sng">
            <a:solidFill>
              <a:srgbClr val="FFFFFF"/>
            </a:solidFill>
            <a:prstDash val="solid"/>
            <a:round/>
            <a:headEnd type="none" w="sm" len="sm"/>
            <a:tailEnd type="none" w="sm" len="sm"/>
          </a:ln>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C8102E"/>
              </a:solidFill>
              <a:latin typeface="Inter"/>
              <a:ea typeface="Inter"/>
              <a:cs typeface="Inter"/>
              <a:sym typeface="Inter"/>
            </a:endParaRPr>
          </a:p>
        </p:txBody>
      </p:sp>
      <p:sp>
        <p:nvSpPr>
          <p:cNvPr id="3133" name="Google Shape;3133;p221"/>
          <p:cNvSpPr/>
          <p:nvPr/>
        </p:nvSpPr>
        <p:spPr>
          <a:xfrm>
            <a:off x="4306250" y="1618000"/>
            <a:ext cx="3917100" cy="2598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300">
                <a:solidFill>
                  <a:schemeClr val="dk1"/>
                </a:solidFill>
                <a:latin typeface="Poppins Medium"/>
                <a:ea typeface="Poppins Medium"/>
                <a:cs typeface="Poppins Medium"/>
                <a:sym typeface="Poppins Medium"/>
              </a:rPr>
              <a:t>Eligible modes of transportation include but are not limited to: </a:t>
            </a:r>
            <a:endParaRPr sz="1300">
              <a:solidFill>
                <a:schemeClr val="dk1"/>
              </a:solidFill>
              <a:latin typeface="Poppins Medium"/>
              <a:ea typeface="Poppins Medium"/>
              <a:cs typeface="Poppins Medium"/>
              <a:sym typeface="Poppins Medium"/>
            </a:endParaRPr>
          </a:p>
          <a:p>
            <a:pPr marL="0" lvl="0" indent="0" algn="l" rtl="0">
              <a:spcBef>
                <a:spcPts val="0"/>
              </a:spcBef>
              <a:spcAft>
                <a:spcPts val="0"/>
              </a:spcAft>
              <a:buNone/>
            </a:pPr>
            <a:endParaRPr sz="1300">
              <a:solidFill>
                <a:srgbClr val="25146F"/>
              </a:solidFill>
              <a:latin typeface="Poppins"/>
              <a:ea typeface="Poppins"/>
              <a:cs typeface="Poppins"/>
              <a:sym typeface="Poppins"/>
            </a:endParaRPr>
          </a:p>
          <a:p>
            <a:pPr marL="457200" marR="0" lvl="0" indent="-304800" algn="l" rtl="0">
              <a:lnSpc>
                <a:spcPct val="100000"/>
              </a:lnSpc>
              <a:spcBef>
                <a:spcPts val="0"/>
              </a:spcBef>
              <a:spcAft>
                <a:spcPts val="0"/>
              </a:spcAft>
              <a:buClr>
                <a:srgbClr val="DA0025"/>
              </a:buClr>
              <a:buSzPts val="1200"/>
              <a:buFont typeface="Poppins"/>
              <a:buChar char="●"/>
            </a:pPr>
            <a:r>
              <a:rPr lang="en" sz="1200">
                <a:solidFill>
                  <a:schemeClr val="dk1"/>
                </a:solidFill>
                <a:latin typeface="Poppins"/>
                <a:ea typeface="Poppins"/>
                <a:cs typeface="Poppins"/>
                <a:sym typeface="Poppins"/>
              </a:rPr>
              <a:t>Train</a:t>
            </a:r>
            <a:endParaRPr sz="1200" b="1" i="0" u="none" strike="noStrike" cap="none">
              <a:solidFill>
                <a:srgbClr val="25146F"/>
              </a:solidFill>
              <a:latin typeface="Poppins"/>
              <a:ea typeface="Poppins"/>
              <a:cs typeface="Poppins"/>
              <a:sym typeface="Poppins"/>
            </a:endParaRPr>
          </a:p>
          <a:p>
            <a:pPr marL="457200" marR="0" lvl="0" indent="-304800" algn="l" rtl="0">
              <a:lnSpc>
                <a:spcPct val="100000"/>
              </a:lnSpc>
              <a:spcBef>
                <a:spcPts val="1000"/>
              </a:spcBef>
              <a:spcAft>
                <a:spcPts val="0"/>
              </a:spcAft>
              <a:buClr>
                <a:srgbClr val="DA0025"/>
              </a:buClr>
              <a:buSzPts val="1200"/>
              <a:buFont typeface="Poppins"/>
              <a:buChar char="●"/>
            </a:pPr>
            <a:r>
              <a:rPr lang="en" sz="1200">
                <a:solidFill>
                  <a:schemeClr val="dk1"/>
                </a:solidFill>
                <a:latin typeface="Poppins"/>
                <a:ea typeface="Poppins"/>
                <a:cs typeface="Poppins"/>
                <a:sym typeface="Poppins"/>
              </a:rPr>
              <a:t>Bus</a:t>
            </a:r>
            <a:endParaRPr sz="1200" i="0" u="none" strike="noStrike" cap="none">
              <a:solidFill>
                <a:srgbClr val="25146F"/>
              </a:solidFill>
              <a:latin typeface="Poppins"/>
              <a:ea typeface="Poppins"/>
              <a:cs typeface="Poppins"/>
              <a:sym typeface="Poppins"/>
            </a:endParaRPr>
          </a:p>
          <a:p>
            <a:pPr marL="457200" marR="0" lvl="0" indent="-304800" algn="l" rtl="0">
              <a:lnSpc>
                <a:spcPct val="100000"/>
              </a:lnSpc>
              <a:spcBef>
                <a:spcPts val="1000"/>
              </a:spcBef>
              <a:spcAft>
                <a:spcPts val="0"/>
              </a:spcAft>
              <a:buClr>
                <a:srgbClr val="DA0025"/>
              </a:buClr>
              <a:buSzPts val="1200"/>
              <a:buFont typeface="Poppins"/>
              <a:buChar char="●"/>
            </a:pPr>
            <a:r>
              <a:rPr lang="en" sz="1200">
                <a:solidFill>
                  <a:srgbClr val="25146F"/>
                </a:solidFill>
                <a:latin typeface="Poppins"/>
                <a:ea typeface="Poppins"/>
                <a:cs typeface="Poppins"/>
                <a:sym typeface="Poppins"/>
              </a:rPr>
              <a:t>S</a:t>
            </a:r>
            <a:r>
              <a:rPr lang="en" sz="1200">
                <a:solidFill>
                  <a:schemeClr val="dk1"/>
                </a:solidFill>
                <a:latin typeface="Poppins"/>
                <a:ea typeface="Poppins"/>
                <a:cs typeface="Poppins"/>
                <a:sym typeface="Poppins"/>
              </a:rPr>
              <a:t>ubway</a:t>
            </a:r>
            <a:endParaRPr sz="1200">
              <a:solidFill>
                <a:srgbClr val="25146F"/>
              </a:solidFill>
              <a:latin typeface="Poppins"/>
              <a:ea typeface="Poppins"/>
              <a:cs typeface="Poppins"/>
              <a:sym typeface="Poppins"/>
            </a:endParaRPr>
          </a:p>
          <a:p>
            <a:pPr marL="457200" marR="0" lvl="0" indent="-304800" algn="l" rtl="0">
              <a:lnSpc>
                <a:spcPct val="100000"/>
              </a:lnSpc>
              <a:spcBef>
                <a:spcPts val="1000"/>
              </a:spcBef>
              <a:spcAft>
                <a:spcPts val="0"/>
              </a:spcAft>
              <a:buClr>
                <a:srgbClr val="DA0025"/>
              </a:buClr>
              <a:buSzPts val="1200"/>
              <a:buFont typeface="Poppins"/>
              <a:buChar char="●"/>
            </a:pPr>
            <a:r>
              <a:rPr lang="en" sz="1200">
                <a:solidFill>
                  <a:schemeClr val="dk1"/>
                </a:solidFill>
                <a:latin typeface="Poppins"/>
                <a:ea typeface="Poppins"/>
                <a:cs typeface="Poppins"/>
                <a:sym typeface="Poppins"/>
              </a:rPr>
              <a:t>Ferry</a:t>
            </a:r>
            <a:endParaRPr sz="1200">
              <a:solidFill>
                <a:srgbClr val="25146F"/>
              </a:solidFill>
              <a:latin typeface="Poppins"/>
              <a:ea typeface="Poppins"/>
              <a:cs typeface="Poppins"/>
              <a:sym typeface="Poppins"/>
            </a:endParaRPr>
          </a:p>
          <a:p>
            <a:pPr marL="457200" marR="0" lvl="0" indent="-304800" algn="l" rtl="0">
              <a:lnSpc>
                <a:spcPct val="100000"/>
              </a:lnSpc>
              <a:spcBef>
                <a:spcPts val="1000"/>
              </a:spcBef>
              <a:spcAft>
                <a:spcPts val="0"/>
              </a:spcAft>
              <a:buClr>
                <a:srgbClr val="DA0025"/>
              </a:buClr>
              <a:buSzPts val="1200"/>
              <a:buFont typeface="Poppins"/>
              <a:buChar char="●"/>
            </a:pPr>
            <a:r>
              <a:rPr lang="en" sz="1200">
                <a:solidFill>
                  <a:schemeClr val="dk1"/>
                </a:solidFill>
                <a:latin typeface="Poppins"/>
                <a:ea typeface="Poppins"/>
                <a:cs typeface="Poppins"/>
                <a:sym typeface="Poppins"/>
              </a:rPr>
              <a:t>Vanpool (must seat at least six adults) </a:t>
            </a:r>
            <a:endParaRPr sz="1200">
              <a:solidFill>
                <a:srgbClr val="25146F"/>
              </a:solidFill>
              <a:latin typeface="Poppins"/>
              <a:ea typeface="Poppins"/>
              <a:cs typeface="Poppins"/>
              <a:sym typeface="Poppins"/>
            </a:endParaRPr>
          </a:p>
          <a:p>
            <a:pPr marL="457200" marR="0" lvl="0" indent="-304800" algn="l" rtl="0">
              <a:lnSpc>
                <a:spcPct val="100000"/>
              </a:lnSpc>
              <a:spcBef>
                <a:spcPts val="1000"/>
              </a:spcBef>
              <a:spcAft>
                <a:spcPts val="0"/>
              </a:spcAft>
              <a:buClr>
                <a:srgbClr val="DA0025"/>
              </a:buClr>
              <a:buSzPts val="1200"/>
              <a:buFont typeface="Poppins"/>
              <a:buChar char="●"/>
            </a:pPr>
            <a:r>
              <a:rPr lang="en" sz="1200">
                <a:solidFill>
                  <a:schemeClr val="dk1"/>
                </a:solidFill>
                <a:latin typeface="Poppins"/>
                <a:ea typeface="Poppins"/>
                <a:cs typeface="Poppins"/>
                <a:sym typeface="Poppins"/>
              </a:rPr>
              <a:t>Parking or parking meter near your place of employment </a:t>
            </a:r>
            <a:endParaRPr sz="1200">
              <a:solidFill>
                <a:schemeClr val="dk1"/>
              </a:solidFill>
              <a:latin typeface="Poppins"/>
              <a:ea typeface="Poppins"/>
              <a:cs typeface="Poppins"/>
              <a:sym typeface="Poppins"/>
            </a:endParaRPr>
          </a:p>
          <a:p>
            <a:pPr marL="914400" marR="0" lvl="0" indent="0" algn="l" rtl="0">
              <a:lnSpc>
                <a:spcPct val="90000"/>
              </a:lnSpc>
              <a:spcBef>
                <a:spcPts val="1000"/>
              </a:spcBef>
              <a:spcAft>
                <a:spcPts val="1000"/>
              </a:spcAft>
              <a:buNone/>
            </a:pPr>
            <a:endParaRPr sz="1200">
              <a:solidFill>
                <a:srgbClr val="25146F"/>
              </a:solidFill>
              <a:latin typeface="Poppins"/>
              <a:ea typeface="Poppins"/>
              <a:cs typeface="Poppins"/>
              <a:sym typeface="Poppins"/>
            </a:endParaRPr>
          </a:p>
        </p:txBody>
      </p:sp>
      <p:pic>
        <p:nvPicPr>
          <p:cNvPr id="3134" name="Google Shape;3134;p221" title="AdobeStock_143736259.jpeg"/>
          <p:cNvPicPr preferRelativeResize="0">
            <a:picLocks noGrp="1"/>
          </p:cNvPicPr>
          <p:nvPr>
            <p:ph type="pic" idx="2"/>
          </p:nvPr>
        </p:nvPicPr>
        <p:blipFill rotWithShape="1">
          <a:blip r:embed="rId3">
            <a:alphaModFix/>
          </a:blip>
          <a:srcRect l="30055" t="10595" r="8697"/>
          <a:stretch/>
        </p:blipFill>
        <p:spPr>
          <a:xfrm flipH="1">
            <a:off x="366406" y="1295038"/>
            <a:ext cx="3335100" cy="3244800"/>
          </a:xfrm>
          <a:prstGeom prst="roundRect">
            <a:avLst>
              <a:gd name="adj" fmla="val 3253"/>
            </a:avLst>
          </a:prstGeom>
          <a:noFill/>
          <a:ln>
            <a:noFill/>
          </a:ln>
        </p:spPr>
      </p:pic>
      <p:pic>
        <p:nvPicPr>
          <p:cNvPr id="3135" name="Google Shape;3135;p221" title="AdobeStock_143736259.jpeg"/>
          <p:cNvPicPr preferRelativeResize="0">
            <a:picLocks noGrp="1"/>
          </p:cNvPicPr>
          <p:nvPr>
            <p:ph type="pic" idx="3"/>
          </p:nvPr>
        </p:nvPicPr>
        <p:blipFill rotWithShape="1">
          <a:blip r:embed="rId4">
            <a:alphaModFix/>
          </a:blip>
          <a:srcRect l="44331" t="3475" r="8699"/>
          <a:stretch/>
        </p:blipFill>
        <p:spPr>
          <a:xfrm flipH="1">
            <a:off x="366869" y="1036438"/>
            <a:ext cx="2557200" cy="3503400"/>
          </a:xfrm>
          <a:prstGeom prst="roundRect">
            <a:avLst>
              <a:gd name="adj" fmla="val 3253"/>
            </a:avLst>
          </a:prstGeom>
          <a:noFill/>
          <a:ln>
            <a:noFill/>
          </a:ln>
        </p:spPr>
      </p:pic>
      <p:sp>
        <p:nvSpPr>
          <p:cNvPr id="3136" name="Google Shape;3136;p22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5</a:t>
            </a:fld>
            <a:endParaRPr/>
          </a:p>
        </p:txBody>
      </p:sp>
      <p:sp>
        <p:nvSpPr>
          <p:cNvPr id="3137" name="Google Shape;3137;p221"/>
          <p:cNvSpPr txBox="1">
            <a:spLocks noGrp="1"/>
          </p:cNvSpPr>
          <p:nvPr>
            <p:ph type="title"/>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What does the plan cover?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41"/>
        <p:cNvGrpSpPr/>
        <p:nvPr/>
      </p:nvGrpSpPr>
      <p:grpSpPr>
        <a:xfrm>
          <a:off x="0" y="0"/>
          <a:ext cx="0" cy="0"/>
          <a:chOff x="0" y="0"/>
          <a:chExt cx="0" cy="0"/>
        </a:xfrm>
      </p:grpSpPr>
      <p:sp>
        <p:nvSpPr>
          <p:cNvPr id="3142" name="Google Shape;3142;p222"/>
          <p:cNvSpPr txBox="1">
            <a:spLocks noGrp="1"/>
          </p:cNvSpPr>
          <p:nvPr>
            <p:ph type="title" idx="4294967295"/>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Annual contribution limit</a:t>
            </a:r>
            <a:endParaRPr/>
          </a:p>
        </p:txBody>
      </p:sp>
      <p:pic>
        <p:nvPicPr>
          <p:cNvPr id="3143" name="Google Shape;3143;p222" title="unnamed.jpg"/>
          <p:cNvPicPr preferRelativeResize="0">
            <a:picLocks noGrp="1"/>
          </p:cNvPicPr>
          <p:nvPr>
            <p:ph type="pic" idx="2"/>
          </p:nvPr>
        </p:nvPicPr>
        <p:blipFill rotWithShape="1">
          <a:blip r:embed="rId3">
            <a:alphaModFix/>
          </a:blip>
          <a:srcRect l="20722" t="2459" r="23769" b="5460"/>
          <a:stretch/>
        </p:blipFill>
        <p:spPr>
          <a:xfrm>
            <a:off x="444775" y="1042775"/>
            <a:ext cx="3181798" cy="3518100"/>
          </a:xfrm>
          <a:prstGeom prst="rect">
            <a:avLst/>
          </a:prstGeom>
          <a:noFill/>
          <a:ln>
            <a:noFill/>
          </a:ln>
        </p:spPr>
      </p:pic>
      <p:sp>
        <p:nvSpPr>
          <p:cNvPr id="3144" name="Google Shape;3144;p222"/>
          <p:cNvSpPr/>
          <p:nvPr/>
        </p:nvSpPr>
        <p:spPr>
          <a:xfrm>
            <a:off x="3883325" y="1042775"/>
            <a:ext cx="4815900" cy="3518100"/>
          </a:xfrm>
          <a:prstGeom prst="roundRect">
            <a:avLst>
              <a:gd name="adj" fmla="val 2277"/>
            </a:avLst>
          </a:prstGeom>
          <a:gradFill>
            <a:gsLst>
              <a:gs pos="0">
                <a:srgbClr val="FFFFFF"/>
              </a:gs>
              <a:gs pos="23000">
                <a:srgbClr val="FFFFFF"/>
              </a:gs>
              <a:gs pos="100000">
                <a:srgbClr val="E3E7FA">
                  <a:alpha val="80000"/>
                </a:srgbClr>
              </a:gs>
            </a:gsLst>
            <a:lin ang="5400700" scaled="0"/>
          </a:gradFill>
          <a:ln w="9525" cap="flat" cmpd="sng">
            <a:solidFill>
              <a:srgbClr val="FFFFFF"/>
            </a:solidFill>
            <a:prstDash val="solid"/>
            <a:round/>
            <a:headEnd type="none" w="sm" len="sm"/>
            <a:tailEnd type="none" w="sm" len="sm"/>
          </a:ln>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C8102E"/>
              </a:solidFill>
              <a:latin typeface="Inter"/>
              <a:ea typeface="Inter"/>
              <a:cs typeface="Inter"/>
              <a:sym typeface="Inter"/>
            </a:endParaRPr>
          </a:p>
        </p:txBody>
      </p:sp>
      <p:sp>
        <p:nvSpPr>
          <p:cNvPr id="3145" name="Google Shape;3145;p222"/>
          <p:cNvSpPr txBox="1"/>
          <p:nvPr/>
        </p:nvSpPr>
        <p:spPr>
          <a:xfrm>
            <a:off x="4177676" y="1393808"/>
            <a:ext cx="4379100" cy="7839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1300"/>
              </a:spcBef>
              <a:spcAft>
                <a:spcPts val="0"/>
              </a:spcAft>
              <a:buNone/>
            </a:pPr>
            <a:r>
              <a:rPr lang="en" sz="2500" b="1">
                <a:solidFill>
                  <a:srgbClr val="25146F"/>
                </a:solidFill>
                <a:latin typeface="Poppins"/>
                <a:ea typeface="Poppins"/>
                <a:cs typeface="Poppins"/>
                <a:sym typeface="Poppins"/>
              </a:rPr>
              <a:t>2026 commuter benefit maximum per month</a:t>
            </a:r>
            <a:endParaRPr sz="2500" b="1">
              <a:solidFill>
                <a:srgbClr val="25146F"/>
              </a:solidFill>
              <a:latin typeface="Poppins"/>
              <a:ea typeface="Poppins"/>
              <a:cs typeface="Poppins"/>
              <a:sym typeface="Poppins"/>
            </a:endParaRPr>
          </a:p>
        </p:txBody>
      </p:sp>
      <p:sp>
        <p:nvSpPr>
          <p:cNvPr id="3146" name="Google Shape;3146;p222"/>
          <p:cNvSpPr txBox="1"/>
          <p:nvPr/>
        </p:nvSpPr>
        <p:spPr>
          <a:xfrm>
            <a:off x="4177675" y="3600250"/>
            <a:ext cx="4058400" cy="609600"/>
          </a:xfrm>
          <a:prstGeom prst="rect">
            <a:avLst/>
          </a:prstGeom>
          <a:noFill/>
          <a:ln>
            <a:noFill/>
          </a:ln>
        </p:spPr>
        <p:txBody>
          <a:bodyPr spcFirstLastPara="1" wrap="square" lIns="0" tIns="0" rIns="0" bIns="0" anchor="b" anchorCtr="0">
            <a:spAutoFit/>
          </a:bodyPr>
          <a:lstStyle/>
          <a:p>
            <a:pPr marL="12700" lvl="0" indent="0" algn="l" rtl="0">
              <a:lnSpc>
                <a:spcPct val="115000"/>
              </a:lnSpc>
              <a:spcBef>
                <a:spcPts val="0"/>
              </a:spcBef>
              <a:spcAft>
                <a:spcPts val="0"/>
              </a:spcAft>
              <a:buClr>
                <a:srgbClr val="000000"/>
              </a:buClr>
              <a:buSzPts val="1200"/>
              <a:buFont typeface="Arial"/>
              <a:buNone/>
            </a:pPr>
            <a:r>
              <a:rPr lang="en" sz="1200">
                <a:solidFill>
                  <a:schemeClr val="dk1"/>
                </a:solidFill>
                <a:latin typeface="Poppins"/>
                <a:ea typeface="Poppins"/>
                <a:cs typeface="Poppins"/>
                <a:sym typeface="Poppins"/>
              </a:rPr>
              <a:t>Any money contributed to your transit or parking benefit rolls over every month until it is used or you are no longer eligible. </a:t>
            </a:r>
            <a:endParaRPr sz="1200">
              <a:solidFill>
                <a:schemeClr val="dk1"/>
              </a:solidFill>
              <a:latin typeface="Poppins"/>
              <a:ea typeface="Poppins"/>
              <a:cs typeface="Poppins"/>
              <a:sym typeface="Poppins"/>
            </a:endParaRPr>
          </a:p>
        </p:txBody>
      </p:sp>
      <p:sp>
        <p:nvSpPr>
          <p:cNvPr id="3147" name="Google Shape;3147;p222"/>
          <p:cNvSpPr txBox="1"/>
          <p:nvPr/>
        </p:nvSpPr>
        <p:spPr>
          <a:xfrm>
            <a:off x="4177675" y="2304271"/>
            <a:ext cx="2029200" cy="1169400"/>
          </a:xfrm>
          <a:prstGeom prst="rect">
            <a:avLst/>
          </a:prstGeom>
          <a:noFill/>
          <a:ln>
            <a:noFill/>
          </a:ln>
        </p:spPr>
        <p:txBody>
          <a:bodyPr spcFirstLastPara="1" wrap="square" lIns="68550" tIns="34275" rIns="68550" bIns="34275" anchor="ctr" anchorCtr="0">
            <a:noAutofit/>
          </a:bodyPr>
          <a:lstStyle/>
          <a:p>
            <a:pPr marL="0" marR="0" lvl="0" indent="0" algn="l" rtl="0">
              <a:lnSpc>
                <a:spcPct val="109000"/>
              </a:lnSpc>
              <a:spcBef>
                <a:spcPts val="0"/>
              </a:spcBef>
              <a:spcAft>
                <a:spcPts val="0"/>
              </a:spcAft>
              <a:buClr>
                <a:srgbClr val="253746"/>
              </a:buClr>
              <a:buSzPts val="5998"/>
              <a:buFont typeface="Arial"/>
              <a:buNone/>
            </a:pPr>
            <a:r>
              <a:rPr lang="en" sz="3600" i="0" u="none" strike="noStrike" cap="none">
                <a:solidFill>
                  <a:schemeClr val="accent2"/>
                </a:solidFill>
                <a:latin typeface="Poppins ExtraBold"/>
                <a:ea typeface="Poppins ExtraBold"/>
                <a:cs typeface="Poppins ExtraBold"/>
                <a:sym typeface="Poppins ExtraBold"/>
              </a:rPr>
              <a:t>$340</a:t>
            </a:r>
            <a:endParaRPr sz="3600" i="0" u="none" strike="noStrike" cap="none">
              <a:solidFill>
                <a:schemeClr val="accent2"/>
              </a:solidFill>
              <a:latin typeface="Poppins ExtraBold"/>
              <a:ea typeface="Poppins ExtraBold"/>
              <a:cs typeface="Poppins ExtraBold"/>
              <a:sym typeface="Poppins ExtraBold"/>
            </a:endParaRPr>
          </a:p>
          <a:p>
            <a:pPr marL="0" marR="0" lvl="0" indent="0" algn="l" rtl="0">
              <a:lnSpc>
                <a:spcPct val="115000"/>
              </a:lnSpc>
              <a:spcBef>
                <a:spcPts val="0"/>
              </a:spcBef>
              <a:spcAft>
                <a:spcPts val="0"/>
              </a:spcAft>
              <a:buClr>
                <a:srgbClr val="253746"/>
              </a:buClr>
              <a:buSzPts val="5998"/>
              <a:buFont typeface="Arial"/>
              <a:buNone/>
            </a:pPr>
            <a:r>
              <a:rPr lang="en" sz="2000">
                <a:solidFill>
                  <a:schemeClr val="accent2"/>
                </a:solidFill>
                <a:latin typeface="Poppins"/>
                <a:ea typeface="Poppins"/>
                <a:cs typeface="Poppins"/>
                <a:sym typeface="Poppins"/>
              </a:rPr>
              <a:t>transit</a:t>
            </a:r>
            <a:endParaRPr sz="2000">
              <a:solidFill>
                <a:schemeClr val="accent2"/>
              </a:solidFill>
              <a:latin typeface="Poppins"/>
              <a:ea typeface="Poppins"/>
              <a:cs typeface="Poppins"/>
              <a:sym typeface="Poppins"/>
            </a:endParaRPr>
          </a:p>
        </p:txBody>
      </p:sp>
      <p:sp>
        <p:nvSpPr>
          <p:cNvPr id="3148" name="Google Shape;3148;p222"/>
          <p:cNvSpPr txBox="1"/>
          <p:nvPr/>
        </p:nvSpPr>
        <p:spPr>
          <a:xfrm>
            <a:off x="6296000" y="2304271"/>
            <a:ext cx="2029200" cy="1169400"/>
          </a:xfrm>
          <a:prstGeom prst="rect">
            <a:avLst/>
          </a:prstGeom>
          <a:noFill/>
          <a:ln>
            <a:noFill/>
          </a:ln>
        </p:spPr>
        <p:txBody>
          <a:bodyPr spcFirstLastPara="1" wrap="square" lIns="68550" tIns="34275" rIns="68550" bIns="34275" anchor="ctr" anchorCtr="0">
            <a:noAutofit/>
          </a:bodyPr>
          <a:lstStyle/>
          <a:p>
            <a:pPr marL="0" marR="0" lvl="0" indent="0" algn="l" rtl="0">
              <a:lnSpc>
                <a:spcPct val="109000"/>
              </a:lnSpc>
              <a:spcBef>
                <a:spcPts val="0"/>
              </a:spcBef>
              <a:spcAft>
                <a:spcPts val="0"/>
              </a:spcAft>
              <a:buClr>
                <a:srgbClr val="253746"/>
              </a:buClr>
              <a:buSzPts val="5998"/>
              <a:buFont typeface="Arial"/>
              <a:buNone/>
            </a:pPr>
            <a:r>
              <a:rPr lang="en" sz="3600" i="0" u="none" strike="noStrike" cap="none">
                <a:solidFill>
                  <a:schemeClr val="accent2"/>
                </a:solidFill>
                <a:latin typeface="Poppins ExtraBold"/>
                <a:ea typeface="Poppins ExtraBold"/>
                <a:cs typeface="Poppins ExtraBold"/>
                <a:sym typeface="Poppins ExtraBold"/>
              </a:rPr>
              <a:t>$340</a:t>
            </a:r>
            <a:endParaRPr sz="3600" i="0" u="none" strike="noStrike" cap="none">
              <a:solidFill>
                <a:schemeClr val="accent2"/>
              </a:solidFill>
              <a:latin typeface="Poppins ExtraBold"/>
              <a:ea typeface="Poppins ExtraBold"/>
              <a:cs typeface="Poppins ExtraBold"/>
              <a:sym typeface="Poppins ExtraBold"/>
            </a:endParaRPr>
          </a:p>
          <a:p>
            <a:pPr marL="0" marR="0" lvl="0" indent="0" algn="l" rtl="0">
              <a:lnSpc>
                <a:spcPct val="115000"/>
              </a:lnSpc>
              <a:spcBef>
                <a:spcPts val="0"/>
              </a:spcBef>
              <a:spcAft>
                <a:spcPts val="0"/>
              </a:spcAft>
              <a:buClr>
                <a:srgbClr val="253746"/>
              </a:buClr>
              <a:buSzPts val="5998"/>
              <a:buFont typeface="Arial"/>
              <a:buNone/>
            </a:pPr>
            <a:r>
              <a:rPr lang="en" sz="2000">
                <a:solidFill>
                  <a:schemeClr val="accent2"/>
                </a:solidFill>
                <a:latin typeface="Poppins"/>
                <a:ea typeface="Poppins"/>
                <a:cs typeface="Poppins"/>
                <a:sym typeface="Poppins"/>
              </a:rPr>
              <a:t>parking</a:t>
            </a:r>
            <a:endParaRPr sz="2000">
              <a:solidFill>
                <a:schemeClr val="accent2"/>
              </a:solidFill>
              <a:latin typeface="Poppins"/>
              <a:ea typeface="Poppins"/>
              <a:cs typeface="Poppins"/>
              <a:sym typeface="Poppins"/>
            </a:endParaRPr>
          </a:p>
        </p:txBody>
      </p:sp>
      <p:sp>
        <p:nvSpPr>
          <p:cNvPr id="3149" name="Google Shape;3149;p22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53"/>
        <p:cNvGrpSpPr/>
        <p:nvPr/>
      </p:nvGrpSpPr>
      <p:grpSpPr>
        <a:xfrm>
          <a:off x="0" y="0"/>
          <a:ext cx="0" cy="0"/>
          <a:chOff x="0" y="0"/>
          <a:chExt cx="0" cy="0"/>
        </a:xfrm>
      </p:grpSpPr>
      <p:sp>
        <p:nvSpPr>
          <p:cNvPr id="3154" name="Google Shape;3154;p223"/>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Accessing your funds</a:t>
            </a:r>
            <a:endParaRPr/>
          </a:p>
        </p:txBody>
      </p:sp>
      <p:sp>
        <p:nvSpPr>
          <p:cNvPr id="3155" name="Google Shape;3155;p223"/>
          <p:cNvSpPr txBox="1">
            <a:spLocks noGrp="1"/>
          </p:cNvSpPr>
          <p:nvPr>
            <p:ph type="subTitle" idx="3"/>
          </p:nvPr>
        </p:nvSpPr>
        <p:spPr>
          <a:xfrm>
            <a:off x="1711711"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WEX benefits card</a:t>
            </a:r>
            <a:endParaRPr/>
          </a:p>
        </p:txBody>
      </p:sp>
      <p:sp>
        <p:nvSpPr>
          <p:cNvPr id="3156" name="Google Shape;3156;p223"/>
          <p:cNvSpPr txBox="1">
            <a:spLocks noGrp="1"/>
          </p:cNvSpPr>
          <p:nvPr>
            <p:ph type="subTitle" idx="4"/>
          </p:nvPr>
        </p:nvSpPr>
        <p:spPr>
          <a:xfrm>
            <a:off x="4882638"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Cash reimbursement available for parking</a:t>
            </a:r>
            <a:endParaRPr>
              <a:latin typeface="Poppins"/>
              <a:ea typeface="Poppins"/>
              <a:cs typeface="Poppins"/>
              <a:sym typeface="Poppins"/>
            </a:endParaRPr>
          </a:p>
          <a:p>
            <a:pPr marL="0" lvl="0" indent="0" algn="ctr" rtl="0">
              <a:spcBef>
                <a:spcPts val="0"/>
              </a:spcBef>
              <a:spcAft>
                <a:spcPts val="0"/>
              </a:spcAft>
              <a:buNone/>
            </a:pPr>
            <a:endParaRPr/>
          </a:p>
        </p:txBody>
      </p:sp>
      <p:sp>
        <p:nvSpPr>
          <p:cNvPr id="3157" name="Google Shape;3157;p223"/>
          <p:cNvSpPr txBox="1">
            <a:spLocks noGrp="1"/>
          </p:cNvSpPr>
          <p:nvPr>
            <p:ph type="body" idx="1"/>
          </p:nvPr>
        </p:nvSpPr>
        <p:spPr>
          <a:xfrm>
            <a:off x="1711711"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Processed within two business days</a:t>
            </a:r>
            <a:endParaRPr sz="1237" dirty="0"/>
          </a:p>
          <a:p>
            <a:pPr marL="0" lvl="0" indent="0" algn="l" rtl="0">
              <a:spcBef>
                <a:spcPts val="1350"/>
              </a:spcBef>
              <a:spcAft>
                <a:spcPts val="0"/>
              </a:spcAft>
              <a:buNone/>
            </a:pPr>
            <a:endParaRPr dirty="0"/>
          </a:p>
        </p:txBody>
      </p:sp>
      <p:sp>
        <p:nvSpPr>
          <p:cNvPr id="3158" name="Google Shape;3158;p223"/>
          <p:cNvSpPr txBox="1">
            <a:spLocks noGrp="1"/>
          </p:cNvSpPr>
          <p:nvPr>
            <p:ph type="body" idx="2"/>
          </p:nvPr>
        </p:nvSpPr>
        <p:spPr>
          <a:xfrm>
            <a:off x="4882638" y="3344475"/>
            <a:ext cx="2567700" cy="1014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File parking claims through your online account or mobile app</a:t>
            </a:r>
            <a:endParaRPr sz="1237" dirty="0"/>
          </a:p>
          <a:p>
            <a:pPr marL="0" lvl="0" indent="0" algn="l" rtl="0">
              <a:spcBef>
                <a:spcPts val="1000"/>
              </a:spcBef>
              <a:spcAft>
                <a:spcPts val="0"/>
              </a:spcAft>
              <a:buNone/>
            </a:pPr>
            <a:r>
              <a:rPr lang="en" sz="1237" dirty="0"/>
              <a:t>No documentation required</a:t>
            </a:r>
            <a:endParaRPr sz="1237" dirty="0"/>
          </a:p>
        </p:txBody>
      </p:sp>
      <p:grpSp>
        <p:nvGrpSpPr>
          <p:cNvPr id="3159" name="Google Shape;3159;p223"/>
          <p:cNvGrpSpPr/>
          <p:nvPr/>
        </p:nvGrpSpPr>
        <p:grpSpPr>
          <a:xfrm>
            <a:off x="5795012" y="1417055"/>
            <a:ext cx="742953" cy="578700"/>
            <a:chOff x="1586550" y="2587575"/>
            <a:chExt cx="102200" cy="79600"/>
          </a:xfrm>
        </p:grpSpPr>
        <p:sp>
          <p:nvSpPr>
            <p:cNvPr id="3160" name="Google Shape;3160;p223"/>
            <p:cNvSpPr/>
            <p:nvPr/>
          </p:nvSpPr>
          <p:spPr>
            <a:xfrm>
              <a:off x="1586550" y="2600550"/>
              <a:ext cx="97600" cy="66625"/>
            </a:xfrm>
            <a:custGeom>
              <a:avLst/>
              <a:gdLst/>
              <a:ahLst/>
              <a:cxnLst/>
              <a:rect l="l" t="t" r="r" b="b"/>
              <a:pathLst>
                <a:path w="3904" h="2665" extrusionOk="0">
                  <a:moveTo>
                    <a:pt x="67" y="1"/>
                  </a:moveTo>
                  <a:lnTo>
                    <a:pt x="34" y="34"/>
                  </a:lnTo>
                  <a:lnTo>
                    <a:pt x="0" y="51"/>
                  </a:lnTo>
                  <a:lnTo>
                    <a:pt x="0" y="101"/>
                  </a:lnTo>
                  <a:lnTo>
                    <a:pt x="0" y="2564"/>
                  </a:lnTo>
                  <a:lnTo>
                    <a:pt x="0" y="2597"/>
                  </a:lnTo>
                  <a:lnTo>
                    <a:pt x="34" y="2631"/>
                  </a:lnTo>
                  <a:lnTo>
                    <a:pt x="67" y="2664"/>
                  </a:lnTo>
                  <a:lnTo>
                    <a:pt x="3836" y="2664"/>
                  </a:lnTo>
                  <a:lnTo>
                    <a:pt x="3870" y="2631"/>
                  </a:lnTo>
                  <a:lnTo>
                    <a:pt x="3903" y="2597"/>
                  </a:lnTo>
                  <a:lnTo>
                    <a:pt x="3903" y="2564"/>
                  </a:lnTo>
                  <a:lnTo>
                    <a:pt x="3903" y="1241"/>
                  </a:lnTo>
                  <a:lnTo>
                    <a:pt x="3903" y="1207"/>
                  </a:lnTo>
                  <a:lnTo>
                    <a:pt x="3870" y="1174"/>
                  </a:lnTo>
                  <a:lnTo>
                    <a:pt x="3836" y="1140"/>
                  </a:lnTo>
                  <a:lnTo>
                    <a:pt x="3769" y="1140"/>
                  </a:lnTo>
                  <a:lnTo>
                    <a:pt x="3736" y="1174"/>
                  </a:lnTo>
                  <a:lnTo>
                    <a:pt x="3719" y="1207"/>
                  </a:lnTo>
                  <a:lnTo>
                    <a:pt x="3702" y="1241"/>
                  </a:lnTo>
                  <a:lnTo>
                    <a:pt x="3702" y="2463"/>
                  </a:lnTo>
                  <a:lnTo>
                    <a:pt x="201" y="2463"/>
                  </a:lnTo>
                  <a:lnTo>
                    <a:pt x="201" y="202"/>
                  </a:lnTo>
                  <a:lnTo>
                    <a:pt x="2178" y="202"/>
                  </a:lnTo>
                  <a:lnTo>
                    <a:pt x="2211" y="185"/>
                  </a:lnTo>
                  <a:lnTo>
                    <a:pt x="2245" y="168"/>
                  </a:lnTo>
                  <a:lnTo>
                    <a:pt x="2262" y="135"/>
                  </a:lnTo>
                  <a:lnTo>
                    <a:pt x="2278" y="101"/>
                  </a:lnTo>
                  <a:lnTo>
                    <a:pt x="2262" y="51"/>
                  </a:lnTo>
                  <a:lnTo>
                    <a:pt x="2245" y="34"/>
                  </a:lnTo>
                  <a:lnTo>
                    <a:pt x="221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161" name="Google Shape;3161;p223"/>
            <p:cNvSpPr/>
            <p:nvPr/>
          </p:nvSpPr>
          <p:spPr>
            <a:xfrm>
              <a:off x="1634700" y="2644525"/>
              <a:ext cx="30600" cy="5050"/>
            </a:xfrm>
            <a:custGeom>
              <a:avLst/>
              <a:gdLst/>
              <a:ahLst/>
              <a:cxnLst/>
              <a:rect l="l" t="t" r="r" b="b"/>
              <a:pathLst>
                <a:path w="1224" h="202" extrusionOk="0">
                  <a:moveTo>
                    <a:pt x="101" y="1"/>
                  </a:moveTo>
                  <a:lnTo>
                    <a:pt x="51" y="18"/>
                  </a:lnTo>
                  <a:lnTo>
                    <a:pt x="34" y="34"/>
                  </a:lnTo>
                  <a:lnTo>
                    <a:pt x="1" y="68"/>
                  </a:lnTo>
                  <a:lnTo>
                    <a:pt x="1" y="101"/>
                  </a:lnTo>
                  <a:lnTo>
                    <a:pt x="1" y="135"/>
                  </a:lnTo>
                  <a:lnTo>
                    <a:pt x="34" y="168"/>
                  </a:lnTo>
                  <a:lnTo>
                    <a:pt x="51" y="202"/>
                  </a:lnTo>
                  <a:lnTo>
                    <a:pt x="1173" y="202"/>
                  </a:lnTo>
                  <a:lnTo>
                    <a:pt x="1207" y="168"/>
                  </a:lnTo>
                  <a:lnTo>
                    <a:pt x="1223" y="135"/>
                  </a:lnTo>
                  <a:lnTo>
                    <a:pt x="1223" y="101"/>
                  </a:lnTo>
                  <a:lnTo>
                    <a:pt x="1223" y="68"/>
                  </a:lnTo>
                  <a:lnTo>
                    <a:pt x="1207" y="34"/>
                  </a:lnTo>
                  <a:lnTo>
                    <a:pt x="1173" y="18"/>
                  </a:lnTo>
                  <a:lnTo>
                    <a:pt x="1123"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162" name="Google Shape;3162;p223"/>
            <p:cNvSpPr/>
            <p:nvPr/>
          </p:nvSpPr>
          <p:spPr>
            <a:xfrm>
              <a:off x="1634700" y="2633650"/>
              <a:ext cx="30600" cy="5050"/>
            </a:xfrm>
            <a:custGeom>
              <a:avLst/>
              <a:gdLst/>
              <a:ahLst/>
              <a:cxnLst/>
              <a:rect l="l" t="t" r="r" b="b"/>
              <a:pathLst>
                <a:path w="1224" h="202" extrusionOk="0">
                  <a:moveTo>
                    <a:pt x="51" y="0"/>
                  </a:moveTo>
                  <a:lnTo>
                    <a:pt x="34" y="17"/>
                  </a:lnTo>
                  <a:lnTo>
                    <a:pt x="1" y="51"/>
                  </a:lnTo>
                  <a:lnTo>
                    <a:pt x="1" y="101"/>
                  </a:lnTo>
                  <a:lnTo>
                    <a:pt x="1" y="134"/>
                  </a:lnTo>
                  <a:lnTo>
                    <a:pt x="34" y="168"/>
                  </a:lnTo>
                  <a:lnTo>
                    <a:pt x="51" y="185"/>
                  </a:lnTo>
                  <a:lnTo>
                    <a:pt x="101" y="201"/>
                  </a:lnTo>
                  <a:lnTo>
                    <a:pt x="1123" y="201"/>
                  </a:lnTo>
                  <a:lnTo>
                    <a:pt x="1173" y="185"/>
                  </a:lnTo>
                  <a:lnTo>
                    <a:pt x="1207" y="168"/>
                  </a:lnTo>
                  <a:lnTo>
                    <a:pt x="1223" y="134"/>
                  </a:lnTo>
                  <a:lnTo>
                    <a:pt x="1223" y="101"/>
                  </a:lnTo>
                  <a:lnTo>
                    <a:pt x="1223" y="51"/>
                  </a:lnTo>
                  <a:lnTo>
                    <a:pt x="1207" y="17"/>
                  </a:lnTo>
                  <a:lnTo>
                    <a:pt x="1173"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163" name="Google Shape;3163;p223"/>
            <p:cNvSpPr/>
            <p:nvPr/>
          </p:nvSpPr>
          <p:spPr>
            <a:xfrm>
              <a:off x="1649350" y="2587575"/>
              <a:ext cx="39400" cy="39800"/>
            </a:xfrm>
            <a:custGeom>
              <a:avLst/>
              <a:gdLst/>
              <a:ahLst/>
              <a:cxnLst/>
              <a:rect l="l" t="t" r="r" b="b"/>
              <a:pathLst>
                <a:path w="1576" h="1592" extrusionOk="0">
                  <a:moveTo>
                    <a:pt x="788" y="202"/>
                  </a:moveTo>
                  <a:lnTo>
                    <a:pt x="905" y="218"/>
                  </a:lnTo>
                  <a:lnTo>
                    <a:pt x="1023" y="252"/>
                  </a:lnTo>
                  <a:lnTo>
                    <a:pt x="1123" y="302"/>
                  </a:lnTo>
                  <a:lnTo>
                    <a:pt x="1207" y="386"/>
                  </a:lnTo>
                  <a:lnTo>
                    <a:pt x="1274" y="470"/>
                  </a:lnTo>
                  <a:lnTo>
                    <a:pt x="1341" y="570"/>
                  </a:lnTo>
                  <a:lnTo>
                    <a:pt x="1374" y="671"/>
                  </a:lnTo>
                  <a:lnTo>
                    <a:pt x="1374" y="805"/>
                  </a:lnTo>
                  <a:lnTo>
                    <a:pt x="1374" y="922"/>
                  </a:lnTo>
                  <a:lnTo>
                    <a:pt x="1341" y="1022"/>
                  </a:lnTo>
                  <a:lnTo>
                    <a:pt x="1274" y="1123"/>
                  </a:lnTo>
                  <a:lnTo>
                    <a:pt x="1207" y="1223"/>
                  </a:lnTo>
                  <a:lnTo>
                    <a:pt x="1123" y="1290"/>
                  </a:lnTo>
                  <a:lnTo>
                    <a:pt x="1023" y="1341"/>
                  </a:lnTo>
                  <a:lnTo>
                    <a:pt x="905" y="1374"/>
                  </a:lnTo>
                  <a:lnTo>
                    <a:pt x="788" y="1391"/>
                  </a:lnTo>
                  <a:lnTo>
                    <a:pt x="671" y="1374"/>
                  </a:lnTo>
                  <a:lnTo>
                    <a:pt x="554" y="1341"/>
                  </a:lnTo>
                  <a:lnTo>
                    <a:pt x="453" y="1290"/>
                  </a:lnTo>
                  <a:lnTo>
                    <a:pt x="369" y="1223"/>
                  </a:lnTo>
                  <a:lnTo>
                    <a:pt x="302" y="1123"/>
                  </a:lnTo>
                  <a:lnTo>
                    <a:pt x="235" y="1022"/>
                  </a:lnTo>
                  <a:lnTo>
                    <a:pt x="202" y="922"/>
                  </a:lnTo>
                  <a:lnTo>
                    <a:pt x="202" y="805"/>
                  </a:lnTo>
                  <a:lnTo>
                    <a:pt x="202" y="671"/>
                  </a:lnTo>
                  <a:lnTo>
                    <a:pt x="235" y="570"/>
                  </a:lnTo>
                  <a:lnTo>
                    <a:pt x="302" y="470"/>
                  </a:lnTo>
                  <a:lnTo>
                    <a:pt x="369" y="386"/>
                  </a:lnTo>
                  <a:lnTo>
                    <a:pt x="453" y="302"/>
                  </a:lnTo>
                  <a:lnTo>
                    <a:pt x="554" y="252"/>
                  </a:lnTo>
                  <a:lnTo>
                    <a:pt x="671" y="218"/>
                  </a:lnTo>
                  <a:lnTo>
                    <a:pt x="788" y="202"/>
                  </a:lnTo>
                  <a:close/>
                  <a:moveTo>
                    <a:pt x="788" y="1"/>
                  </a:moveTo>
                  <a:lnTo>
                    <a:pt x="621" y="17"/>
                  </a:lnTo>
                  <a:lnTo>
                    <a:pt x="487" y="68"/>
                  </a:lnTo>
                  <a:lnTo>
                    <a:pt x="353" y="135"/>
                  </a:lnTo>
                  <a:lnTo>
                    <a:pt x="235" y="235"/>
                  </a:lnTo>
                  <a:lnTo>
                    <a:pt x="135" y="352"/>
                  </a:lnTo>
                  <a:lnTo>
                    <a:pt x="51" y="486"/>
                  </a:lnTo>
                  <a:lnTo>
                    <a:pt x="18" y="637"/>
                  </a:lnTo>
                  <a:lnTo>
                    <a:pt x="1" y="805"/>
                  </a:lnTo>
                  <a:lnTo>
                    <a:pt x="18" y="955"/>
                  </a:lnTo>
                  <a:lnTo>
                    <a:pt x="51" y="1106"/>
                  </a:lnTo>
                  <a:lnTo>
                    <a:pt x="135" y="1240"/>
                  </a:lnTo>
                  <a:lnTo>
                    <a:pt x="235" y="1357"/>
                  </a:lnTo>
                  <a:lnTo>
                    <a:pt x="353" y="1458"/>
                  </a:lnTo>
                  <a:lnTo>
                    <a:pt x="487" y="1525"/>
                  </a:lnTo>
                  <a:lnTo>
                    <a:pt x="621" y="1575"/>
                  </a:lnTo>
                  <a:lnTo>
                    <a:pt x="788" y="1592"/>
                  </a:lnTo>
                  <a:lnTo>
                    <a:pt x="956" y="1575"/>
                  </a:lnTo>
                  <a:lnTo>
                    <a:pt x="1090" y="1525"/>
                  </a:lnTo>
                  <a:lnTo>
                    <a:pt x="1240" y="1458"/>
                  </a:lnTo>
                  <a:lnTo>
                    <a:pt x="1358" y="1357"/>
                  </a:lnTo>
                  <a:lnTo>
                    <a:pt x="1441" y="1240"/>
                  </a:lnTo>
                  <a:lnTo>
                    <a:pt x="1525" y="1106"/>
                  </a:lnTo>
                  <a:lnTo>
                    <a:pt x="1559" y="955"/>
                  </a:lnTo>
                  <a:lnTo>
                    <a:pt x="1575" y="805"/>
                  </a:lnTo>
                  <a:lnTo>
                    <a:pt x="1559" y="637"/>
                  </a:lnTo>
                  <a:lnTo>
                    <a:pt x="1525" y="486"/>
                  </a:lnTo>
                  <a:lnTo>
                    <a:pt x="1441" y="352"/>
                  </a:lnTo>
                  <a:lnTo>
                    <a:pt x="1358" y="235"/>
                  </a:lnTo>
                  <a:lnTo>
                    <a:pt x="1240" y="135"/>
                  </a:lnTo>
                  <a:lnTo>
                    <a:pt x="1090" y="68"/>
                  </a:lnTo>
                  <a:lnTo>
                    <a:pt x="956" y="17"/>
                  </a:lnTo>
                  <a:lnTo>
                    <a:pt x="78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164" name="Google Shape;3164;p223"/>
            <p:cNvSpPr/>
            <p:nvPr/>
          </p:nvSpPr>
          <p:spPr>
            <a:xfrm>
              <a:off x="1660250" y="2600150"/>
              <a:ext cx="18450" cy="16775"/>
            </a:xfrm>
            <a:custGeom>
              <a:avLst/>
              <a:gdLst/>
              <a:ahLst/>
              <a:cxnLst/>
              <a:rect l="l" t="t" r="r" b="b"/>
              <a:pathLst>
                <a:path w="738" h="671" extrusionOk="0">
                  <a:moveTo>
                    <a:pt x="620" y="0"/>
                  </a:moveTo>
                  <a:lnTo>
                    <a:pt x="587" y="17"/>
                  </a:lnTo>
                  <a:lnTo>
                    <a:pt x="553" y="50"/>
                  </a:lnTo>
                  <a:lnTo>
                    <a:pt x="285" y="419"/>
                  </a:lnTo>
                  <a:lnTo>
                    <a:pt x="168" y="302"/>
                  </a:lnTo>
                  <a:lnTo>
                    <a:pt x="134" y="285"/>
                  </a:lnTo>
                  <a:lnTo>
                    <a:pt x="101" y="268"/>
                  </a:lnTo>
                  <a:lnTo>
                    <a:pt x="67" y="285"/>
                  </a:lnTo>
                  <a:lnTo>
                    <a:pt x="34" y="302"/>
                  </a:lnTo>
                  <a:lnTo>
                    <a:pt x="0" y="335"/>
                  </a:lnTo>
                  <a:lnTo>
                    <a:pt x="0" y="369"/>
                  </a:lnTo>
                  <a:lnTo>
                    <a:pt x="0" y="419"/>
                  </a:lnTo>
                  <a:lnTo>
                    <a:pt x="34" y="452"/>
                  </a:lnTo>
                  <a:lnTo>
                    <a:pt x="218" y="637"/>
                  </a:lnTo>
                  <a:lnTo>
                    <a:pt x="252" y="653"/>
                  </a:lnTo>
                  <a:lnTo>
                    <a:pt x="285" y="670"/>
                  </a:lnTo>
                  <a:lnTo>
                    <a:pt x="302" y="670"/>
                  </a:lnTo>
                  <a:lnTo>
                    <a:pt x="335" y="653"/>
                  </a:lnTo>
                  <a:lnTo>
                    <a:pt x="369" y="620"/>
                  </a:lnTo>
                  <a:lnTo>
                    <a:pt x="704" y="168"/>
                  </a:lnTo>
                  <a:lnTo>
                    <a:pt x="721" y="134"/>
                  </a:lnTo>
                  <a:lnTo>
                    <a:pt x="737" y="101"/>
                  </a:lnTo>
                  <a:lnTo>
                    <a:pt x="721" y="50"/>
                  </a:lnTo>
                  <a:lnTo>
                    <a:pt x="687" y="34"/>
                  </a:lnTo>
                  <a:lnTo>
                    <a:pt x="654" y="17"/>
                  </a:lnTo>
                  <a:lnTo>
                    <a:pt x="620"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165" name="Google Shape;3165;p223"/>
            <p:cNvSpPr/>
            <p:nvPr/>
          </p:nvSpPr>
          <p:spPr>
            <a:xfrm>
              <a:off x="1612500" y="2619400"/>
              <a:ext cx="9250" cy="7150"/>
            </a:xfrm>
            <a:custGeom>
              <a:avLst/>
              <a:gdLst/>
              <a:ahLst/>
              <a:cxnLst/>
              <a:rect l="l" t="t" r="r" b="b"/>
              <a:pathLst>
                <a:path w="370" h="286" extrusionOk="0">
                  <a:moveTo>
                    <a:pt x="101" y="1"/>
                  </a:moveTo>
                  <a:lnTo>
                    <a:pt x="68" y="17"/>
                  </a:lnTo>
                  <a:lnTo>
                    <a:pt x="34" y="34"/>
                  </a:lnTo>
                  <a:lnTo>
                    <a:pt x="1" y="68"/>
                  </a:lnTo>
                  <a:lnTo>
                    <a:pt x="1" y="101"/>
                  </a:lnTo>
                  <a:lnTo>
                    <a:pt x="1" y="135"/>
                  </a:lnTo>
                  <a:lnTo>
                    <a:pt x="34" y="168"/>
                  </a:lnTo>
                  <a:lnTo>
                    <a:pt x="68" y="202"/>
                  </a:lnTo>
                  <a:lnTo>
                    <a:pt x="101" y="202"/>
                  </a:lnTo>
                  <a:lnTo>
                    <a:pt x="152" y="219"/>
                  </a:lnTo>
                  <a:lnTo>
                    <a:pt x="202" y="252"/>
                  </a:lnTo>
                  <a:lnTo>
                    <a:pt x="235" y="269"/>
                  </a:lnTo>
                  <a:lnTo>
                    <a:pt x="269" y="286"/>
                  </a:lnTo>
                  <a:lnTo>
                    <a:pt x="302" y="269"/>
                  </a:lnTo>
                  <a:lnTo>
                    <a:pt x="336" y="252"/>
                  </a:lnTo>
                  <a:lnTo>
                    <a:pt x="369" y="219"/>
                  </a:lnTo>
                  <a:lnTo>
                    <a:pt x="369" y="185"/>
                  </a:lnTo>
                  <a:lnTo>
                    <a:pt x="369" y="151"/>
                  </a:lnTo>
                  <a:lnTo>
                    <a:pt x="353" y="118"/>
                  </a:lnTo>
                  <a:lnTo>
                    <a:pt x="302" y="68"/>
                  </a:lnTo>
                  <a:lnTo>
                    <a:pt x="235" y="34"/>
                  </a:lnTo>
                  <a:lnTo>
                    <a:pt x="16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166" name="Google Shape;3166;p223"/>
            <p:cNvSpPr/>
            <p:nvPr/>
          </p:nvSpPr>
          <p:spPr>
            <a:xfrm>
              <a:off x="1607475" y="2641175"/>
              <a:ext cx="9675" cy="7150"/>
            </a:xfrm>
            <a:custGeom>
              <a:avLst/>
              <a:gdLst/>
              <a:ahLst/>
              <a:cxnLst/>
              <a:rect l="l" t="t" r="r" b="b"/>
              <a:pathLst>
                <a:path w="387" h="286" extrusionOk="0">
                  <a:moveTo>
                    <a:pt x="118" y="1"/>
                  </a:moveTo>
                  <a:lnTo>
                    <a:pt x="68" y="18"/>
                  </a:lnTo>
                  <a:lnTo>
                    <a:pt x="34" y="34"/>
                  </a:lnTo>
                  <a:lnTo>
                    <a:pt x="18" y="68"/>
                  </a:lnTo>
                  <a:lnTo>
                    <a:pt x="1" y="101"/>
                  </a:lnTo>
                  <a:lnTo>
                    <a:pt x="18" y="135"/>
                  </a:lnTo>
                  <a:lnTo>
                    <a:pt x="34" y="168"/>
                  </a:lnTo>
                  <a:lnTo>
                    <a:pt x="85" y="219"/>
                  </a:lnTo>
                  <a:lnTo>
                    <a:pt x="152" y="252"/>
                  </a:lnTo>
                  <a:lnTo>
                    <a:pt x="219" y="269"/>
                  </a:lnTo>
                  <a:lnTo>
                    <a:pt x="286" y="286"/>
                  </a:lnTo>
                  <a:lnTo>
                    <a:pt x="319" y="269"/>
                  </a:lnTo>
                  <a:lnTo>
                    <a:pt x="353" y="252"/>
                  </a:lnTo>
                  <a:lnTo>
                    <a:pt x="369" y="219"/>
                  </a:lnTo>
                  <a:lnTo>
                    <a:pt x="386" y="185"/>
                  </a:lnTo>
                  <a:lnTo>
                    <a:pt x="369" y="152"/>
                  </a:lnTo>
                  <a:lnTo>
                    <a:pt x="353" y="118"/>
                  </a:lnTo>
                  <a:lnTo>
                    <a:pt x="319" y="85"/>
                  </a:lnTo>
                  <a:lnTo>
                    <a:pt x="286" y="85"/>
                  </a:lnTo>
                  <a:lnTo>
                    <a:pt x="235" y="68"/>
                  </a:lnTo>
                  <a:lnTo>
                    <a:pt x="185" y="34"/>
                  </a:lnTo>
                  <a:lnTo>
                    <a:pt x="152" y="18"/>
                  </a:lnTo>
                  <a:lnTo>
                    <a:pt x="11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167" name="Google Shape;3167;p223"/>
            <p:cNvSpPr/>
            <p:nvPr/>
          </p:nvSpPr>
          <p:spPr>
            <a:xfrm>
              <a:off x="1606650" y="2619400"/>
              <a:ext cx="10900" cy="16775"/>
            </a:xfrm>
            <a:custGeom>
              <a:avLst/>
              <a:gdLst/>
              <a:ahLst/>
              <a:cxnLst/>
              <a:rect l="l" t="t" r="r" b="b"/>
              <a:pathLst>
                <a:path w="436" h="671" extrusionOk="0">
                  <a:moveTo>
                    <a:pt x="268" y="1"/>
                  </a:moveTo>
                  <a:lnTo>
                    <a:pt x="201" y="34"/>
                  </a:lnTo>
                  <a:lnTo>
                    <a:pt x="151" y="51"/>
                  </a:lnTo>
                  <a:lnTo>
                    <a:pt x="101" y="101"/>
                  </a:lnTo>
                  <a:lnTo>
                    <a:pt x="51" y="151"/>
                  </a:lnTo>
                  <a:lnTo>
                    <a:pt x="17" y="202"/>
                  </a:lnTo>
                  <a:lnTo>
                    <a:pt x="0" y="269"/>
                  </a:lnTo>
                  <a:lnTo>
                    <a:pt x="0" y="336"/>
                  </a:lnTo>
                  <a:lnTo>
                    <a:pt x="0" y="403"/>
                  </a:lnTo>
                  <a:lnTo>
                    <a:pt x="17" y="470"/>
                  </a:lnTo>
                  <a:lnTo>
                    <a:pt x="51" y="537"/>
                  </a:lnTo>
                  <a:lnTo>
                    <a:pt x="101" y="587"/>
                  </a:lnTo>
                  <a:lnTo>
                    <a:pt x="151" y="621"/>
                  </a:lnTo>
                  <a:lnTo>
                    <a:pt x="201" y="654"/>
                  </a:lnTo>
                  <a:lnTo>
                    <a:pt x="268" y="671"/>
                  </a:lnTo>
                  <a:lnTo>
                    <a:pt x="369" y="671"/>
                  </a:lnTo>
                  <a:lnTo>
                    <a:pt x="402" y="654"/>
                  </a:lnTo>
                  <a:lnTo>
                    <a:pt x="419" y="621"/>
                  </a:lnTo>
                  <a:lnTo>
                    <a:pt x="436" y="570"/>
                  </a:lnTo>
                  <a:lnTo>
                    <a:pt x="419" y="537"/>
                  </a:lnTo>
                  <a:lnTo>
                    <a:pt x="402" y="503"/>
                  </a:lnTo>
                  <a:lnTo>
                    <a:pt x="369" y="487"/>
                  </a:lnTo>
                  <a:lnTo>
                    <a:pt x="335" y="470"/>
                  </a:lnTo>
                  <a:lnTo>
                    <a:pt x="285" y="470"/>
                  </a:lnTo>
                  <a:lnTo>
                    <a:pt x="235" y="436"/>
                  </a:lnTo>
                  <a:lnTo>
                    <a:pt x="201" y="386"/>
                  </a:lnTo>
                  <a:lnTo>
                    <a:pt x="201" y="336"/>
                  </a:lnTo>
                  <a:lnTo>
                    <a:pt x="201" y="286"/>
                  </a:lnTo>
                  <a:lnTo>
                    <a:pt x="235" y="235"/>
                  </a:lnTo>
                  <a:lnTo>
                    <a:pt x="285" y="219"/>
                  </a:lnTo>
                  <a:lnTo>
                    <a:pt x="335" y="202"/>
                  </a:lnTo>
                  <a:lnTo>
                    <a:pt x="369" y="202"/>
                  </a:lnTo>
                  <a:lnTo>
                    <a:pt x="402" y="168"/>
                  </a:lnTo>
                  <a:lnTo>
                    <a:pt x="419" y="135"/>
                  </a:lnTo>
                  <a:lnTo>
                    <a:pt x="436" y="101"/>
                  </a:lnTo>
                  <a:lnTo>
                    <a:pt x="419" y="68"/>
                  </a:lnTo>
                  <a:lnTo>
                    <a:pt x="402" y="34"/>
                  </a:lnTo>
                  <a:lnTo>
                    <a:pt x="369" y="17"/>
                  </a:lnTo>
                  <a:lnTo>
                    <a:pt x="33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168" name="Google Shape;3168;p223"/>
            <p:cNvSpPr/>
            <p:nvPr/>
          </p:nvSpPr>
          <p:spPr>
            <a:xfrm>
              <a:off x="1612500" y="2631125"/>
              <a:ext cx="10925" cy="17200"/>
            </a:xfrm>
            <a:custGeom>
              <a:avLst/>
              <a:gdLst/>
              <a:ahLst/>
              <a:cxnLst/>
              <a:rect l="l" t="t" r="r" b="b"/>
              <a:pathLst>
                <a:path w="437" h="688" extrusionOk="0">
                  <a:moveTo>
                    <a:pt x="101" y="1"/>
                  </a:moveTo>
                  <a:lnTo>
                    <a:pt x="68" y="18"/>
                  </a:lnTo>
                  <a:lnTo>
                    <a:pt x="34" y="34"/>
                  </a:lnTo>
                  <a:lnTo>
                    <a:pt x="1" y="68"/>
                  </a:lnTo>
                  <a:lnTo>
                    <a:pt x="1" y="101"/>
                  </a:lnTo>
                  <a:lnTo>
                    <a:pt x="1" y="152"/>
                  </a:lnTo>
                  <a:lnTo>
                    <a:pt x="34" y="185"/>
                  </a:lnTo>
                  <a:lnTo>
                    <a:pt x="68" y="202"/>
                  </a:lnTo>
                  <a:lnTo>
                    <a:pt x="101" y="202"/>
                  </a:lnTo>
                  <a:lnTo>
                    <a:pt x="152" y="219"/>
                  </a:lnTo>
                  <a:lnTo>
                    <a:pt x="202" y="252"/>
                  </a:lnTo>
                  <a:lnTo>
                    <a:pt x="219" y="286"/>
                  </a:lnTo>
                  <a:lnTo>
                    <a:pt x="235" y="353"/>
                  </a:lnTo>
                  <a:lnTo>
                    <a:pt x="219" y="403"/>
                  </a:lnTo>
                  <a:lnTo>
                    <a:pt x="202" y="436"/>
                  </a:lnTo>
                  <a:lnTo>
                    <a:pt x="152" y="470"/>
                  </a:lnTo>
                  <a:lnTo>
                    <a:pt x="101" y="487"/>
                  </a:lnTo>
                  <a:lnTo>
                    <a:pt x="68" y="487"/>
                  </a:lnTo>
                  <a:lnTo>
                    <a:pt x="34" y="520"/>
                  </a:lnTo>
                  <a:lnTo>
                    <a:pt x="1" y="554"/>
                  </a:lnTo>
                  <a:lnTo>
                    <a:pt x="1" y="587"/>
                  </a:lnTo>
                  <a:lnTo>
                    <a:pt x="1" y="621"/>
                  </a:lnTo>
                  <a:lnTo>
                    <a:pt x="34" y="654"/>
                  </a:lnTo>
                  <a:lnTo>
                    <a:pt x="68" y="671"/>
                  </a:lnTo>
                  <a:lnTo>
                    <a:pt x="101" y="688"/>
                  </a:lnTo>
                  <a:lnTo>
                    <a:pt x="168" y="671"/>
                  </a:lnTo>
                  <a:lnTo>
                    <a:pt x="235" y="654"/>
                  </a:lnTo>
                  <a:lnTo>
                    <a:pt x="286" y="621"/>
                  </a:lnTo>
                  <a:lnTo>
                    <a:pt x="336" y="587"/>
                  </a:lnTo>
                  <a:lnTo>
                    <a:pt x="386" y="537"/>
                  </a:lnTo>
                  <a:lnTo>
                    <a:pt x="403" y="487"/>
                  </a:lnTo>
                  <a:lnTo>
                    <a:pt x="436" y="420"/>
                  </a:lnTo>
                  <a:lnTo>
                    <a:pt x="436" y="353"/>
                  </a:lnTo>
                  <a:lnTo>
                    <a:pt x="436" y="286"/>
                  </a:lnTo>
                  <a:lnTo>
                    <a:pt x="403" y="219"/>
                  </a:lnTo>
                  <a:lnTo>
                    <a:pt x="386" y="152"/>
                  </a:lnTo>
                  <a:lnTo>
                    <a:pt x="336" y="101"/>
                  </a:lnTo>
                  <a:lnTo>
                    <a:pt x="286" y="68"/>
                  </a:lnTo>
                  <a:lnTo>
                    <a:pt x="235" y="34"/>
                  </a:lnTo>
                  <a:lnTo>
                    <a:pt x="168" y="18"/>
                  </a:lnTo>
                  <a:lnTo>
                    <a:pt x="10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169" name="Google Shape;3169;p223"/>
            <p:cNvSpPr/>
            <p:nvPr/>
          </p:nvSpPr>
          <p:spPr>
            <a:xfrm>
              <a:off x="1612100" y="2643275"/>
              <a:ext cx="5050" cy="7975"/>
            </a:xfrm>
            <a:custGeom>
              <a:avLst/>
              <a:gdLst/>
              <a:ahLst/>
              <a:cxnLst/>
              <a:rect l="l" t="t" r="r" b="b"/>
              <a:pathLst>
                <a:path w="202" h="319" extrusionOk="0">
                  <a:moveTo>
                    <a:pt x="50" y="1"/>
                  </a:moveTo>
                  <a:lnTo>
                    <a:pt x="34" y="34"/>
                  </a:lnTo>
                  <a:lnTo>
                    <a:pt x="0" y="68"/>
                  </a:lnTo>
                  <a:lnTo>
                    <a:pt x="0" y="101"/>
                  </a:lnTo>
                  <a:lnTo>
                    <a:pt x="0" y="218"/>
                  </a:lnTo>
                  <a:lnTo>
                    <a:pt x="0" y="252"/>
                  </a:lnTo>
                  <a:lnTo>
                    <a:pt x="34" y="285"/>
                  </a:lnTo>
                  <a:lnTo>
                    <a:pt x="50" y="319"/>
                  </a:lnTo>
                  <a:lnTo>
                    <a:pt x="134" y="319"/>
                  </a:lnTo>
                  <a:lnTo>
                    <a:pt x="168" y="285"/>
                  </a:lnTo>
                  <a:lnTo>
                    <a:pt x="184" y="252"/>
                  </a:lnTo>
                  <a:lnTo>
                    <a:pt x="201" y="2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170" name="Google Shape;3170;p223"/>
            <p:cNvSpPr/>
            <p:nvPr/>
          </p:nvSpPr>
          <p:spPr>
            <a:xfrm>
              <a:off x="1612100" y="2616475"/>
              <a:ext cx="5050" cy="7975"/>
            </a:xfrm>
            <a:custGeom>
              <a:avLst/>
              <a:gdLst/>
              <a:ahLst/>
              <a:cxnLst/>
              <a:rect l="l" t="t" r="r" b="b"/>
              <a:pathLst>
                <a:path w="202" h="319" extrusionOk="0">
                  <a:moveTo>
                    <a:pt x="50" y="0"/>
                  </a:moveTo>
                  <a:lnTo>
                    <a:pt x="34" y="34"/>
                  </a:lnTo>
                  <a:lnTo>
                    <a:pt x="0" y="51"/>
                  </a:lnTo>
                  <a:lnTo>
                    <a:pt x="0" y="101"/>
                  </a:lnTo>
                  <a:lnTo>
                    <a:pt x="0" y="218"/>
                  </a:lnTo>
                  <a:lnTo>
                    <a:pt x="0" y="252"/>
                  </a:lnTo>
                  <a:lnTo>
                    <a:pt x="34" y="285"/>
                  </a:lnTo>
                  <a:lnTo>
                    <a:pt x="50" y="319"/>
                  </a:lnTo>
                  <a:lnTo>
                    <a:pt x="134" y="319"/>
                  </a:lnTo>
                  <a:lnTo>
                    <a:pt x="168" y="285"/>
                  </a:lnTo>
                  <a:lnTo>
                    <a:pt x="184" y="252"/>
                  </a:lnTo>
                  <a:lnTo>
                    <a:pt x="201" y="218"/>
                  </a:lnTo>
                  <a:lnTo>
                    <a:pt x="201" y="101"/>
                  </a:lnTo>
                  <a:lnTo>
                    <a:pt x="184" y="51"/>
                  </a:lnTo>
                  <a:lnTo>
                    <a:pt x="168" y="34"/>
                  </a:lnTo>
                  <a:lnTo>
                    <a:pt x="134"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sp>
        <p:nvSpPr>
          <p:cNvPr id="3171" name="Google Shape;3171;p223"/>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7</a:t>
            </a:fld>
            <a:endParaRPr sz="525">
              <a:solidFill>
                <a:srgbClr val="25146F"/>
              </a:solidFill>
              <a:latin typeface="Poppins Medium"/>
              <a:ea typeface="Poppins Medium"/>
              <a:cs typeface="Poppins Medium"/>
              <a:sym typeface="Poppins Medium"/>
            </a:endParaRPr>
          </a:p>
        </p:txBody>
      </p:sp>
      <p:grpSp>
        <p:nvGrpSpPr>
          <p:cNvPr id="3172" name="Google Shape;3172;p223"/>
          <p:cNvGrpSpPr/>
          <p:nvPr/>
        </p:nvGrpSpPr>
        <p:grpSpPr>
          <a:xfrm>
            <a:off x="2613433" y="1474048"/>
            <a:ext cx="764256" cy="521707"/>
            <a:chOff x="3898150" y="489975"/>
            <a:chExt cx="105550" cy="72050"/>
          </a:xfrm>
        </p:grpSpPr>
        <p:sp>
          <p:nvSpPr>
            <p:cNvPr id="3173" name="Google Shape;3173;p223"/>
            <p:cNvSpPr/>
            <p:nvPr/>
          </p:nvSpPr>
          <p:spPr>
            <a:xfrm>
              <a:off x="3898150" y="489975"/>
              <a:ext cx="105550" cy="72050"/>
            </a:xfrm>
            <a:custGeom>
              <a:avLst/>
              <a:gdLst/>
              <a:ahLst/>
              <a:cxnLst/>
              <a:rect l="l" t="t" r="r" b="b"/>
              <a:pathLst>
                <a:path w="4222" h="2882" extrusionOk="0">
                  <a:moveTo>
                    <a:pt x="3987" y="202"/>
                  </a:moveTo>
                  <a:lnTo>
                    <a:pt x="4003" y="218"/>
                  </a:lnTo>
                  <a:lnTo>
                    <a:pt x="4020" y="235"/>
                  </a:lnTo>
                  <a:lnTo>
                    <a:pt x="4020" y="269"/>
                  </a:lnTo>
                  <a:lnTo>
                    <a:pt x="4020" y="2614"/>
                  </a:lnTo>
                  <a:lnTo>
                    <a:pt x="4020" y="2630"/>
                  </a:lnTo>
                  <a:lnTo>
                    <a:pt x="4003" y="2647"/>
                  </a:lnTo>
                  <a:lnTo>
                    <a:pt x="3987" y="2664"/>
                  </a:lnTo>
                  <a:lnTo>
                    <a:pt x="3953" y="2681"/>
                  </a:lnTo>
                  <a:lnTo>
                    <a:pt x="268" y="2681"/>
                  </a:lnTo>
                  <a:lnTo>
                    <a:pt x="251" y="2664"/>
                  </a:lnTo>
                  <a:lnTo>
                    <a:pt x="218" y="2647"/>
                  </a:lnTo>
                  <a:lnTo>
                    <a:pt x="218" y="2630"/>
                  </a:lnTo>
                  <a:lnTo>
                    <a:pt x="201" y="2614"/>
                  </a:lnTo>
                  <a:lnTo>
                    <a:pt x="201" y="269"/>
                  </a:lnTo>
                  <a:lnTo>
                    <a:pt x="218" y="235"/>
                  </a:lnTo>
                  <a:lnTo>
                    <a:pt x="218" y="218"/>
                  </a:lnTo>
                  <a:lnTo>
                    <a:pt x="251" y="202"/>
                  </a:lnTo>
                  <a:close/>
                  <a:moveTo>
                    <a:pt x="218" y="1"/>
                  </a:moveTo>
                  <a:lnTo>
                    <a:pt x="168" y="17"/>
                  </a:lnTo>
                  <a:lnTo>
                    <a:pt x="84" y="68"/>
                  </a:lnTo>
                  <a:lnTo>
                    <a:pt x="17" y="151"/>
                  </a:lnTo>
                  <a:lnTo>
                    <a:pt x="17" y="202"/>
                  </a:lnTo>
                  <a:lnTo>
                    <a:pt x="0" y="269"/>
                  </a:lnTo>
                  <a:lnTo>
                    <a:pt x="0" y="2614"/>
                  </a:lnTo>
                  <a:lnTo>
                    <a:pt x="17" y="2664"/>
                  </a:lnTo>
                  <a:lnTo>
                    <a:pt x="17" y="2714"/>
                  </a:lnTo>
                  <a:lnTo>
                    <a:pt x="84" y="2798"/>
                  </a:lnTo>
                  <a:lnTo>
                    <a:pt x="168" y="2848"/>
                  </a:lnTo>
                  <a:lnTo>
                    <a:pt x="218" y="2865"/>
                  </a:lnTo>
                  <a:lnTo>
                    <a:pt x="268" y="2882"/>
                  </a:lnTo>
                  <a:lnTo>
                    <a:pt x="3953" y="2882"/>
                  </a:lnTo>
                  <a:lnTo>
                    <a:pt x="4003" y="2865"/>
                  </a:lnTo>
                  <a:lnTo>
                    <a:pt x="4054" y="2848"/>
                  </a:lnTo>
                  <a:lnTo>
                    <a:pt x="4154" y="2798"/>
                  </a:lnTo>
                  <a:lnTo>
                    <a:pt x="4204" y="2714"/>
                  </a:lnTo>
                  <a:lnTo>
                    <a:pt x="4221" y="2664"/>
                  </a:lnTo>
                  <a:lnTo>
                    <a:pt x="4221" y="2614"/>
                  </a:lnTo>
                  <a:lnTo>
                    <a:pt x="4221" y="269"/>
                  </a:lnTo>
                  <a:lnTo>
                    <a:pt x="4221" y="202"/>
                  </a:lnTo>
                  <a:lnTo>
                    <a:pt x="4204" y="151"/>
                  </a:lnTo>
                  <a:lnTo>
                    <a:pt x="4154" y="68"/>
                  </a:lnTo>
                  <a:lnTo>
                    <a:pt x="4054" y="17"/>
                  </a:lnTo>
                  <a:lnTo>
                    <a:pt x="4003" y="1"/>
                  </a:lnTo>
                  <a:close/>
                </a:path>
              </a:pathLst>
            </a:custGeom>
            <a:solidFill>
              <a:schemeClr val="lt1"/>
            </a:solidFill>
            <a:ln>
              <a:noFill/>
            </a:ln>
          </p:spPr>
          <p:txBody>
            <a:bodyPr spcFirstLastPara="1" wrap="square" lIns="163050" tIns="163050" rIns="163050" bIns="163050" anchor="ctr" anchorCtr="0">
              <a:noAutofit/>
            </a:bodyPr>
            <a:lstStyle/>
            <a:p>
              <a:pPr marL="0" marR="0" lvl="0" indent="0" algn="l" rtl="0">
                <a:lnSpc>
                  <a:spcPct val="100000"/>
                </a:lnSpc>
                <a:spcBef>
                  <a:spcPts val="0"/>
                </a:spcBef>
                <a:spcAft>
                  <a:spcPts val="0"/>
                </a:spcAft>
                <a:buClr>
                  <a:srgbClr val="000000"/>
                </a:buClr>
                <a:buSzPts val="2474"/>
                <a:buFont typeface="Arial"/>
                <a:buNone/>
              </a:pPr>
              <a:endParaRPr sz="2474" b="0" i="0" u="none" strike="noStrike" cap="none">
                <a:solidFill>
                  <a:srgbClr val="000000"/>
                </a:solidFill>
                <a:latin typeface="Arial"/>
                <a:ea typeface="Arial"/>
                <a:cs typeface="Arial"/>
                <a:sym typeface="Arial"/>
              </a:endParaRPr>
            </a:p>
          </p:txBody>
        </p:sp>
        <p:sp>
          <p:nvSpPr>
            <p:cNvPr id="3174" name="Google Shape;3174;p223"/>
            <p:cNvSpPr/>
            <p:nvPr/>
          </p:nvSpPr>
          <p:spPr>
            <a:xfrm>
              <a:off x="3898150" y="505900"/>
              <a:ext cx="105550" cy="5050"/>
            </a:xfrm>
            <a:custGeom>
              <a:avLst/>
              <a:gdLst/>
              <a:ahLst/>
              <a:cxnLst/>
              <a:rect l="l" t="t" r="r" b="b"/>
              <a:pathLst>
                <a:path w="4222" h="202" extrusionOk="0">
                  <a:moveTo>
                    <a:pt x="67" y="0"/>
                  </a:moveTo>
                  <a:lnTo>
                    <a:pt x="34" y="17"/>
                  </a:lnTo>
                  <a:lnTo>
                    <a:pt x="17" y="50"/>
                  </a:lnTo>
                  <a:lnTo>
                    <a:pt x="0" y="101"/>
                  </a:lnTo>
                  <a:lnTo>
                    <a:pt x="17" y="134"/>
                  </a:lnTo>
                  <a:lnTo>
                    <a:pt x="34" y="168"/>
                  </a:lnTo>
                  <a:lnTo>
                    <a:pt x="67" y="184"/>
                  </a:lnTo>
                  <a:lnTo>
                    <a:pt x="101" y="201"/>
                  </a:lnTo>
                  <a:lnTo>
                    <a:pt x="4121" y="201"/>
                  </a:lnTo>
                  <a:lnTo>
                    <a:pt x="4171" y="184"/>
                  </a:lnTo>
                  <a:lnTo>
                    <a:pt x="4188" y="168"/>
                  </a:lnTo>
                  <a:lnTo>
                    <a:pt x="4221" y="134"/>
                  </a:lnTo>
                  <a:lnTo>
                    <a:pt x="4221" y="101"/>
                  </a:lnTo>
                  <a:lnTo>
                    <a:pt x="4221" y="50"/>
                  </a:lnTo>
                  <a:lnTo>
                    <a:pt x="4188" y="17"/>
                  </a:lnTo>
                  <a:lnTo>
                    <a:pt x="4171" y="0"/>
                  </a:lnTo>
                  <a:close/>
                </a:path>
              </a:pathLst>
            </a:custGeom>
            <a:solidFill>
              <a:schemeClr val="lt1"/>
            </a:solidFill>
            <a:ln>
              <a:noFill/>
            </a:ln>
          </p:spPr>
          <p:txBody>
            <a:bodyPr spcFirstLastPara="1" wrap="square" lIns="163050" tIns="163050" rIns="163050" bIns="163050" anchor="ctr" anchorCtr="0">
              <a:noAutofit/>
            </a:bodyPr>
            <a:lstStyle/>
            <a:p>
              <a:pPr marL="0" marR="0" lvl="0" indent="0" algn="l" rtl="0">
                <a:lnSpc>
                  <a:spcPct val="100000"/>
                </a:lnSpc>
                <a:spcBef>
                  <a:spcPts val="0"/>
                </a:spcBef>
                <a:spcAft>
                  <a:spcPts val="0"/>
                </a:spcAft>
                <a:buClr>
                  <a:srgbClr val="000000"/>
                </a:buClr>
                <a:buSzPts val="2474"/>
                <a:buFont typeface="Arial"/>
                <a:buNone/>
              </a:pPr>
              <a:endParaRPr sz="2474" b="0" i="0" u="none" strike="noStrike" cap="none">
                <a:solidFill>
                  <a:srgbClr val="000000"/>
                </a:solidFill>
                <a:latin typeface="Arial"/>
                <a:ea typeface="Arial"/>
                <a:cs typeface="Arial"/>
                <a:sym typeface="Arial"/>
              </a:endParaRPr>
            </a:p>
          </p:txBody>
        </p:sp>
        <p:sp>
          <p:nvSpPr>
            <p:cNvPr id="3175" name="Google Shape;3175;p223"/>
            <p:cNvSpPr/>
            <p:nvPr/>
          </p:nvSpPr>
          <p:spPr>
            <a:xfrm>
              <a:off x="3948400" y="523475"/>
              <a:ext cx="38550" cy="5050"/>
            </a:xfrm>
            <a:custGeom>
              <a:avLst/>
              <a:gdLst/>
              <a:ahLst/>
              <a:cxnLst/>
              <a:rect l="l" t="t" r="r" b="b"/>
              <a:pathLst>
                <a:path w="1542" h="202" extrusionOk="0">
                  <a:moveTo>
                    <a:pt x="67" y="1"/>
                  </a:moveTo>
                  <a:lnTo>
                    <a:pt x="34" y="17"/>
                  </a:lnTo>
                  <a:lnTo>
                    <a:pt x="17" y="51"/>
                  </a:lnTo>
                  <a:lnTo>
                    <a:pt x="0" y="101"/>
                  </a:lnTo>
                  <a:lnTo>
                    <a:pt x="17" y="135"/>
                  </a:lnTo>
                  <a:lnTo>
                    <a:pt x="34" y="168"/>
                  </a:lnTo>
                  <a:lnTo>
                    <a:pt x="67" y="185"/>
                  </a:lnTo>
                  <a:lnTo>
                    <a:pt x="101" y="202"/>
                  </a:lnTo>
                  <a:lnTo>
                    <a:pt x="1441" y="202"/>
                  </a:lnTo>
                  <a:lnTo>
                    <a:pt x="1491" y="185"/>
                  </a:lnTo>
                  <a:lnTo>
                    <a:pt x="1524" y="168"/>
                  </a:lnTo>
                  <a:lnTo>
                    <a:pt x="1541" y="135"/>
                  </a:lnTo>
                  <a:lnTo>
                    <a:pt x="1541" y="101"/>
                  </a:lnTo>
                  <a:lnTo>
                    <a:pt x="1541" y="51"/>
                  </a:lnTo>
                  <a:lnTo>
                    <a:pt x="1524" y="17"/>
                  </a:lnTo>
                  <a:lnTo>
                    <a:pt x="1491" y="1"/>
                  </a:lnTo>
                  <a:close/>
                </a:path>
              </a:pathLst>
            </a:custGeom>
            <a:solidFill>
              <a:schemeClr val="lt1"/>
            </a:solidFill>
            <a:ln>
              <a:noFill/>
            </a:ln>
          </p:spPr>
          <p:txBody>
            <a:bodyPr spcFirstLastPara="1" wrap="square" lIns="163050" tIns="163050" rIns="163050" bIns="163050" anchor="ctr" anchorCtr="0">
              <a:noAutofit/>
            </a:bodyPr>
            <a:lstStyle/>
            <a:p>
              <a:pPr marL="0" marR="0" lvl="0" indent="0" algn="l" rtl="0">
                <a:lnSpc>
                  <a:spcPct val="100000"/>
                </a:lnSpc>
                <a:spcBef>
                  <a:spcPts val="0"/>
                </a:spcBef>
                <a:spcAft>
                  <a:spcPts val="0"/>
                </a:spcAft>
                <a:buClr>
                  <a:srgbClr val="000000"/>
                </a:buClr>
                <a:buSzPts val="2474"/>
                <a:buFont typeface="Arial"/>
                <a:buNone/>
              </a:pPr>
              <a:endParaRPr sz="2474" b="0" i="0" u="none" strike="noStrike" cap="non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79"/>
        <p:cNvGrpSpPr/>
        <p:nvPr/>
      </p:nvGrpSpPr>
      <p:grpSpPr>
        <a:xfrm>
          <a:off x="0" y="0"/>
          <a:ext cx="0" cy="0"/>
          <a:chOff x="0" y="0"/>
          <a:chExt cx="0" cy="0"/>
        </a:xfrm>
      </p:grpSpPr>
      <p:sp>
        <p:nvSpPr>
          <p:cNvPr id="3180" name="Google Shape;3180;p22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8</a:t>
            </a:fld>
            <a:endParaRPr/>
          </a:p>
        </p:txBody>
      </p:sp>
      <p:sp>
        <p:nvSpPr>
          <p:cNvPr id="3181" name="Google Shape;3181;p224"/>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3600"/>
              <a:buNone/>
            </a:pPr>
            <a:r>
              <a:rPr lang="en" sz="3050"/>
              <a:t>Smart commute</a:t>
            </a:r>
            <a:endParaRPr sz="305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85"/>
        <p:cNvGrpSpPr/>
        <p:nvPr/>
      </p:nvGrpSpPr>
      <p:grpSpPr>
        <a:xfrm>
          <a:off x="0" y="0"/>
          <a:ext cx="0" cy="0"/>
          <a:chOff x="0" y="0"/>
          <a:chExt cx="0" cy="0"/>
        </a:xfrm>
      </p:grpSpPr>
      <p:sp>
        <p:nvSpPr>
          <p:cNvPr id="3186" name="Google Shape;3186;p225"/>
          <p:cNvSpPr/>
          <p:nvPr/>
        </p:nvSpPr>
        <p:spPr>
          <a:xfrm>
            <a:off x="2453675" y="1314188"/>
            <a:ext cx="2089500" cy="3301200"/>
          </a:xfrm>
          <a:prstGeom prst="roundRect">
            <a:avLst>
              <a:gd name="adj" fmla="val 3936"/>
            </a:avLst>
          </a:prstGeom>
          <a:gradFill>
            <a:gsLst>
              <a:gs pos="0">
                <a:srgbClr val="FFFFFF"/>
              </a:gs>
              <a:gs pos="22000">
                <a:srgbClr val="FFFFFF"/>
              </a:gs>
              <a:gs pos="100000">
                <a:srgbClr val="E3E7FA">
                  <a:alpha val="80000"/>
                </a:srgbClr>
              </a:gs>
            </a:gsLst>
            <a:lin ang="5400700" scaled="0"/>
          </a:gra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Medium"/>
              <a:ea typeface="Poppins Medium"/>
              <a:cs typeface="Poppins Medium"/>
              <a:sym typeface="Poppins Medium"/>
            </a:endParaRPr>
          </a:p>
        </p:txBody>
      </p:sp>
      <p:sp>
        <p:nvSpPr>
          <p:cNvPr id="3187" name="Google Shape;3187;p225"/>
          <p:cNvSpPr/>
          <p:nvPr/>
        </p:nvSpPr>
        <p:spPr>
          <a:xfrm>
            <a:off x="306500" y="1314188"/>
            <a:ext cx="2089500" cy="3301200"/>
          </a:xfrm>
          <a:prstGeom prst="roundRect">
            <a:avLst>
              <a:gd name="adj" fmla="val 3936"/>
            </a:avLst>
          </a:prstGeom>
          <a:gradFill>
            <a:gsLst>
              <a:gs pos="0">
                <a:srgbClr val="FFFFFF"/>
              </a:gs>
              <a:gs pos="22000">
                <a:srgbClr val="FFFFFF"/>
              </a:gs>
              <a:gs pos="100000">
                <a:srgbClr val="E3E7FA">
                  <a:alpha val="80000"/>
                </a:srgbClr>
              </a:gs>
            </a:gsLst>
            <a:lin ang="5400700" scaled="0"/>
          </a:gra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Medium"/>
              <a:ea typeface="Poppins Medium"/>
              <a:cs typeface="Poppins Medium"/>
              <a:sym typeface="Poppins Medium"/>
            </a:endParaRPr>
          </a:p>
        </p:txBody>
      </p:sp>
      <p:sp>
        <p:nvSpPr>
          <p:cNvPr id="3188" name="Google Shape;3188;p225"/>
          <p:cNvSpPr/>
          <p:nvPr/>
        </p:nvSpPr>
        <p:spPr>
          <a:xfrm>
            <a:off x="4600825" y="1314188"/>
            <a:ext cx="2089500" cy="3301200"/>
          </a:xfrm>
          <a:prstGeom prst="roundRect">
            <a:avLst>
              <a:gd name="adj" fmla="val 3936"/>
            </a:avLst>
          </a:prstGeom>
          <a:gradFill>
            <a:gsLst>
              <a:gs pos="0">
                <a:srgbClr val="FFFFFF"/>
              </a:gs>
              <a:gs pos="22000">
                <a:srgbClr val="FFFFFF"/>
              </a:gs>
              <a:gs pos="100000">
                <a:srgbClr val="E3E7FA">
                  <a:alpha val="80000"/>
                </a:srgbClr>
              </a:gs>
            </a:gsLst>
            <a:lin ang="5400700" scaled="0"/>
          </a:gra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Medium"/>
              <a:ea typeface="Poppins Medium"/>
              <a:cs typeface="Poppins Medium"/>
              <a:sym typeface="Poppins Medium"/>
            </a:endParaRPr>
          </a:p>
        </p:txBody>
      </p:sp>
      <p:sp>
        <p:nvSpPr>
          <p:cNvPr id="3189" name="Google Shape;3189;p225"/>
          <p:cNvSpPr/>
          <p:nvPr/>
        </p:nvSpPr>
        <p:spPr>
          <a:xfrm>
            <a:off x="6748000" y="1314188"/>
            <a:ext cx="2089500" cy="3301200"/>
          </a:xfrm>
          <a:prstGeom prst="roundRect">
            <a:avLst>
              <a:gd name="adj" fmla="val 3936"/>
            </a:avLst>
          </a:prstGeom>
          <a:gradFill>
            <a:gsLst>
              <a:gs pos="0">
                <a:srgbClr val="FFFFFF"/>
              </a:gs>
              <a:gs pos="22000">
                <a:srgbClr val="FFFFFF"/>
              </a:gs>
              <a:gs pos="100000">
                <a:srgbClr val="E3E7FA">
                  <a:alpha val="80000"/>
                </a:srgbClr>
              </a:gs>
            </a:gsLst>
            <a:lin ang="5400700" scaled="0"/>
          </a:gra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Medium"/>
              <a:ea typeface="Poppins Medium"/>
              <a:cs typeface="Poppins Medium"/>
              <a:sym typeface="Poppins Medium"/>
            </a:endParaRPr>
          </a:p>
        </p:txBody>
      </p:sp>
      <p:sp>
        <p:nvSpPr>
          <p:cNvPr id="3190" name="Google Shape;3190;p225"/>
          <p:cNvSpPr txBox="1">
            <a:spLocks noGrp="1"/>
          </p:cNvSpPr>
          <p:nvPr>
            <p:ph type="title"/>
          </p:nvPr>
        </p:nvSpPr>
        <p:spPr>
          <a:xfrm>
            <a:off x="315026" y="319875"/>
            <a:ext cx="85428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Smart commute</a:t>
            </a:r>
            <a:endParaRPr/>
          </a:p>
        </p:txBody>
      </p:sp>
      <p:sp>
        <p:nvSpPr>
          <p:cNvPr id="3191" name="Google Shape;3191;p225"/>
          <p:cNvSpPr txBox="1"/>
          <p:nvPr/>
        </p:nvSpPr>
        <p:spPr>
          <a:xfrm>
            <a:off x="244353" y="749913"/>
            <a:ext cx="6568200" cy="323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Arial"/>
              <a:buNone/>
            </a:pPr>
            <a:r>
              <a:rPr lang="en" sz="1500" i="0" u="none" strike="noStrike" cap="none">
                <a:solidFill>
                  <a:schemeClr val="dk1"/>
                </a:solidFill>
                <a:latin typeface="Poppins"/>
                <a:ea typeface="Poppins"/>
                <a:cs typeface="Poppins"/>
                <a:sym typeface="Poppins"/>
              </a:rPr>
              <a:t>For those in Chicago, San Francisco, and Washington D.C.</a:t>
            </a:r>
            <a:endParaRPr sz="1500" i="0" u="none" strike="noStrike" cap="none">
              <a:solidFill>
                <a:schemeClr val="dk1"/>
              </a:solidFill>
              <a:latin typeface="Poppins"/>
              <a:ea typeface="Poppins"/>
              <a:cs typeface="Poppins"/>
              <a:sym typeface="Poppins"/>
            </a:endParaRPr>
          </a:p>
        </p:txBody>
      </p:sp>
      <p:grpSp>
        <p:nvGrpSpPr>
          <p:cNvPr id="3192" name="Google Shape;3192;p225"/>
          <p:cNvGrpSpPr/>
          <p:nvPr/>
        </p:nvGrpSpPr>
        <p:grpSpPr>
          <a:xfrm>
            <a:off x="6921429" y="1610097"/>
            <a:ext cx="428544" cy="292530"/>
            <a:chOff x="3898150" y="489975"/>
            <a:chExt cx="105550" cy="72050"/>
          </a:xfrm>
        </p:grpSpPr>
        <p:sp>
          <p:nvSpPr>
            <p:cNvPr id="3193" name="Google Shape;3193;p225"/>
            <p:cNvSpPr/>
            <p:nvPr/>
          </p:nvSpPr>
          <p:spPr>
            <a:xfrm>
              <a:off x="3898150" y="489975"/>
              <a:ext cx="105550" cy="72050"/>
            </a:xfrm>
            <a:custGeom>
              <a:avLst/>
              <a:gdLst/>
              <a:ahLst/>
              <a:cxnLst/>
              <a:rect l="l" t="t" r="r" b="b"/>
              <a:pathLst>
                <a:path w="4222" h="2882" extrusionOk="0">
                  <a:moveTo>
                    <a:pt x="3987" y="202"/>
                  </a:moveTo>
                  <a:lnTo>
                    <a:pt x="4003" y="218"/>
                  </a:lnTo>
                  <a:lnTo>
                    <a:pt x="4020" y="235"/>
                  </a:lnTo>
                  <a:lnTo>
                    <a:pt x="4020" y="269"/>
                  </a:lnTo>
                  <a:lnTo>
                    <a:pt x="4020" y="2614"/>
                  </a:lnTo>
                  <a:lnTo>
                    <a:pt x="4020" y="2630"/>
                  </a:lnTo>
                  <a:lnTo>
                    <a:pt x="4003" y="2647"/>
                  </a:lnTo>
                  <a:lnTo>
                    <a:pt x="3987" y="2664"/>
                  </a:lnTo>
                  <a:lnTo>
                    <a:pt x="3953" y="2681"/>
                  </a:lnTo>
                  <a:lnTo>
                    <a:pt x="268" y="2681"/>
                  </a:lnTo>
                  <a:lnTo>
                    <a:pt x="251" y="2664"/>
                  </a:lnTo>
                  <a:lnTo>
                    <a:pt x="218" y="2647"/>
                  </a:lnTo>
                  <a:lnTo>
                    <a:pt x="218" y="2630"/>
                  </a:lnTo>
                  <a:lnTo>
                    <a:pt x="201" y="2614"/>
                  </a:lnTo>
                  <a:lnTo>
                    <a:pt x="201" y="269"/>
                  </a:lnTo>
                  <a:lnTo>
                    <a:pt x="218" y="235"/>
                  </a:lnTo>
                  <a:lnTo>
                    <a:pt x="218" y="218"/>
                  </a:lnTo>
                  <a:lnTo>
                    <a:pt x="251" y="202"/>
                  </a:lnTo>
                  <a:close/>
                  <a:moveTo>
                    <a:pt x="218" y="1"/>
                  </a:moveTo>
                  <a:lnTo>
                    <a:pt x="168" y="17"/>
                  </a:lnTo>
                  <a:lnTo>
                    <a:pt x="84" y="68"/>
                  </a:lnTo>
                  <a:lnTo>
                    <a:pt x="17" y="151"/>
                  </a:lnTo>
                  <a:lnTo>
                    <a:pt x="17" y="202"/>
                  </a:lnTo>
                  <a:lnTo>
                    <a:pt x="0" y="269"/>
                  </a:lnTo>
                  <a:lnTo>
                    <a:pt x="0" y="2614"/>
                  </a:lnTo>
                  <a:lnTo>
                    <a:pt x="17" y="2664"/>
                  </a:lnTo>
                  <a:lnTo>
                    <a:pt x="17" y="2714"/>
                  </a:lnTo>
                  <a:lnTo>
                    <a:pt x="84" y="2798"/>
                  </a:lnTo>
                  <a:lnTo>
                    <a:pt x="168" y="2848"/>
                  </a:lnTo>
                  <a:lnTo>
                    <a:pt x="218" y="2865"/>
                  </a:lnTo>
                  <a:lnTo>
                    <a:pt x="268" y="2882"/>
                  </a:lnTo>
                  <a:lnTo>
                    <a:pt x="3953" y="2882"/>
                  </a:lnTo>
                  <a:lnTo>
                    <a:pt x="4003" y="2865"/>
                  </a:lnTo>
                  <a:lnTo>
                    <a:pt x="4054" y="2848"/>
                  </a:lnTo>
                  <a:lnTo>
                    <a:pt x="4154" y="2798"/>
                  </a:lnTo>
                  <a:lnTo>
                    <a:pt x="4204" y="2714"/>
                  </a:lnTo>
                  <a:lnTo>
                    <a:pt x="4221" y="2664"/>
                  </a:lnTo>
                  <a:lnTo>
                    <a:pt x="4221" y="2614"/>
                  </a:lnTo>
                  <a:lnTo>
                    <a:pt x="4221" y="269"/>
                  </a:lnTo>
                  <a:lnTo>
                    <a:pt x="4221" y="202"/>
                  </a:lnTo>
                  <a:lnTo>
                    <a:pt x="4204" y="151"/>
                  </a:lnTo>
                  <a:lnTo>
                    <a:pt x="4154" y="68"/>
                  </a:lnTo>
                  <a:lnTo>
                    <a:pt x="4054" y="17"/>
                  </a:lnTo>
                  <a:lnTo>
                    <a:pt x="400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194" name="Google Shape;3194;p225"/>
            <p:cNvSpPr/>
            <p:nvPr/>
          </p:nvSpPr>
          <p:spPr>
            <a:xfrm>
              <a:off x="3898150" y="505900"/>
              <a:ext cx="105550" cy="5050"/>
            </a:xfrm>
            <a:custGeom>
              <a:avLst/>
              <a:gdLst/>
              <a:ahLst/>
              <a:cxnLst/>
              <a:rect l="l" t="t" r="r" b="b"/>
              <a:pathLst>
                <a:path w="4222" h="202" extrusionOk="0">
                  <a:moveTo>
                    <a:pt x="67" y="0"/>
                  </a:moveTo>
                  <a:lnTo>
                    <a:pt x="34" y="17"/>
                  </a:lnTo>
                  <a:lnTo>
                    <a:pt x="17" y="50"/>
                  </a:lnTo>
                  <a:lnTo>
                    <a:pt x="0" y="101"/>
                  </a:lnTo>
                  <a:lnTo>
                    <a:pt x="17" y="134"/>
                  </a:lnTo>
                  <a:lnTo>
                    <a:pt x="34" y="168"/>
                  </a:lnTo>
                  <a:lnTo>
                    <a:pt x="67" y="184"/>
                  </a:lnTo>
                  <a:lnTo>
                    <a:pt x="101" y="201"/>
                  </a:lnTo>
                  <a:lnTo>
                    <a:pt x="4121" y="201"/>
                  </a:lnTo>
                  <a:lnTo>
                    <a:pt x="4171" y="184"/>
                  </a:lnTo>
                  <a:lnTo>
                    <a:pt x="4188" y="168"/>
                  </a:lnTo>
                  <a:lnTo>
                    <a:pt x="4221" y="134"/>
                  </a:lnTo>
                  <a:lnTo>
                    <a:pt x="4221" y="101"/>
                  </a:lnTo>
                  <a:lnTo>
                    <a:pt x="4221" y="50"/>
                  </a:lnTo>
                  <a:lnTo>
                    <a:pt x="4188" y="17"/>
                  </a:lnTo>
                  <a:lnTo>
                    <a:pt x="4171"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195" name="Google Shape;3195;p225"/>
            <p:cNvSpPr/>
            <p:nvPr/>
          </p:nvSpPr>
          <p:spPr>
            <a:xfrm>
              <a:off x="3948400" y="523475"/>
              <a:ext cx="38550" cy="5050"/>
            </a:xfrm>
            <a:custGeom>
              <a:avLst/>
              <a:gdLst/>
              <a:ahLst/>
              <a:cxnLst/>
              <a:rect l="l" t="t" r="r" b="b"/>
              <a:pathLst>
                <a:path w="1542" h="202" extrusionOk="0">
                  <a:moveTo>
                    <a:pt x="67" y="1"/>
                  </a:moveTo>
                  <a:lnTo>
                    <a:pt x="34" y="17"/>
                  </a:lnTo>
                  <a:lnTo>
                    <a:pt x="17" y="51"/>
                  </a:lnTo>
                  <a:lnTo>
                    <a:pt x="0" y="101"/>
                  </a:lnTo>
                  <a:lnTo>
                    <a:pt x="17" y="135"/>
                  </a:lnTo>
                  <a:lnTo>
                    <a:pt x="34" y="168"/>
                  </a:lnTo>
                  <a:lnTo>
                    <a:pt x="67" y="185"/>
                  </a:lnTo>
                  <a:lnTo>
                    <a:pt x="101" y="202"/>
                  </a:lnTo>
                  <a:lnTo>
                    <a:pt x="1441" y="202"/>
                  </a:lnTo>
                  <a:lnTo>
                    <a:pt x="1491" y="185"/>
                  </a:lnTo>
                  <a:lnTo>
                    <a:pt x="1524" y="168"/>
                  </a:lnTo>
                  <a:lnTo>
                    <a:pt x="1541" y="135"/>
                  </a:lnTo>
                  <a:lnTo>
                    <a:pt x="1541" y="101"/>
                  </a:lnTo>
                  <a:lnTo>
                    <a:pt x="1541" y="51"/>
                  </a:lnTo>
                  <a:lnTo>
                    <a:pt x="1524" y="17"/>
                  </a:lnTo>
                  <a:lnTo>
                    <a:pt x="149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196" name="Google Shape;3196;p225"/>
          <p:cNvGrpSpPr/>
          <p:nvPr/>
        </p:nvGrpSpPr>
        <p:grpSpPr>
          <a:xfrm>
            <a:off x="4786950" y="1590486"/>
            <a:ext cx="472128" cy="331752"/>
            <a:chOff x="437025" y="1056975"/>
            <a:chExt cx="116875" cy="82125"/>
          </a:xfrm>
        </p:grpSpPr>
        <p:sp>
          <p:nvSpPr>
            <p:cNvPr id="3197" name="Google Shape;3197;p225"/>
            <p:cNvSpPr/>
            <p:nvPr/>
          </p:nvSpPr>
          <p:spPr>
            <a:xfrm>
              <a:off x="437025" y="1121900"/>
              <a:ext cx="116875" cy="17200"/>
            </a:xfrm>
            <a:custGeom>
              <a:avLst/>
              <a:gdLst/>
              <a:ahLst/>
              <a:cxnLst/>
              <a:rect l="l" t="t" r="r" b="b"/>
              <a:pathLst>
                <a:path w="4675" h="688" extrusionOk="0">
                  <a:moveTo>
                    <a:pt x="4473" y="201"/>
                  </a:moveTo>
                  <a:lnTo>
                    <a:pt x="4473" y="486"/>
                  </a:lnTo>
                  <a:lnTo>
                    <a:pt x="202" y="486"/>
                  </a:lnTo>
                  <a:lnTo>
                    <a:pt x="202" y="201"/>
                  </a:lnTo>
                  <a:close/>
                  <a:moveTo>
                    <a:pt x="101" y="0"/>
                  </a:moveTo>
                  <a:lnTo>
                    <a:pt x="68" y="17"/>
                  </a:lnTo>
                  <a:lnTo>
                    <a:pt x="34" y="34"/>
                  </a:lnTo>
                  <a:lnTo>
                    <a:pt x="17" y="67"/>
                  </a:lnTo>
                  <a:lnTo>
                    <a:pt x="1" y="101"/>
                  </a:lnTo>
                  <a:lnTo>
                    <a:pt x="1" y="587"/>
                  </a:lnTo>
                  <a:lnTo>
                    <a:pt x="17" y="620"/>
                  </a:lnTo>
                  <a:lnTo>
                    <a:pt x="34" y="654"/>
                  </a:lnTo>
                  <a:lnTo>
                    <a:pt x="68" y="670"/>
                  </a:lnTo>
                  <a:lnTo>
                    <a:pt x="101" y="687"/>
                  </a:lnTo>
                  <a:lnTo>
                    <a:pt x="4574" y="687"/>
                  </a:lnTo>
                  <a:lnTo>
                    <a:pt x="4607" y="670"/>
                  </a:lnTo>
                  <a:lnTo>
                    <a:pt x="4641" y="654"/>
                  </a:lnTo>
                  <a:lnTo>
                    <a:pt x="4657" y="620"/>
                  </a:lnTo>
                  <a:lnTo>
                    <a:pt x="4674" y="587"/>
                  </a:lnTo>
                  <a:lnTo>
                    <a:pt x="4674" y="101"/>
                  </a:lnTo>
                  <a:lnTo>
                    <a:pt x="4657" y="67"/>
                  </a:lnTo>
                  <a:lnTo>
                    <a:pt x="4641" y="34"/>
                  </a:lnTo>
                  <a:lnTo>
                    <a:pt x="4607" y="17"/>
                  </a:lnTo>
                  <a:lnTo>
                    <a:pt x="4574"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198" name="Google Shape;3198;p225"/>
            <p:cNvSpPr/>
            <p:nvPr/>
          </p:nvSpPr>
          <p:spPr>
            <a:xfrm>
              <a:off x="444975" y="1056975"/>
              <a:ext cx="101800" cy="69975"/>
            </a:xfrm>
            <a:custGeom>
              <a:avLst/>
              <a:gdLst/>
              <a:ahLst/>
              <a:cxnLst/>
              <a:rect l="l" t="t" r="r" b="b"/>
              <a:pathLst>
                <a:path w="4072" h="2799" extrusionOk="0">
                  <a:moveTo>
                    <a:pt x="3870" y="202"/>
                  </a:moveTo>
                  <a:lnTo>
                    <a:pt x="3870" y="2597"/>
                  </a:lnTo>
                  <a:lnTo>
                    <a:pt x="202" y="2597"/>
                  </a:lnTo>
                  <a:lnTo>
                    <a:pt x="202" y="202"/>
                  </a:lnTo>
                  <a:close/>
                  <a:moveTo>
                    <a:pt x="101" y="1"/>
                  </a:moveTo>
                  <a:lnTo>
                    <a:pt x="68" y="18"/>
                  </a:lnTo>
                  <a:lnTo>
                    <a:pt x="34" y="34"/>
                  </a:lnTo>
                  <a:lnTo>
                    <a:pt x="18" y="68"/>
                  </a:lnTo>
                  <a:lnTo>
                    <a:pt x="1" y="101"/>
                  </a:lnTo>
                  <a:lnTo>
                    <a:pt x="1" y="2698"/>
                  </a:lnTo>
                  <a:lnTo>
                    <a:pt x="18" y="2748"/>
                  </a:lnTo>
                  <a:lnTo>
                    <a:pt x="34" y="2782"/>
                  </a:lnTo>
                  <a:lnTo>
                    <a:pt x="68" y="2798"/>
                  </a:lnTo>
                  <a:lnTo>
                    <a:pt x="4004" y="2798"/>
                  </a:lnTo>
                  <a:lnTo>
                    <a:pt x="4038" y="2782"/>
                  </a:lnTo>
                  <a:lnTo>
                    <a:pt x="4055" y="2748"/>
                  </a:lnTo>
                  <a:lnTo>
                    <a:pt x="4071" y="2698"/>
                  </a:lnTo>
                  <a:lnTo>
                    <a:pt x="4071" y="101"/>
                  </a:lnTo>
                  <a:lnTo>
                    <a:pt x="4055" y="68"/>
                  </a:lnTo>
                  <a:lnTo>
                    <a:pt x="4038" y="34"/>
                  </a:lnTo>
                  <a:lnTo>
                    <a:pt x="4004" y="18"/>
                  </a:lnTo>
                  <a:lnTo>
                    <a:pt x="397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199" name="Google Shape;3199;p225"/>
          <p:cNvGrpSpPr/>
          <p:nvPr/>
        </p:nvGrpSpPr>
        <p:grpSpPr>
          <a:xfrm>
            <a:off x="2615638" y="1566097"/>
            <a:ext cx="321073" cy="380531"/>
            <a:chOff x="5563635" y="1186229"/>
            <a:chExt cx="321073" cy="380531"/>
          </a:xfrm>
        </p:grpSpPr>
        <p:sp>
          <p:nvSpPr>
            <p:cNvPr id="3200" name="Google Shape;3200;p225"/>
            <p:cNvSpPr/>
            <p:nvPr/>
          </p:nvSpPr>
          <p:spPr>
            <a:xfrm>
              <a:off x="5563635" y="1186229"/>
              <a:ext cx="321073" cy="380531"/>
            </a:xfrm>
            <a:custGeom>
              <a:avLst/>
              <a:gdLst/>
              <a:ahLst/>
              <a:cxnLst/>
              <a:rect l="l" t="t" r="r" b="b"/>
              <a:pathLst>
                <a:path w="3024" h="3584" extrusionOk="0">
                  <a:moveTo>
                    <a:pt x="1504" y="192"/>
                  </a:moveTo>
                  <a:lnTo>
                    <a:pt x="1743" y="208"/>
                  </a:lnTo>
                  <a:lnTo>
                    <a:pt x="1951" y="224"/>
                  </a:lnTo>
                  <a:lnTo>
                    <a:pt x="2127" y="240"/>
                  </a:lnTo>
                  <a:lnTo>
                    <a:pt x="2271" y="272"/>
                  </a:lnTo>
                  <a:lnTo>
                    <a:pt x="2399" y="304"/>
                  </a:lnTo>
                  <a:lnTo>
                    <a:pt x="2511" y="352"/>
                  </a:lnTo>
                  <a:lnTo>
                    <a:pt x="2591" y="400"/>
                  </a:lnTo>
                  <a:lnTo>
                    <a:pt x="2655" y="448"/>
                  </a:lnTo>
                  <a:lnTo>
                    <a:pt x="2719" y="496"/>
                  </a:lnTo>
                  <a:lnTo>
                    <a:pt x="2751" y="560"/>
                  </a:lnTo>
                  <a:lnTo>
                    <a:pt x="2783" y="608"/>
                  </a:lnTo>
                  <a:lnTo>
                    <a:pt x="2799" y="672"/>
                  </a:lnTo>
                  <a:lnTo>
                    <a:pt x="2831" y="784"/>
                  </a:lnTo>
                  <a:lnTo>
                    <a:pt x="2831" y="880"/>
                  </a:lnTo>
                  <a:lnTo>
                    <a:pt x="2831" y="2512"/>
                  </a:lnTo>
                  <a:lnTo>
                    <a:pt x="2815" y="2592"/>
                  </a:lnTo>
                  <a:lnTo>
                    <a:pt x="2783" y="2688"/>
                  </a:lnTo>
                  <a:lnTo>
                    <a:pt x="2751" y="2768"/>
                  </a:lnTo>
                  <a:lnTo>
                    <a:pt x="2687" y="2832"/>
                  </a:lnTo>
                  <a:lnTo>
                    <a:pt x="2623" y="2896"/>
                  </a:lnTo>
                  <a:lnTo>
                    <a:pt x="2543" y="2944"/>
                  </a:lnTo>
                  <a:lnTo>
                    <a:pt x="2447" y="2960"/>
                  </a:lnTo>
                  <a:lnTo>
                    <a:pt x="2351" y="2976"/>
                  </a:lnTo>
                  <a:lnTo>
                    <a:pt x="656" y="2976"/>
                  </a:lnTo>
                  <a:lnTo>
                    <a:pt x="576" y="2960"/>
                  </a:lnTo>
                  <a:lnTo>
                    <a:pt x="480" y="2944"/>
                  </a:lnTo>
                  <a:lnTo>
                    <a:pt x="400" y="2896"/>
                  </a:lnTo>
                  <a:lnTo>
                    <a:pt x="336" y="2832"/>
                  </a:lnTo>
                  <a:lnTo>
                    <a:pt x="272" y="2768"/>
                  </a:lnTo>
                  <a:lnTo>
                    <a:pt x="224" y="2688"/>
                  </a:lnTo>
                  <a:lnTo>
                    <a:pt x="208" y="2592"/>
                  </a:lnTo>
                  <a:lnTo>
                    <a:pt x="192" y="2512"/>
                  </a:lnTo>
                  <a:lnTo>
                    <a:pt x="192" y="880"/>
                  </a:lnTo>
                  <a:lnTo>
                    <a:pt x="192" y="784"/>
                  </a:lnTo>
                  <a:lnTo>
                    <a:pt x="208" y="672"/>
                  </a:lnTo>
                  <a:lnTo>
                    <a:pt x="240" y="608"/>
                  </a:lnTo>
                  <a:lnTo>
                    <a:pt x="256" y="560"/>
                  </a:lnTo>
                  <a:lnTo>
                    <a:pt x="304" y="496"/>
                  </a:lnTo>
                  <a:lnTo>
                    <a:pt x="352" y="448"/>
                  </a:lnTo>
                  <a:lnTo>
                    <a:pt x="432" y="400"/>
                  </a:lnTo>
                  <a:lnTo>
                    <a:pt x="512" y="352"/>
                  </a:lnTo>
                  <a:lnTo>
                    <a:pt x="624" y="304"/>
                  </a:lnTo>
                  <a:lnTo>
                    <a:pt x="752" y="272"/>
                  </a:lnTo>
                  <a:lnTo>
                    <a:pt x="896" y="240"/>
                  </a:lnTo>
                  <a:lnTo>
                    <a:pt x="1072" y="224"/>
                  </a:lnTo>
                  <a:lnTo>
                    <a:pt x="1280" y="208"/>
                  </a:lnTo>
                  <a:lnTo>
                    <a:pt x="1504" y="192"/>
                  </a:lnTo>
                  <a:close/>
                  <a:moveTo>
                    <a:pt x="2111" y="3167"/>
                  </a:moveTo>
                  <a:lnTo>
                    <a:pt x="2191" y="3263"/>
                  </a:lnTo>
                  <a:lnTo>
                    <a:pt x="816" y="3263"/>
                  </a:lnTo>
                  <a:lnTo>
                    <a:pt x="912" y="3167"/>
                  </a:lnTo>
                  <a:close/>
                  <a:moveTo>
                    <a:pt x="1504" y="0"/>
                  </a:moveTo>
                  <a:lnTo>
                    <a:pt x="1280" y="16"/>
                  </a:lnTo>
                  <a:lnTo>
                    <a:pt x="1072" y="32"/>
                  </a:lnTo>
                  <a:lnTo>
                    <a:pt x="880" y="48"/>
                  </a:lnTo>
                  <a:lnTo>
                    <a:pt x="720" y="80"/>
                  </a:lnTo>
                  <a:lnTo>
                    <a:pt x="576" y="112"/>
                  </a:lnTo>
                  <a:lnTo>
                    <a:pt x="448" y="160"/>
                  </a:lnTo>
                  <a:lnTo>
                    <a:pt x="352" y="208"/>
                  </a:lnTo>
                  <a:lnTo>
                    <a:pt x="256" y="272"/>
                  </a:lnTo>
                  <a:lnTo>
                    <a:pt x="192" y="336"/>
                  </a:lnTo>
                  <a:lnTo>
                    <a:pt x="128" y="400"/>
                  </a:lnTo>
                  <a:lnTo>
                    <a:pt x="80" y="480"/>
                  </a:lnTo>
                  <a:lnTo>
                    <a:pt x="48" y="560"/>
                  </a:lnTo>
                  <a:lnTo>
                    <a:pt x="16" y="720"/>
                  </a:lnTo>
                  <a:lnTo>
                    <a:pt x="0" y="880"/>
                  </a:lnTo>
                  <a:lnTo>
                    <a:pt x="0" y="2512"/>
                  </a:lnTo>
                  <a:lnTo>
                    <a:pt x="16" y="2640"/>
                  </a:lnTo>
                  <a:lnTo>
                    <a:pt x="48" y="2752"/>
                  </a:lnTo>
                  <a:lnTo>
                    <a:pt x="112" y="2864"/>
                  </a:lnTo>
                  <a:lnTo>
                    <a:pt x="192" y="2960"/>
                  </a:lnTo>
                  <a:lnTo>
                    <a:pt x="288" y="3039"/>
                  </a:lnTo>
                  <a:lnTo>
                    <a:pt x="400" y="3103"/>
                  </a:lnTo>
                  <a:lnTo>
                    <a:pt x="512" y="3151"/>
                  </a:lnTo>
                  <a:lnTo>
                    <a:pt x="640" y="3167"/>
                  </a:lnTo>
                  <a:lnTo>
                    <a:pt x="528" y="3279"/>
                  </a:lnTo>
                  <a:lnTo>
                    <a:pt x="384" y="3423"/>
                  </a:lnTo>
                  <a:lnTo>
                    <a:pt x="368" y="3455"/>
                  </a:lnTo>
                  <a:lnTo>
                    <a:pt x="352" y="3487"/>
                  </a:lnTo>
                  <a:lnTo>
                    <a:pt x="368" y="3535"/>
                  </a:lnTo>
                  <a:lnTo>
                    <a:pt x="384" y="3567"/>
                  </a:lnTo>
                  <a:lnTo>
                    <a:pt x="416" y="3583"/>
                  </a:lnTo>
                  <a:lnTo>
                    <a:pt x="480" y="3583"/>
                  </a:lnTo>
                  <a:lnTo>
                    <a:pt x="512" y="3567"/>
                  </a:lnTo>
                  <a:lnTo>
                    <a:pt x="624" y="3455"/>
                  </a:lnTo>
                  <a:lnTo>
                    <a:pt x="2383" y="3455"/>
                  </a:lnTo>
                  <a:lnTo>
                    <a:pt x="2495" y="3567"/>
                  </a:lnTo>
                  <a:lnTo>
                    <a:pt x="2527" y="3583"/>
                  </a:lnTo>
                  <a:lnTo>
                    <a:pt x="2607" y="3583"/>
                  </a:lnTo>
                  <a:lnTo>
                    <a:pt x="2639" y="3567"/>
                  </a:lnTo>
                  <a:lnTo>
                    <a:pt x="2655" y="3535"/>
                  </a:lnTo>
                  <a:lnTo>
                    <a:pt x="2671" y="3487"/>
                  </a:lnTo>
                  <a:lnTo>
                    <a:pt x="2655" y="3455"/>
                  </a:lnTo>
                  <a:lnTo>
                    <a:pt x="2639" y="3423"/>
                  </a:lnTo>
                  <a:lnTo>
                    <a:pt x="2383" y="3167"/>
                  </a:lnTo>
                  <a:lnTo>
                    <a:pt x="2511" y="3151"/>
                  </a:lnTo>
                  <a:lnTo>
                    <a:pt x="2623" y="3103"/>
                  </a:lnTo>
                  <a:lnTo>
                    <a:pt x="2735" y="3039"/>
                  </a:lnTo>
                  <a:lnTo>
                    <a:pt x="2831" y="2960"/>
                  </a:lnTo>
                  <a:lnTo>
                    <a:pt x="2911" y="2864"/>
                  </a:lnTo>
                  <a:lnTo>
                    <a:pt x="2975" y="2752"/>
                  </a:lnTo>
                  <a:lnTo>
                    <a:pt x="3007" y="2640"/>
                  </a:lnTo>
                  <a:lnTo>
                    <a:pt x="3023" y="2512"/>
                  </a:lnTo>
                  <a:lnTo>
                    <a:pt x="3023" y="880"/>
                  </a:lnTo>
                  <a:lnTo>
                    <a:pt x="3007" y="720"/>
                  </a:lnTo>
                  <a:lnTo>
                    <a:pt x="2975" y="560"/>
                  </a:lnTo>
                  <a:lnTo>
                    <a:pt x="2943" y="480"/>
                  </a:lnTo>
                  <a:lnTo>
                    <a:pt x="2895" y="400"/>
                  </a:lnTo>
                  <a:lnTo>
                    <a:pt x="2831" y="336"/>
                  </a:lnTo>
                  <a:lnTo>
                    <a:pt x="2767" y="272"/>
                  </a:lnTo>
                  <a:lnTo>
                    <a:pt x="2671" y="208"/>
                  </a:lnTo>
                  <a:lnTo>
                    <a:pt x="2575" y="160"/>
                  </a:lnTo>
                  <a:lnTo>
                    <a:pt x="2447" y="112"/>
                  </a:lnTo>
                  <a:lnTo>
                    <a:pt x="2303" y="80"/>
                  </a:lnTo>
                  <a:lnTo>
                    <a:pt x="2143" y="48"/>
                  </a:lnTo>
                  <a:lnTo>
                    <a:pt x="1951" y="32"/>
                  </a:lnTo>
                  <a:lnTo>
                    <a:pt x="1743" y="16"/>
                  </a:lnTo>
                  <a:lnTo>
                    <a:pt x="1504"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1" name="Google Shape;3201;p225"/>
            <p:cNvSpPr/>
            <p:nvPr/>
          </p:nvSpPr>
          <p:spPr>
            <a:xfrm>
              <a:off x="5600903" y="1396774"/>
              <a:ext cx="66359" cy="66359"/>
            </a:xfrm>
            <a:custGeom>
              <a:avLst/>
              <a:gdLst/>
              <a:ahLst/>
              <a:cxnLst/>
              <a:rect l="l" t="t" r="r" b="b"/>
              <a:pathLst>
                <a:path w="625" h="625" extrusionOk="0">
                  <a:moveTo>
                    <a:pt x="305" y="193"/>
                  </a:moveTo>
                  <a:lnTo>
                    <a:pt x="353" y="209"/>
                  </a:lnTo>
                  <a:lnTo>
                    <a:pt x="401" y="225"/>
                  </a:lnTo>
                  <a:lnTo>
                    <a:pt x="417" y="273"/>
                  </a:lnTo>
                  <a:lnTo>
                    <a:pt x="433" y="305"/>
                  </a:lnTo>
                  <a:lnTo>
                    <a:pt x="417" y="353"/>
                  </a:lnTo>
                  <a:lnTo>
                    <a:pt x="401" y="385"/>
                  </a:lnTo>
                  <a:lnTo>
                    <a:pt x="353" y="417"/>
                  </a:lnTo>
                  <a:lnTo>
                    <a:pt x="305" y="433"/>
                  </a:lnTo>
                  <a:lnTo>
                    <a:pt x="273" y="417"/>
                  </a:lnTo>
                  <a:lnTo>
                    <a:pt x="225" y="385"/>
                  </a:lnTo>
                  <a:lnTo>
                    <a:pt x="209" y="353"/>
                  </a:lnTo>
                  <a:lnTo>
                    <a:pt x="193" y="305"/>
                  </a:lnTo>
                  <a:lnTo>
                    <a:pt x="209" y="273"/>
                  </a:lnTo>
                  <a:lnTo>
                    <a:pt x="225" y="225"/>
                  </a:lnTo>
                  <a:lnTo>
                    <a:pt x="273" y="209"/>
                  </a:lnTo>
                  <a:lnTo>
                    <a:pt x="305" y="193"/>
                  </a:lnTo>
                  <a:close/>
                  <a:moveTo>
                    <a:pt x="257" y="1"/>
                  </a:moveTo>
                  <a:lnTo>
                    <a:pt x="193" y="33"/>
                  </a:lnTo>
                  <a:lnTo>
                    <a:pt x="145" y="49"/>
                  </a:lnTo>
                  <a:lnTo>
                    <a:pt x="97" y="97"/>
                  </a:lnTo>
                  <a:lnTo>
                    <a:pt x="49" y="145"/>
                  </a:lnTo>
                  <a:lnTo>
                    <a:pt x="33" y="193"/>
                  </a:lnTo>
                  <a:lnTo>
                    <a:pt x="17" y="241"/>
                  </a:lnTo>
                  <a:lnTo>
                    <a:pt x="1" y="305"/>
                  </a:lnTo>
                  <a:lnTo>
                    <a:pt x="17" y="369"/>
                  </a:lnTo>
                  <a:lnTo>
                    <a:pt x="33" y="433"/>
                  </a:lnTo>
                  <a:lnTo>
                    <a:pt x="49" y="481"/>
                  </a:lnTo>
                  <a:lnTo>
                    <a:pt x="97" y="529"/>
                  </a:lnTo>
                  <a:lnTo>
                    <a:pt x="145" y="561"/>
                  </a:lnTo>
                  <a:lnTo>
                    <a:pt x="193" y="593"/>
                  </a:lnTo>
                  <a:lnTo>
                    <a:pt x="257" y="609"/>
                  </a:lnTo>
                  <a:lnTo>
                    <a:pt x="305" y="625"/>
                  </a:lnTo>
                  <a:lnTo>
                    <a:pt x="369" y="609"/>
                  </a:lnTo>
                  <a:lnTo>
                    <a:pt x="433" y="593"/>
                  </a:lnTo>
                  <a:lnTo>
                    <a:pt x="481" y="561"/>
                  </a:lnTo>
                  <a:lnTo>
                    <a:pt x="529" y="529"/>
                  </a:lnTo>
                  <a:lnTo>
                    <a:pt x="561" y="481"/>
                  </a:lnTo>
                  <a:lnTo>
                    <a:pt x="593" y="433"/>
                  </a:lnTo>
                  <a:lnTo>
                    <a:pt x="609" y="369"/>
                  </a:lnTo>
                  <a:lnTo>
                    <a:pt x="625" y="305"/>
                  </a:lnTo>
                  <a:lnTo>
                    <a:pt x="609" y="241"/>
                  </a:lnTo>
                  <a:lnTo>
                    <a:pt x="593" y="193"/>
                  </a:lnTo>
                  <a:lnTo>
                    <a:pt x="561" y="145"/>
                  </a:lnTo>
                  <a:lnTo>
                    <a:pt x="529" y="97"/>
                  </a:lnTo>
                  <a:lnTo>
                    <a:pt x="481" y="49"/>
                  </a:lnTo>
                  <a:lnTo>
                    <a:pt x="433" y="33"/>
                  </a:lnTo>
                  <a:lnTo>
                    <a:pt x="369"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2" name="Google Shape;3202;p225"/>
            <p:cNvSpPr/>
            <p:nvPr/>
          </p:nvSpPr>
          <p:spPr>
            <a:xfrm>
              <a:off x="5780976" y="1396774"/>
              <a:ext cx="66359" cy="66359"/>
            </a:xfrm>
            <a:custGeom>
              <a:avLst/>
              <a:gdLst/>
              <a:ahLst/>
              <a:cxnLst/>
              <a:rect l="l" t="t" r="r" b="b"/>
              <a:pathLst>
                <a:path w="625" h="625" extrusionOk="0">
                  <a:moveTo>
                    <a:pt x="304" y="193"/>
                  </a:moveTo>
                  <a:lnTo>
                    <a:pt x="352" y="209"/>
                  </a:lnTo>
                  <a:lnTo>
                    <a:pt x="400" y="225"/>
                  </a:lnTo>
                  <a:lnTo>
                    <a:pt x="416" y="273"/>
                  </a:lnTo>
                  <a:lnTo>
                    <a:pt x="432" y="305"/>
                  </a:lnTo>
                  <a:lnTo>
                    <a:pt x="416" y="353"/>
                  </a:lnTo>
                  <a:lnTo>
                    <a:pt x="400" y="385"/>
                  </a:lnTo>
                  <a:lnTo>
                    <a:pt x="352" y="417"/>
                  </a:lnTo>
                  <a:lnTo>
                    <a:pt x="304" y="433"/>
                  </a:lnTo>
                  <a:lnTo>
                    <a:pt x="272" y="417"/>
                  </a:lnTo>
                  <a:lnTo>
                    <a:pt x="224" y="385"/>
                  </a:lnTo>
                  <a:lnTo>
                    <a:pt x="208" y="353"/>
                  </a:lnTo>
                  <a:lnTo>
                    <a:pt x="192" y="305"/>
                  </a:lnTo>
                  <a:lnTo>
                    <a:pt x="208" y="273"/>
                  </a:lnTo>
                  <a:lnTo>
                    <a:pt x="224" y="225"/>
                  </a:lnTo>
                  <a:lnTo>
                    <a:pt x="272" y="209"/>
                  </a:lnTo>
                  <a:lnTo>
                    <a:pt x="304" y="193"/>
                  </a:lnTo>
                  <a:close/>
                  <a:moveTo>
                    <a:pt x="256" y="1"/>
                  </a:moveTo>
                  <a:lnTo>
                    <a:pt x="192" y="33"/>
                  </a:lnTo>
                  <a:lnTo>
                    <a:pt x="144" y="49"/>
                  </a:lnTo>
                  <a:lnTo>
                    <a:pt x="96" y="97"/>
                  </a:lnTo>
                  <a:lnTo>
                    <a:pt x="48" y="145"/>
                  </a:lnTo>
                  <a:lnTo>
                    <a:pt x="32" y="193"/>
                  </a:lnTo>
                  <a:lnTo>
                    <a:pt x="16" y="241"/>
                  </a:lnTo>
                  <a:lnTo>
                    <a:pt x="0" y="305"/>
                  </a:lnTo>
                  <a:lnTo>
                    <a:pt x="16" y="369"/>
                  </a:lnTo>
                  <a:lnTo>
                    <a:pt x="32" y="433"/>
                  </a:lnTo>
                  <a:lnTo>
                    <a:pt x="48" y="481"/>
                  </a:lnTo>
                  <a:lnTo>
                    <a:pt x="96" y="529"/>
                  </a:lnTo>
                  <a:lnTo>
                    <a:pt x="144" y="561"/>
                  </a:lnTo>
                  <a:lnTo>
                    <a:pt x="192" y="593"/>
                  </a:lnTo>
                  <a:lnTo>
                    <a:pt x="256" y="609"/>
                  </a:lnTo>
                  <a:lnTo>
                    <a:pt x="304" y="625"/>
                  </a:lnTo>
                  <a:lnTo>
                    <a:pt x="368" y="609"/>
                  </a:lnTo>
                  <a:lnTo>
                    <a:pt x="432" y="593"/>
                  </a:lnTo>
                  <a:lnTo>
                    <a:pt x="480" y="561"/>
                  </a:lnTo>
                  <a:lnTo>
                    <a:pt x="528" y="529"/>
                  </a:lnTo>
                  <a:lnTo>
                    <a:pt x="560" y="481"/>
                  </a:lnTo>
                  <a:lnTo>
                    <a:pt x="592" y="433"/>
                  </a:lnTo>
                  <a:lnTo>
                    <a:pt x="608" y="369"/>
                  </a:lnTo>
                  <a:lnTo>
                    <a:pt x="624" y="305"/>
                  </a:lnTo>
                  <a:lnTo>
                    <a:pt x="608" y="241"/>
                  </a:lnTo>
                  <a:lnTo>
                    <a:pt x="592" y="193"/>
                  </a:lnTo>
                  <a:lnTo>
                    <a:pt x="560" y="145"/>
                  </a:lnTo>
                  <a:lnTo>
                    <a:pt x="528" y="97"/>
                  </a:lnTo>
                  <a:lnTo>
                    <a:pt x="480" y="49"/>
                  </a:lnTo>
                  <a:lnTo>
                    <a:pt x="432" y="33"/>
                  </a:lnTo>
                  <a:lnTo>
                    <a:pt x="368"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3" name="Google Shape;3203;p225"/>
            <p:cNvSpPr/>
            <p:nvPr/>
          </p:nvSpPr>
          <p:spPr>
            <a:xfrm>
              <a:off x="5594108" y="1262675"/>
              <a:ext cx="260023" cy="124012"/>
            </a:xfrm>
            <a:custGeom>
              <a:avLst/>
              <a:gdLst/>
              <a:ahLst/>
              <a:cxnLst/>
              <a:rect l="l" t="t" r="r" b="b"/>
              <a:pathLst>
                <a:path w="2449" h="1168" extrusionOk="0">
                  <a:moveTo>
                    <a:pt x="2256" y="192"/>
                  </a:moveTo>
                  <a:lnTo>
                    <a:pt x="2256" y="976"/>
                  </a:lnTo>
                  <a:lnTo>
                    <a:pt x="193" y="976"/>
                  </a:lnTo>
                  <a:lnTo>
                    <a:pt x="193" y="192"/>
                  </a:lnTo>
                  <a:close/>
                  <a:moveTo>
                    <a:pt x="49" y="0"/>
                  </a:moveTo>
                  <a:lnTo>
                    <a:pt x="33" y="16"/>
                  </a:lnTo>
                  <a:lnTo>
                    <a:pt x="1" y="48"/>
                  </a:lnTo>
                  <a:lnTo>
                    <a:pt x="1" y="96"/>
                  </a:lnTo>
                  <a:lnTo>
                    <a:pt x="1" y="1072"/>
                  </a:lnTo>
                  <a:lnTo>
                    <a:pt x="1" y="1120"/>
                  </a:lnTo>
                  <a:lnTo>
                    <a:pt x="33" y="1152"/>
                  </a:lnTo>
                  <a:lnTo>
                    <a:pt x="49" y="1168"/>
                  </a:lnTo>
                  <a:lnTo>
                    <a:pt x="2384" y="1168"/>
                  </a:lnTo>
                  <a:lnTo>
                    <a:pt x="2416" y="1152"/>
                  </a:lnTo>
                  <a:lnTo>
                    <a:pt x="2448" y="1120"/>
                  </a:lnTo>
                  <a:lnTo>
                    <a:pt x="2448" y="1072"/>
                  </a:lnTo>
                  <a:lnTo>
                    <a:pt x="2448" y="96"/>
                  </a:lnTo>
                  <a:lnTo>
                    <a:pt x="2448" y="48"/>
                  </a:lnTo>
                  <a:lnTo>
                    <a:pt x="2416" y="16"/>
                  </a:lnTo>
                  <a:lnTo>
                    <a:pt x="2384"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4" name="Google Shape;3204;p225"/>
            <p:cNvSpPr/>
            <p:nvPr/>
          </p:nvSpPr>
          <p:spPr>
            <a:xfrm>
              <a:off x="5653566" y="1232097"/>
              <a:ext cx="141107" cy="20492"/>
            </a:xfrm>
            <a:custGeom>
              <a:avLst/>
              <a:gdLst/>
              <a:ahLst/>
              <a:cxnLst/>
              <a:rect l="l" t="t" r="r" b="b"/>
              <a:pathLst>
                <a:path w="1329" h="193" extrusionOk="0">
                  <a:moveTo>
                    <a:pt x="65" y="0"/>
                  </a:moveTo>
                  <a:lnTo>
                    <a:pt x="33" y="32"/>
                  </a:lnTo>
                  <a:lnTo>
                    <a:pt x="17" y="64"/>
                  </a:lnTo>
                  <a:lnTo>
                    <a:pt x="1" y="96"/>
                  </a:lnTo>
                  <a:lnTo>
                    <a:pt x="17" y="128"/>
                  </a:lnTo>
                  <a:lnTo>
                    <a:pt x="33" y="160"/>
                  </a:lnTo>
                  <a:lnTo>
                    <a:pt x="65" y="176"/>
                  </a:lnTo>
                  <a:lnTo>
                    <a:pt x="97" y="192"/>
                  </a:lnTo>
                  <a:lnTo>
                    <a:pt x="1232" y="192"/>
                  </a:lnTo>
                  <a:lnTo>
                    <a:pt x="1264" y="176"/>
                  </a:lnTo>
                  <a:lnTo>
                    <a:pt x="1296" y="160"/>
                  </a:lnTo>
                  <a:lnTo>
                    <a:pt x="1312" y="128"/>
                  </a:lnTo>
                  <a:lnTo>
                    <a:pt x="1328" y="96"/>
                  </a:lnTo>
                  <a:lnTo>
                    <a:pt x="1312" y="64"/>
                  </a:lnTo>
                  <a:lnTo>
                    <a:pt x="1296" y="32"/>
                  </a:lnTo>
                  <a:lnTo>
                    <a:pt x="1264"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205" name="Google Shape;3205;p225"/>
          <p:cNvGrpSpPr/>
          <p:nvPr/>
        </p:nvGrpSpPr>
        <p:grpSpPr>
          <a:xfrm>
            <a:off x="505668" y="1569767"/>
            <a:ext cx="391988" cy="373190"/>
            <a:chOff x="261975" y="2586325"/>
            <a:chExt cx="95925" cy="91325"/>
          </a:xfrm>
        </p:grpSpPr>
        <p:sp>
          <p:nvSpPr>
            <p:cNvPr id="3206" name="Google Shape;3206;p225"/>
            <p:cNvSpPr/>
            <p:nvPr/>
          </p:nvSpPr>
          <p:spPr>
            <a:xfrm>
              <a:off x="278725" y="2612700"/>
              <a:ext cx="38550" cy="5050"/>
            </a:xfrm>
            <a:custGeom>
              <a:avLst/>
              <a:gdLst/>
              <a:ahLst/>
              <a:cxnLst/>
              <a:rect l="l" t="t" r="r" b="b"/>
              <a:pathLst>
                <a:path w="1542" h="202" extrusionOk="0">
                  <a:moveTo>
                    <a:pt x="51" y="1"/>
                  </a:moveTo>
                  <a:lnTo>
                    <a:pt x="18" y="34"/>
                  </a:lnTo>
                  <a:lnTo>
                    <a:pt x="1" y="68"/>
                  </a:lnTo>
                  <a:lnTo>
                    <a:pt x="1" y="101"/>
                  </a:lnTo>
                  <a:lnTo>
                    <a:pt x="1" y="135"/>
                  </a:lnTo>
                  <a:lnTo>
                    <a:pt x="18" y="168"/>
                  </a:lnTo>
                  <a:lnTo>
                    <a:pt x="51" y="202"/>
                  </a:lnTo>
                  <a:lnTo>
                    <a:pt x="1475" y="202"/>
                  </a:lnTo>
                  <a:lnTo>
                    <a:pt x="1508" y="168"/>
                  </a:lnTo>
                  <a:lnTo>
                    <a:pt x="1525" y="135"/>
                  </a:lnTo>
                  <a:lnTo>
                    <a:pt x="1542" y="101"/>
                  </a:lnTo>
                  <a:lnTo>
                    <a:pt x="1525" y="68"/>
                  </a:lnTo>
                  <a:lnTo>
                    <a:pt x="1508" y="34"/>
                  </a:lnTo>
                  <a:lnTo>
                    <a:pt x="1475"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7" name="Google Shape;3207;p225"/>
            <p:cNvSpPr/>
            <p:nvPr/>
          </p:nvSpPr>
          <p:spPr>
            <a:xfrm>
              <a:off x="278725" y="2629050"/>
              <a:ext cx="31450" cy="5050"/>
            </a:xfrm>
            <a:custGeom>
              <a:avLst/>
              <a:gdLst/>
              <a:ahLst/>
              <a:cxnLst/>
              <a:rect l="l" t="t" r="r" b="b"/>
              <a:pathLst>
                <a:path w="1258" h="202" extrusionOk="0">
                  <a:moveTo>
                    <a:pt x="101" y="0"/>
                  </a:moveTo>
                  <a:lnTo>
                    <a:pt x="51" y="17"/>
                  </a:lnTo>
                  <a:lnTo>
                    <a:pt x="18" y="34"/>
                  </a:lnTo>
                  <a:lnTo>
                    <a:pt x="1" y="67"/>
                  </a:lnTo>
                  <a:lnTo>
                    <a:pt x="1" y="101"/>
                  </a:lnTo>
                  <a:lnTo>
                    <a:pt x="1" y="151"/>
                  </a:lnTo>
                  <a:lnTo>
                    <a:pt x="18" y="184"/>
                  </a:lnTo>
                  <a:lnTo>
                    <a:pt x="51" y="201"/>
                  </a:lnTo>
                  <a:lnTo>
                    <a:pt x="1207" y="201"/>
                  </a:lnTo>
                  <a:lnTo>
                    <a:pt x="1240" y="184"/>
                  </a:lnTo>
                  <a:lnTo>
                    <a:pt x="1257" y="151"/>
                  </a:lnTo>
                  <a:lnTo>
                    <a:pt x="1257" y="101"/>
                  </a:lnTo>
                  <a:lnTo>
                    <a:pt x="1257" y="67"/>
                  </a:lnTo>
                  <a:lnTo>
                    <a:pt x="1240" y="34"/>
                  </a:lnTo>
                  <a:lnTo>
                    <a:pt x="1207" y="17"/>
                  </a:lnTo>
                  <a:lnTo>
                    <a:pt x="1157"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8" name="Google Shape;3208;p225"/>
            <p:cNvSpPr/>
            <p:nvPr/>
          </p:nvSpPr>
          <p:spPr>
            <a:xfrm>
              <a:off x="278725" y="2646200"/>
              <a:ext cx="38550" cy="5050"/>
            </a:xfrm>
            <a:custGeom>
              <a:avLst/>
              <a:gdLst/>
              <a:ahLst/>
              <a:cxnLst/>
              <a:rect l="l" t="t" r="r" b="b"/>
              <a:pathLst>
                <a:path w="1542" h="202" extrusionOk="0">
                  <a:moveTo>
                    <a:pt x="101" y="1"/>
                  </a:moveTo>
                  <a:lnTo>
                    <a:pt x="51" y="18"/>
                  </a:lnTo>
                  <a:lnTo>
                    <a:pt x="18" y="34"/>
                  </a:lnTo>
                  <a:lnTo>
                    <a:pt x="1" y="68"/>
                  </a:lnTo>
                  <a:lnTo>
                    <a:pt x="1" y="101"/>
                  </a:lnTo>
                  <a:lnTo>
                    <a:pt x="1" y="152"/>
                  </a:lnTo>
                  <a:lnTo>
                    <a:pt x="18" y="185"/>
                  </a:lnTo>
                  <a:lnTo>
                    <a:pt x="51" y="202"/>
                  </a:lnTo>
                  <a:lnTo>
                    <a:pt x="1475" y="202"/>
                  </a:lnTo>
                  <a:lnTo>
                    <a:pt x="1508" y="185"/>
                  </a:lnTo>
                  <a:lnTo>
                    <a:pt x="1525" y="152"/>
                  </a:lnTo>
                  <a:lnTo>
                    <a:pt x="1542" y="101"/>
                  </a:lnTo>
                  <a:lnTo>
                    <a:pt x="1525" y="68"/>
                  </a:lnTo>
                  <a:lnTo>
                    <a:pt x="1508" y="34"/>
                  </a:lnTo>
                  <a:lnTo>
                    <a:pt x="1475" y="18"/>
                  </a:lnTo>
                  <a:lnTo>
                    <a:pt x="144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9" name="Google Shape;3209;p225"/>
            <p:cNvSpPr/>
            <p:nvPr/>
          </p:nvSpPr>
          <p:spPr>
            <a:xfrm>
              <a:off x="261975" y="2586325"/>
              <a:ext cx="72050" cy="91325"/>
            </a:xfrm>
            <a:custGeom>
              <a:avLst/>
              <a:gdLst/>
              <a:ahLst/>
              <a:cxnLst/>
              <a:rect l="l" t="t" r="r" b="b"/>
              <a:pathLst>
                <a:path w="2882" h="3653" extrusionOk="0">
                  <a:moveTo>
                    <a:pt x="101" y="0"/>
                  </a:moveTo>
                  <a:lnTo>
                    <a:pt x="51" y="17"/>
                  </a:lnTo>
                  <a:lnTo>
                    <a:pt x="34" y="34"/>
                  </a:lnTo>
                  <a:lnTo>
                    <a:pt x="1" y="67"/>
                  </a:lnTo>
                  <a:lnTo>
                    <a:pt x="1" y="101"/>
                  </a:lnTo>
                  <a:lnTo>
                    <a:pt x="1" y="3552"/>
                  </a:lnTo>
                  <a:lnTo>
                    <a:pt x="1" y="3602"/>
                  </a:lnTo>
                  <a:lnTo>
                    <a:pt x="34" y="3619"/>
                  </a:lnTo>
                  <a:lnTo>
                    <a:pt x="51" y="3652"/>
                  </a:lnTo>
                  <a:lnTo>
                    <a:pt x="2815" y="3652"/>
                  </a:lnTo>
                  <a:lnTo>
                    <a:pt x="2848" y="3619"/>
                  </a:lnTo>
                  <a:lnTo>
                    <a:pt x="2865" y="3602"/>
                  </a:lnTo>
                  <a:lnTo>
                    <a:pt x="2882" y="3552"/>
                  </a:lnTo>
                  <a:lnTo>
                    <a:pt x="2882" y="2915"/>
                  </a:lnTo>
                  <a:lnTo>
                    <a:pt x="2865" y="2865"/>
                  </a:lnTo>
                  <a:lnTo>
                    <a:pt x="2848" y="2848"/>
                  </a:lnTo>
                  <a:lnTo>
                    <a:pt x="2815" y="2815"/>
                  </a:lnTo>
                  <a:lnTo>
                    <a:pt x="2748" y="2815"/>
                  </a:lnTo>
                  <a:lnTo>
                    <a:pt x="2714" y="2848"/>
                  </a:lnTo>
                  <a:lnTo>
                    <a:pt x="2681" y="2865"/>
                  </a:lnTo>
                  <a:lnTo>
                    <a:pt x="2681" y="2915"/>
                  </a:lnTo>
                  <a:lnTo>
                    <a:pt x="2681" y="3451"/>
                  </a:lnTo>
                  <a:lnTo>
                    <a:pt x="202" y="3451"/>
                  </a:lnTo>
                  <a:lnTo>
                    <a:pt x="202" y="201"/>
                  </a:lnTo>
                  <a:lnTo>
                    <a:pt x="2681" y="201"/>
                  </a:lnTo>
                  <a:lnTo>
                    <a:pt x="2681" y="771"/>
                  </a:lnTo>
                  <a:lnTo>
                    <a:pt x="2681" y="804"/>
                  </a:lnTo>
                  <a:lnTo>
                    <a:pt x="2714" y="838"/>
                  </a:lnTo>
                  <a:lnTo>
                    <a:pt x="2748" y="855"/>
                  </a:lnTo>
                  <a:lnTo>
                    <a:pt x="2781" y="871"/>
                  </a:lnTo>
                  <a:lnTo>
                    <a:pt x="2815" y="855"/>
                  </a:lnTo>
                  <a:lnTo>
                    <a:pt x="2848" y="838"/>
                  </a:lnTo>
                  <a:lnTo>
                    <a:pt x="2865" y="804"/>
                  </a:lnTo>
                  <a:lnTo>
                    <a:pt x="2882" y="771"/>
                  </a:lnTo>
                  <a:lnTo>
                    <a:pt x="2882" y="101"/>
                  </a:lnTo>
                  <a:lnTo>
                    <a:pt x="2865" y="67"/>
                  </a:lnTo>
                  <a:lnTo>
                    <a:pt x="2848" y="34"/>
                  </a:lnTo>
                  <a:lnTo>
                    <a:pt x="2815" y="17"/>
                  </a:lnTo>
                  <a:lnTo>
                    <a:pt x="2781"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0" name="Google Shape;3210;p225"/>
            <p:cNvSpPr/>
            <p:nvPr/>
          </p:nvSpPr>
          <p:spPr>
            <a:xfrm>
              <a:off x="315175" y="2610600"/>
              <a:ext cx="42725" cy="42750"/>
            </a:xfrm>
            <a:custGeom>
              <a:avLst/>
              <a:gdLst/>
              <a:ahLst/>
              <a:cxnLst/>
              <a:rect l="l" t="t" r="r" b="b"/>
              <a:pathLst>
                <a:path w="1709" h="1710" extrusionOk="0">
                  <a:moveTo>
                    <a:pt x="854" y="202"/>
                  </a:moveTo>
                  <a:lnTo>
                    <a:pt x="988" y="219"/>
                  </a:lnTo>
                  <a:lnTo>
                    <a:pt x="1106" y="252"/>
                  </a:lnTo>
                  <a:lnTo>
                    <a:pt x="1223" y="319"/>
                  </a:lnTo>
                  <a:lnTo>
                    <a:pt x="1307" y="403"/>
                  </a:lnTo>
                  <a:lnTo>
                    <a:pt x="1390" y="487"/>
                  </a:lnTo>
                  <a:lnTo>
                    <a:pt x="1457" y="604"/>
                  </a:lnTo>
                  <a:lnTo>
                    <a:pt x="1491" y="721"/>
                  </a:lnTo>
                  <a:lnTo>
                    <a:pt x="1508" y="855"/>
                  </a:lnTo>
                  <a:lnTo>
                    <a:pt x="1491" y="989"/>
                  </a:lnTo>
                  <a:lnTo>
                    <a:pt x="1457" y="1107"/>
                  </a:lnTo>
                  <a:lnTo>
                    <a:pt x="1390" y="1224"/>
                  </a:lnTo>
                  <a:lnTo>
                    <a:pt x="1307" y="1324"/>
                  </a:lnTo>
                  <a:lnTo>
                    <a:pt x="1223" y="1391"/>
                  </a:lnTo>
                  <a:lnTo>
                    <a:pt x="1106" y="1458"/>
                  </a:lnTo>
                  <a:lnTo>
                    <a:pt x="988" y="1492"/>
                  </a:lnTo>
                  <a:lnTo>
                    <a:pt x="854" y="1509"/>
                  </a:lnTo>
                  <a:lnTo>
                    <a:pt x="720" y="1492"/>
                  </a:lnTo>
                  <a:lnTo>
                    <a:pt x="603" y="1458"/>
                  </a:lnTo>
                  <a:lnTo>
                    <a:pt x="486" y="1391"/>
                  </a:lnTo>
                  <a:lnTo>
                    <a:pt x="385" y="1324"/>
                  </a:lnTo>
                  <a:lnTo>
                    <a:pt x="318" y="1224"/>
                  </a:lnTo>
                  <a:lnTo>
                    <a:pt x="251" y="1107"/>
                  </a:lnTo>
                  <a:lnTo>
                    <a:pt x="218" y="989"/>
                  </a:lnTo>
                  <a:lnTo>
                    <a:pt x="201" y="855"/>
                  </a:lnTo>
                  <a:lnTo>
                    <a:pt x="218" y="721"/>
                  </a:lnTo>
                  <a:lnTo>
                    <a:pt x="251" y="604"/>
                  </a:lnTo>
                  <a:lnTo>
                    <a:pt x="318" y="487"/>
                  </a:lnTo>
                  <a:lnTo>
                    <a:pt x="385" y="403"/>
                  </a:lnTo>
                  <a:lnTo>
                    <a:pt x="486" y="319"/>
                  </a:lnTo>
                  <a:lnTo>
                    <a:pt x="603" y="252"/>
                  </a:lnTo>
                  <a:lnTo>
                    <a:pt x="720" y="219"/>
                  </a:lnTo>
                  <a:lnTo>
                    <a:pt x="854" y="202"/>
                  </a:lnTo>
                  <a:close/>
                  <a:moveTo>
                    <a:pt x="854" y="1"/>
                  </a:moveTo>
                  <a:lnTo>
                    <a:pt x="687" y="18"/>
                  </a:lnTo>
                  <a:lnTo>
                    <a:pt x="519" y="68"/>
                  </a:lnTo>
                  <a:lnTo>
                    <a:pt x="369" y="152"/>
                  </a:lnTo>
                  <a:lnTo>
                    <a:pt x="251" y="252"/>
                  </a:lnTo>
                  <a:lnTo>
                    <a:pt x="151" y="386"/>
                  </a:lnTo>
                  <a:lnTo>
                    <a:pt x="67" y="520"/>
                  </a:lnTo>
                  <a:lnTo>
                    <a:pt x="17" y="688"/>
                  </a:lnTo>
                  <a:lnTo>
                    <a:pt x="0" y="855"/>
                  </a:lnTo>
                  <a:lnTo>
                    <a:pt x="17" y="1023"/>
                  </a:lnTo>
                  <a:lnTo>
                    <a:pt x="67" y="1190"/>
                  </a:lnTo>
                  <a:lnTo>
                    <a:pt x="151" y="1341"/>
                  </a:lnTo>
                  <a:lnTo>
                    <a:pt x="251" y="1458"/>
                  </a:lnTo>
                  <a:lnTo>
                    <a:pt x="369" y="1559"/>
                  </a:lnTo>
                  <a:lnTo>
                    <a:pt x="519" y="1643"/>
                  </a:lnTo>
                  <a:lnTo>
                    <a:pt x="687" y="1693"/>
                  </a:lnTo>
                  <a:lnTo>
                    <a:pt x="854" y="1710"/>
                  </a:lnTo>
                  <a:lnTo>
                    <a:pt x="1022" y="1693"/>
                  </a:lnTo>
                  <a:lnTo>
                    <a:pt x="1189" y="1643"/>
                  </a:lnTo>
                  <a:lnTo>
                    <a:pt x="1323" y="1559"/>
                  </a:lnTo>
                  <a:lnTo>
                    <a:pt x="1457" y="1458"/>
                  </a:lnTo>
                  <a:lnTo>
                    <a:pt x="1558" y="1341"/>
                  </a:lnTo>
                  <a:lnTo>
                    <a:pt x="1642" y="1190"/>
                  </a:lnTo>
                  <a:lnTo>
                    <a:pt x="1692" y="1023"/>
                  </a:lnTo>
                  <a:lnTo>
                    <a:pt x="1709" y="855"/>
                  </a:lnTo>
                  <a:lnTo>
                    <a:pt x="1692" y="688"/>
                  </a:lnTo>
                  <a:lnTo>
                    <a:pt x="1642" y="520"/>
                  </a:lnTo>
                  <a:lnTo>
                    <a:pt x="1558" y="386"/>
                  </a:lnTo>
                  <a:lnTo>
                    <a:pt x="1457" y="252"/>
                  </a:lnTo>
                  <a:lnTo>
                    <a:pt x="1323" y="152"/>
                  </a:lnTo>
                  <a:lnTo>
                    <a:pt x="1189" y="68"/>
                  </a:lnTo>
                  <a:lnTo>
                    <a:pt x="1022" y="18"/>
                  </a:lnTo>
                  <a:lnTo>
                    <a:pt x="854"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1" name="Google Shape;3211;p225"/>
            <p:cNvSpPr/>
            <p:nvPr/>
          </p:nvSpPr>
          <p:spPr>
            <a:xfrm>
              <a:off x="327300" y="2624425"/>
              <a:ext cx="19300" cy="17625"/>
            </a:xfrm>
            <a:custGeom>
              <a:avLst/>
              <a:gdLst/>
              <a:ahLst/>
              <a:cxnLst/>
              <a:rect l="l" t="t" r="r" b="b"/>
              <a:pathLst>
                <a:path w="772" h="705" extrusionOk="0">
                  <a:moveTo>
                    <a:pt x="654" y="1"/>
                  </a:moveTo>
                  <a:lnTo>
                    <a:pt x="621" y="18"/>
                  </a:lnTo>
                  <a:lnTo>
                    <a:pt x="587" y="34"/>
                  </a:lnTo>
                  <a:lnTo>
                    <a:pt x="286" y="453"/>
                  </a:lnTo>
                  <a:lnTo>
                    <a:pt x="168" y="319"/>
                  </a:lnTo>
                  <a:lnTo>
                    <a:pt x="135" y="302"/>
                  </a:lnTo>
                  <a:lnTo>
                    <a:pt x="51" y="302"/>
                  </a:lnTo>
                  <a:lnTo>
                    <a:pt x="18" y="319"/>
                  </a:lnTo>
                  <a:lnTo>
                    <a:pt x="1" y="353"/>
                  </a:lnTo>
                  <a:lnTo>
                    <a:pt x="1" y="403"/>
                  </a:lnTo>
                  <a:lnTo>
                    <a:pt x="1" y="436"/>
                  </a:lnTo>
                  <a:lnTo>
                    <a:pt x="18" y="470"/>
                  </a:lnTo>
                  <a:lnTo>
                    <a:pt x="235" y="671"/>
                  </a:lnTo>
                  <a:lnTo>
                    <a:pt x="269" y="688"/>
                  </a:lnTo>
                  <a:lnTo>
                    <a:pt x="302" y="704"/>
                  </a:lnTo>
                  <a:lnTo>
                    <a:pt x="353" y="688"/>
                  </a:lnTo>
                  <a:lnTo>
                    <a:pt x="386" y="654"/>
                  </a:lnTo>
                  <a:lnTo>
                    <a:pt x="755" y="168"/>
                  </a:lnTo>
                  <a:lnTo>
                    <a:pt x="771" y="135"/>
                  </a:lnTo>
                  <a:lnTo>
                    <a:pt x="771" y="85"/>
                  </a:lnTo>
                  <a:lnTo>
                    <a:pt x="755" y="51"/>
                  </a:lnTo>
                  <a:lnTo>
                    <a:pt x="738" y="18"/>
                  </a:lnTo>
                  <a:lnTo>
                    <a:pt x="688"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
        <p:nvSpPr>
          <p:cNvPr id="3212" name="Google Shape;3212;p225"/>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9</a:t>
            </a:fld>
            <a:endParaRPr sz="525">
              <a:solidFill>
                <a:srgbClr val="25146F"/>
              </a:solidFill>
              <a:latin typeface="Poppins Medium"/>
              <a:ea typeface="Poppins Medium"/>
              <a:cs typeface="Poppins Medium"/>
              <a:sym typeface="Poppins Medium"/>
            </a:endParaRPr>
          </a:p>
        </p:txBody>
      </p:sp>
      <p:sp>
        <p:nvSpPr>
          <p:cNvPr id="3213" name="Google Shape;3213;p225"/>
          <p:cNvSpPr txBox="1"/>
          <p:nvPr/>
        </p:nvSpPr>
        <p:spPr>
          <a:xfrm>
            <a:off x="508039" y="2168050"/>
            <a:ext cx="1557900" cy="19617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b="1">
                <a:solidFill>
                  <a:srgbClr val="25146F"/>
                </a:solidFill>
                <a:latin typeface="Poppins"/>
                <a:ea typeface="Poppins"/>
                <a:cs typeface="Poppins"/>
                <a:sym typeface="Poppins"/>
              </a:rPr>
              <a:t>Step 1</a:t>
            </a:r>
            <a:endParaRPr sz="1600" b="1">
              <a:solidFill>
                <a:srgbClr val="25146F"/>
              </a:solidFill>
              <a:latin typeface="Poppins"/>
              <a:ea typeface="Poppins"/>
              <a:cs typeface="Poppins"/>
              <a:sym typeface="Poppins"/>
            </a:endParaRPr>
          </a:p>
          <a:p>
            <a:pPr marL="0" lvl="0" indent="0" algn="l" rtl="0">
              <a:lnSpc>
                <a:spcPct val="100000"/>
              </a:lnSpc>
              <a:spcBef>
                <a:spcPts val="0"/>
              </a:spcBef>
              <a:spcAft>
                <a:spcPts val="0"/>
              </a:spcAft>
              <a:buNone/>
            </a:pPr>
            <a:endParaRPr sz="800">
              <a:solidFill>
                <a:srgbClr val="25146F"/>
              </a:solidFill>
              <a:latin typeface="Poppins"/>
              <a:ea typeface="Poppins"/>
              <a:cs typeface="Poppins"/>
              <a:sym typeface="Poppins"/>
            </a:endParaRPr>
          </a:p>
          <a:p>
            <a:pPr marL="0" lvl="0" indent="0" algn="l" rtl="0">
              <a:lnSpc>
                <a:spcPct val="100000"/>
              </a:lnSpc>
              <a:spcBef>
                <a:spcPts val="0"/>
              </a:spcBef>
              <a:spcAft>
                <a:spcPts val="0"/>
              </a:spcAft>
              <a:buNone/>
            </a:pPr>
            <a:r>
              <a:rPr lang="en" sz="1200">
                <a:solidFill>
                  <a:srgbClr val="25146F"/>
                </a:solidFill>
                <a:latin typeface="Poppins"/>
                <a:ea typeface="Poppins"/>
                <a:cs typeface="Poppins"/>
                <a:sym typeface="Poppins"/>
              </a:rPr>
              <a:t>Enroll in a mass </a:t>
            </a:r>
            <a:endParaRPr sz="1200">
              <a:solidFill>
                <a:srgbClr val="25146F"/>
              </a:solidFill>
              <a:latin typeface="Poppins"/>
              <a:ea typeface="Poppins"/>
              <a:cs typeface="Poppins"/>
              <a:sym typeface="Poppins"/>
            </a:endParaRPr>
          </a:p>
          <a:p>
            <a:pPr marL="0" lvl="0" indent="0" algn="l" rtl="0">
              <a:lnSpc>
                <a:spcPct val="100000"/>
              </a:lnSpc>
              <a:spcBef>
                <a:spcPts val="0"/>
              </a:spcBef>
              <a:spcAft>
                <a:spcPts val="0"/>
              </a:spcAft>
              <a:buNone/>
            </a:pPr>
            <a:r>
              <a:rPr lang="en" sz="1200">
                <a:solidFill>
                  <a:srgbClr val="25146F"/>
                </a:solidFill>
                <a:latin typeface="Poppins"/>
                <a:ea typeface="Poppins"/>
                <a:cs typeface="Poppins"/>
                <a:sym typeface="Poppins"/>
              </a:rPr>
              <a:t>transit plan.</a:t>
            </a:r>
            <a:endParaRPr sz="1200">
              <a:solidFill>
                <a:srgbClr val="25146F"/>
              </a:solidFill>
              <a:latin typeface="Poppins"/>
              <a:ea typeface="Poppins"/>
              <a:cs typeface="Poppins"/>
              <a:sym typeface="Poppins"/>
            </a:endParaRPr>
          </a:p>
        </p:txBody>
      </p:sp>
      <p:sp>
        <p:nvSpPr>
          <p:cNvPr id="3214" name="Google Shape;3214;p225"/>
          <p:cNvSpPr txBox="1"/>
          <p:nvPr/>
        </p:nvSpPr>
        <p:spPr>
          <a:xfrm>
            <a:off x="2584025" y="2168063"/>
            <a:ext cx="1769400" cy="19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600" b="1">
                <a:solidFill>
                  <a:schemeClr val="dk1"/>
                </a:solidFill>
                <a:latin typeface="Poppins"/>
                <a:ea typeface="Poppins"/>
                <a:cs typeface="Poppins"/>
                <a:sym typeface="Poppins"/>
              </a:rPr>
              <a:t>Step 2</a:t>
            </a:r>
            <a:endParaRPr sz="1200">
              <a:solidFill>
                <a:srgbClr val="25146F"/>
              </a:solidFill>
              <a:latin typeface="Poppins"/>
              <a:ea typeface="Poppins"/>
              <a:cs typeface="Poppins"/>
              <a:sym typeface="Poppins"/>
            </a:endParaRPr>
          </a:p>
          <a:p>
            <a:pPr marL="0" lvl="0" indent="0" algn="l" rtl="0">
              <a:lnSpc>
                <a:spcPct val="100000"/>
              </a:lnSpc>
              <a:spcBef>
                <a:spcPts val="0"/>
              </a:spcBef>
              <a:spcAft>
                <a:spcPts val="0"/>
              </a:spcAft>
              <a:buNone/>
            </a:pPr>
            <a:endParaRPr sz="800">
              <a:solidFill>
                <a:srgbClr val="25146F"/>
              </a:solidFill>
              <a:latin typeface="Poppins"/>
              <a:ea typeface="Poppins"/>
              <a:cs typeface="Poppins"/>
              <a:sym typeface="Poppins"/>
            </a:endParaRPr>
          </a:p>
          <a:p>
            <a:pPr marL="0" lvl="0" indent="0" algn="l" rtl="0">
              <a:lnSpc>
                <a:spcPct val="100000"/>
              </a:lnSpc>
              <a:spcBef>
                <a:spcPts val="0"/>
              </a:spcBef>
              <a:spcAft>
                <a:spcPts val="0"/>
              </a:spcAft>
              <a:buNone/>
            </a:pPr>
            <a:r>
              <a:rPr lang="en" sz="1200">
                <a:solidFill>
                  <a:srgbClr val="25146F"/>
                </a:solidFill>
                <a:latin typeface="Poppins"/>
                <a:ea typeface="Poppins"/>
                <a:cs typeface="Poppins"/>
                <a:sym typeface="Poppins"/>
              </a:rPr>
              <a:t>Purchase a smart card from your transit authority in Chicago, San Francisco, </a:t>
            </a:r>
            <a:r>
              <a:rPr lang="en" sz="1200">
                <a:solidFill>
                  <a:schemeClr val="dk1"/>
                </a:solidFill>
                <a:latin typeface="Poppins"/>
                <a:ea typeface="Poppins"/>
                <a:cs typeface="Poppins"/>
                <a:sym typeface="Poppins"/>
              </a:rPr>
              <a:t>or Washington D.C.</a:t>
            </a:r>
            <a:endParaRPr sz="1200">
              <a:solidFill>
                <a:srgbClr val="25146F"/>
              </a:solidFill>
              <a:latin typeface="Poppins"/>
              <a:ea typeface="Poppins"/>
              <a:cs typeface="Poppins"/>
              <a:sym typeface="Poppins"/>
            </a:endParaRPr>
          </a:p>
        </p:txBody>
      </p:sp>
      <p:sp>
        <p:nvSpPr>
          <p:cNvPr id="3215" name="Google Shape;3215;p225"/>
          <p:cNvSpPr txBox="1"/>
          <p:nvPr/>
        </p:nvSpPr>
        <p:spPr>
          <a:xfrm>
            <a:off x="4748250" y="2168064"/>
            <a:ext cx="1769400" cy="218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600" b="1" dirty="0">
                <a:solidFill>
                  <a:schemeClr val="dk1"/>
                </a:solidFill>
                <a:latin typeface="Poppins"/>
                <a:ea typeface="Poppins"/>
                <a:cs typeface="Poppins"/>
                <a:sym typeface="Poppins"/>
              </a:rPr>
              <a:t>Step 3</a:t>
            </a:r>
            <a:endParaRPr sz="1200" dirty="0">
              <a:solidFill>
                <a:srgbClr val="25146F"/>
              </a:solidFill>
              <a:latin typeface="Poppins"/>
              <a:ea typeface="Poppins"/>
              <a:cs typeface="Poppins"/>
              <a:sym typeface="Poppins"/>
            </a:endParaRPr>
          </a:p>
          <a:p>
            <a:pPr marL="0" lvl="0" indent="0" algn="l" rtl="0">
              <a:lnSpc>
                <a:spcPct val="100000"/>
              </a:lnSpc>
              <a:spcBef>
                <a:spcPts val="0"/>
              </a:spcBef>
              <a:spcAft>
                <a:spcPts val="0"/>
              </a:spcAft>
              <a:buNone/>
            </a:pPr>
            <a:endParaRPr sz="800" dirty="0">
              <a:solidFill>
                <a:srgbClr val="25146F"/>
              </a:solidFill>
              <a:latin typeface="Poppins"/>
              <a:ea typeface="Poppins"/>
              <a:cs typeface="Poppins"/>
              <a:sym typeface="Poppins"/>
            </a:endParaRPr>
          </a:p>
          <a:p>
            <a:pPr marL="0" lvl="0" indent="0" algn="l" rtl="0">
              <a:lnSpc>
                <a:spcPct val="100000"/>
              </a:lnSpc>
              <a:spcBef>
                <a:spcPts val="0"/>
              </a:spcBef>
              <a:spcAft>
                <a:spcPts val="0"/>
              </a:spcAft>
              <a:buNone/>
            </a:pPr>
            <a:r>
              <a:rPr lang="en" sz="1200" dirty="0">
                <a:solidFill>
                  <a:srgbClr val="25146F"/>
                </a:solidFill>
                <a:latin typeface="Poppins"/>
                <a:ea typeface="Poppins"/>
                <a:cs typeface="Poppins"/>
                <a:sym typeface="Poppins"/>
              </a:rPr>
              <a:t>Log in to your WEX online account, go to the commuter page, and load your pre-tax dollars onto your smart card by clicking “New Order.” Orders must be placed at least one month in advance.</a:t>
            </a:r>
            <a:endParaRPr sz="1200" dirty="0">
              <a:solidFill>
                <a:srgbClr val="25146F"/>
              </a:solidFill>
              <a:latin typeface="Poppins"/>
              <a:ea typeface="Poppins"/>
              <a:cs typeface="Poppins"/>
              <a:sym typeface="Poppins"/>
            </a:endParaRPr>
          </a:p>
        </p:txBody>
      </p:sp>
      <p:sp>
        <p:nvSpPr>
          <p:cNvPr id="3216" name="Google Shape;3216;p225"/>
          <p:cNvSpPr txBox="1"/>
          <p:nvPr/>
        </p:nvSpPr>
        <p:spPr>
          <a:xfrm>
            <a:off x="6895388" y="2168050"/>
            <a:ext cx="1769400" cy="19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600" b="1">
                <a:solidFill>
                  <a:schemeClr val="dk1"/>
                </a:solidFill>
                <a:latin typeface="Poppins"/>
                <a:ea typeface="Poppins"/>
                <a:cs typeface="Poppins"/>
                <a:sym typeface="Poppins"/>
              </a:rPr>
              <a:t>Step 4</a:t>
            </a:r>
            <a:endParaRPr sz="1600" b="1">
              <a:solidFill>
                <a:schemeClr val="dk1"/>
              </a:solidFill>
              <a:latin typeface="Poppins"/>
              <a:ea typeface="Poppins"/>
              <a:cs typeface="Poppins"/>
              <a:sym typeface="Poppins"/>
            </a:endParaRPr>
          </a:p>
          <a:p>
            <a:pPr marL="0" lvl="0" indent="0" algn="l" rtl="0">
              <a:lnSpc>
                <a:spcPct val="100000"/>
              </a:lnSpc>
              <a:spcBef>
                <a:spcPts val="0"/>
              </a:spcBef>
              <a:spcAft>
                <a:spcPts val="0"/>
              </a:spcAft>
              <a:buNone/>
            </a:pPr>
            <a:endParaRPr sz="800">
              <a:solidFill>
                <a:srgbClr val="25146F"/>
              </a:solidFill>
              <a:latin typeface="Poppins"/>
              <a:ea typeface="Poppins"/>
              <a:cs typeface="Poppins"/>
              <a:sym typeface="Poppins"/>
            </a:endParaRPr>
          </a:p>
          <a:p>
            <a:pPr marL="0" lvl="0" indent="0" algn="l" rtl="0">
              <a:lnSpc>
                <a:spcPct val="100000"/>
              </a:lnSpc>
              <a:spcBef>
                <a:spcPts val="0"/>
              </a:spcBef>
              <a:spcAft>
                <a:spcPts val="0"/>
              </a:spcAft>
              <a:buNone/>
            </a:pPr>
            <a:r>
              <a:rPr lang="en" sz="1200">
                <a:solidFill>
                  <a:srgbClr val="25146F"/>
                </a:solidFill>
                <a:latin typeface="Poppins"/>
                <a:ea typeface="Poppins"/>
                <a:cs typeface="Poppins"/>
                <a:sym typeface="Poppins"/>
              </a:rPr>
              <a:t>Pre-tax dollars are available on the smart card on the first day of the benefit month. You can begin spending!</a:t>
            </a:r>
            <a:endParaRPr sz="1200">
              <a:solidFill>
                <a:srgbClr val="25146F"/>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20"/>
        <p:cNvGrpSpPr/>
        <p:nvPr/>
      </p:nvGrpSpPr>
      <p:grpSpPr>
        <a:xfrm>
          <a:off x="0" y="0"/>
          <a:ext cx="0" cy="0"/>
          <a:chOff x="0" y="0"/>
          <a:chExt cx="0" cy="0"/>
        </a:xfrm>
      </p:grpSpPr>
      <p:grpSp>
        <p:nvGrpSpPr>
          <p:cNvPr id="3221" name="Google Shape;3221;p226"/>
          <p:cNvGrpSpPr/>
          <p:nvPr/>
        </p:nvGrpSpPr>
        <p:grpSpPr>
          <a:xfrm>
            <a:off x="2488569" y="905101"/>
            <a:ext cx="2057672" cy="4039572"/>
            <a:chOff x="5324425" y="621625"/>
            <a:chExt cx="2137175" cy="4195650"/>
          </a:xfrm>
        </p:grpSpPr>
        <p:sp>
          <p:nvSpPr>
            <p:cNvPr id="3222" name="Google Shape;3222;p226"/>
            <p:cNvSpPr/>
            <p:nvPr/>
          </p:nvSpPr>
          <p:spPr>
            <a:xfrm>
              <a:off x="5442250" y="756450"/>
              <a:ext cx="1900800" cy="3901800"/>
            </a:xfrm>
            <a:prstGeom prst="roundRect">
              <a:avLst>
                <a:gd name="adj" fmla="val 15113"/>
              </a:avLst>
            </a:prstGeom>
            <a:solidFill>
              <a:srgbClr val="E2F0F9">
                <a:alpha val="56080"/>
              </a:srgbClr>
            </a:solidFill>
            <a:ln>
              <a:noFill/>
            </a:ln>
            <a:effectLst>
              <a:outerShdw blurRad="82532" dist="256766" dir="1800000" algn="bl" rotWithShape="0">
                <a:schemeClr val="accent4">
                  <a:alpha val="90000"/>
                </a:schemeClr>
              </a:outerShdw>
            </a:effectLst>
          </p:spPr>
          <p:txBody>
            <a:bodyPr spcFirstLastPara="1" wrap="square" lIns="88025" tIns="88025" rIns="88025" bIns="88025" anchor="ctr" anchorCtr="0">
              <a:noAutofit/>
            </a:bodyPr>
            <a:lstStyle/>
            <a:p>
              <a:pPr marL="0" lvl="0" indent="0" algn="ctr" rtl="0">
                <a:spcBef>
                  <a:spcPts val="0"/>
                </a:spcBef>
                <a:spcAft>
                  <a:spcPts val="0"/>
                </a:spcAft>
                <a:buNone/>
              </a:pPr>
              <a:endParaRPr sz="1348">
                <a:latin typeface="Poppins Medium"/>
                <a:ea typeface="Poppins Medium"/>
                <a:cs typeface="Poppins Medium"/>
                <a:sym typeface="Poppins Medium"/>
              </a:endParaRPr>
            </a:p>
          </p:txBody>
        </p:sp>
        <p:grpSp>
          <p:nvGrpSpPr>
            <p:cNvPr id="3223" name="Google Shape;3223;p226"/>
            <p:cNvGrpSpPr/>
            <p:nvPr/>
          </p:nvGrpSpPr>
          <p:grpSpPr>
            <a:xfrm>
              <a:off x="5324425" y="621625"/>
              <a:ext cx="2137175" cy="4195650"/>
              <a:chOff x="5324425" y="621625"/>
              <a:chExt cx="2137175" cy="4195650"/>
            </a:xfrm>
          </p:grpSpPr>
          <p:pic>
            <p:nvPicPr>
              <p:cNvPr id="3224" name="Google Shape;3224;p226" title="AdobeStock_528312842.jpeg"/>
              <p:cNvPicPr preferRelativeResize="0"/>
              <p:nvPr/>
            </p:nvPicPr>
            <p:blipFill rotWithShape="1">
              <a:blip r:embed="rId3">
                <a:alphaModFix/>
              </a:blip>
              <a:srcRect l="36410" t="2775" r="36543" b="2832"/>
              <a:stretch/>
            </p:blipFill>
            <p:spPr>
              <a:xfrm>
                <a:off x="5324425" y="621625"/>
                <a:ext cx="2137175" cy="4195650"/>
              </a:xfrm>
              <a:prstGeom prst="rect">
                <a:avLst/>
              </a:prstGeom>
              <a:noFill/>
              <a:ln>
                <a:noFill/>
              </a:ln>
            </p:spPr>
          </p:pic>
          <p:grpSp>
            <p:nvGrpSpPr>
              <p:cNvPr id="3225" name="Google Shape;3225;p226"/>
              <p:cNvGrpSpPr/>
              <p:nvPr/>
            </p:nvGrpSpPr>
            <p:grpSpPr>
              <a:xfrm>
                <a:off x="5503750" y="763200"/>
                <a:ext cx="1791000" cy="3833325"/>
                <a:chOff x="5503750" y="763200"/>
                <a:chExt cx="1791000" cy="3833325"/>
              </a:xfrm>
            </p:grpSpPr>
            <p:pic>
              <p:nvPicPr>
                <p:cNvPr id="3226" name="Google Shape;3226;p226" title="IMG_7793.png"/>
                <p:cNvPicPr preferRelativeResize="0"/>
                <p:nvPr/>
              </p:nvPicPr>
              <p:blipFill rotWithShape="1">
                <a:blip r:embed="rId4">
                  <a:alphaModFix/>
                </a:blip>
                <a:srcRect l="-284" t="760" r="-1044" b="85389"/>
                <a:stretch/>
              </p:blipFill>
              <p:spPr>
                <a:xfrm>
                  <a:off x="5503750" y="763200"/>
                  <a:ext cx="1791000" cy="530700"/>
                </a:xfrm>
                <a:prstGeom prst="round2SameRect">
                  <a:avLst>
                    <a:gd name="adj1" fmla="val 50000"/>
                    <a:gd name="adj2" fmla="val 0"/>
                  </a:avLst>
                </a:prstGeom>
                <a:noFill/>
                <a:ln>
                  <a:noFill/>
                </a:ln>
              </p:spPr>
            </p:pic>
            <p:pic>
              <p:nvPicPr>
                <p:cNvPr id="3227" name="Google Shape;3227;p226" title="IMG_7793.png"/>
                <p:cNvPicPr preferRelativeResize="0"/>
                <p:nvPr/>
              </p:nvPicPr>
              <p:blipFill rotWithShape="1">
                <a:blip r:embed="rId4">
                  <a:alphaModFix/>
                </a:blip>
                <a:srcRect l="20" t="85524" b="1794"/>
                <a:stretch/>
              </p:blipFill>
              <p:spPr>
                <a:xfrm>
                  <a:off x="5504400" y="4099125"/>
                  <a:ext cx="1777200" cy="497400"/>
                </a:xfrm>
                <a:prstGeom prst="round2SameRect">
                  <a:avLst>
                    <a:gd name="adj1" fmla="val 0"/>
                    <a:gd name="adj2" fmla="val 50000"/>
                  </a:avLst>
                </a:prstGeom>
                <a:noFill/>
                <a:ln>
                  <a:noFill/>
                </a:ln>
              </p:spPr>
            </p:pic>
            <p:pic>
              <p:nvPicPr>
                <p:cNvPr id="3228" name="Google Shape;3228;p226" title="IMG_7796.png"/>
                <p:cNvPicPr preferRelativeResize="0"/>
                <p:nvPr/>
              </p:nvPicPr>
              <p:blipFill rotWithShape="1">
                <a:blip r:embed="rId5">
                  <a:alphaModFix/>
                </a:blip>
                <a:srcRect t="49754" b="17697"/>
                <a:stretch/>
              </p:blipFill>
              <p:spPr>
                <a:xfrm>
                  <a:off x="5504429" y="3040615"/>
                  <a:ext cx="1777217" cy="1253637"/>
                </a:xfrm>
                <a:prstGeom prst="rect">
                  <a:avLst/>
                </a:prstGeom>
                <a:noFill/>
                <a:ln>
                  <a:noFill/>
                </a:ln>
              </p:spPr>
            </p:pic>
            <p:pic>
              <p:nvPicPr>
                <p:cNvPr id="3229" name="Google Shape;3229;p226"/>
                <p:cNvPicPr preferRelativeResize="0"/>
                <p:nvPr/>
              </p:nvPicPr>
              <p:blipFill rotWithShape="1">
                <a:blip r:embed="rId6">
                  <a:alphaModFix/>
                </a:blip>
                <a:srcRect l="3285" t="62722" r="5732" b="31644"/>
                <a:stretch/>
              </p:blipFill>
              <p:spPr>
                <a:xfrm>
                  <a:off x="5562772" y="3763545"/>
                  <a:ext cx="1616980" cy="220306"/>
                </a:xfrm>
                <a:prstGeom prst="rect">
                  <a:avLst/>
                </a:prstGeom>
                <a:noFill/>
                <a:ln>
                  <a:noFill/>
                </a:ln>
              </p:spPr>
            </p:pic>
            <p:pic>
              <p:nvPicPr>
                <p:cNvPr id="3230" name="Google Shape;3230;p226"/>
                <p:cNvPicPr preferRelativeResize="0"/>
                <p:nvPr/>
              </p:nvPicPr>
              <p:blipFill rotWithShape="1">
                <a:blip r:embed="rId6">
                  <a:alphaModFix/>
                </a:blip>
                <a:srcRect b="55329"/>
                <a:stretch/>
              </p:blipFill>
              <p:spPr>
                <a:xfrm>
                  <a:off x="5504377" y="1293788"/>
                  <a:ext cx="1777215" cy="1746825"/>
                </a:xfrm>
                <a:prstGeom prst="rect">
                  <a:avLst/>
                </a:prstGeom>
                <a:noFill/>
                <a:ln>
                  <a:noFill/>
                </a:ln>
              </p:spPr>
            </p:pic>
            <p:sp>
              <p:nvSpPr>
                <p:cNvPr id="3231" name="Google Shape;3231;p226"/>
                <p:cNvSpPr/>
                <p:nvPr/>
              </p:nvSpPr>
              <p:spPr>
                <a:xfrm>
                  <a:off x="5864670" y="3763545"/>
                  <a:ext cx="1292400" cy="2040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232" name="Google Shape;3232;p226"/>
                <p:cNvSpPr txBox="1"/>
                <p:nvPr/>
              </p:nvSpPr>
              <p:spPr>
                <a:xfrm>
                  <a:off x="5785504" y="3717287"/>
                  <a:ext cx="1246200" cy="266700"/>
                </a:xfrm>
                <a:prstGeom prst="rect">
                  <a:avLst/>
                </a:prstGeom>
                <a:noFill/>
                <a:ln>
                  <a:noFill/>
                </a:ln>
              </p:spPr>
              <p:txBody>
                <a:bodyPr spcFirstLastPara="1" wrap="square" lIns="90750" tIns="90750" rIns="90750" bIns="90750" anchor="t" anchorCtr="0">
                  <a:noAutofit/>
                </a:bodyPr>
                <a:lstStyle/>
                <a:p>
                  <a:pPr marL="0" lvl="0" indent="0" algn="l" rtl="0">
                    <a:spcBef>
                      <a:spcPts val="0"/>
                    </a:spcBef>
                    <a:spcAft>
                      <a:spcPts val="0"/>
                    </a:spcAft>
                    <a:buNone/>
                  </a:pPr>
                  <a:r>
                    <a:rPr lang="en" sz="695">
                      <a:solidFill>
                        <a:srgbClr val="0880BC"/>
                      </a:solidFill>
                      <a:latin typeface="Inter Medium"/>
                      <a:ea typeface="Inter Medium"/>
                      <a:cs typeface="Inter Medium"/>
                      <a:sym typeface="Inter Medium"/>
                    </a:rPr>
                    <a:t>Scan Item for Eligibility</a:t>
                  </a:r>
                  <a:endParaRPr sz="695">
                    <a:solidFill>
                      <a:srgbClr val="0880BC"/>
                    </a:solidFill>
                    <a:latin typeface="Inter Medium"/>
                    <a:ea typeface="Inter Medium"/>
                    <a:cs typeface="Inter Medium"/>
                    <a:sym typeface="Inter Medium"/>
                  </a:endParaRPr>
                </a:p>
              </p:txBody>
            </p:sp>
            <p:pic>
              <p:nvPicPr>
                <p:cNvPr id="3233" name="Google Shape;3233;p226" title="IMG_7796.png"/>
                <p:cNvPicPr preferRelativeResize="0"/>
                <p:nvPr/>
              </p:nvPicPr>
              <p:blipFill rotWithShape="1">
                <a:blip r:embed="rId5">
                  <a:alphaModFix/>
                </a:blip>
                <a:srcRect t="68676" b="25604"/>
                <a:stretch/>
              </p:blipFill>
              <p:spPr>
                <a:xfrm>
                  <a:off x="5504429" y="4033667"/>
                  <a:ext cx="1777217" cy="220308"/>
                </a:xfrm>
                <a:prstGeom prst="rect">
                  <a:avLst/>
                </a:prstGeom>
                <a:noFill/>
                <a:ln>
                  <a:noFill/>
                </a:ln>
              </p:spPr>
            </p:pic>
            <p:sp>
              <p:nvSpPr>
                <p:cNvPr id="3234" name="Google Shape;3234;p226"/>
                <p:cNvSpPr/>
                <p:nvPr/>
              </p:nvSpPr>
              <p:spPr>
                <a:xfrm>
                  <a:off x="5599366" y="1562261"/>
                  <a:ext cx="1027200" cy="1854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235" name="Google Shape;3235;p226"/>
                <p:cNvSpPr txBox="1"/>
                <p:nvPr/>
              </p:nvSpPr>
              <p:spPr>
                <a:xfrm>
                  <a:off x="5504429" y="1442558"/>
                  <a:ext cx="1246200" cy="351600"/>
                </a:xfrm>
                <a:prstGeom prst="rect">
                  <a:avLst/>
                </a:prstGeom>
                <a:noFill/>
                <a:ln>
                  <a:noFill/>
                </a:ln>
              </p:spPr>
              <p:txBody>
                <a:bodyPr spcFirstLastPara="1" wrap="square" lIns="90750" tIns="90750" rIns="90750" bIns="90750" anchor="t" anchorCtr="0">
                  <a:noAutofit/>
                </a:bodyPr>
                <a:lstStyle/>
                <a:p>
                  <a:pPr marL="0" lvl="0" indent="0" algn="l" rtl="0">
                    <a:lnSpc>
                      <a:spcPct val="110000"/>
                    </a:lnSpc>
                    <a:spcBef>
                      <a:spcPts val="0"/>
                    </a:spcBef>
                    <a:spcAft>
                      <a:spcPts val="0"/>
                    </a:spcAft>
                    <a:buNone/>
                  </a:pPr>
                  <a:r>
                    <a:rPr lang="en" sz="645">
                      <a:solidFill>
                        <a:srgbClr val="121212"/>
                      </a:solidFill>
                      <a:latin typeface="Inter SemiBold"/>
                      <a:ea typeface="Inter SemiBold"/>
                      <a:cs typeface="Inter SemiBold"/>
                      <a:sym typeface="Inter SemiBold"/>
                    </a:rPr>
                    <a:t>01/01/2026-12/31/2026</a:t>
                  </a:r>
                  <a:endParaRPr sz="645">
                    <a:solidFill>
                      <a:srgbClr val="121212"/>
                    </a:solidFill>
                    <a:latin typeface="Inter SemiBold"/>
                    <a:ea typeface="Inter SemiBold"/>
                    <a:cs typeface="Inter SemiBold"/>
                    <a:sym typeface="Inter SemiBold"/>
                  </a:endParaRPr>
                </a:p>
                <a:p>
                  <a:pPr marL="0" lvl="0" indent="0" algn="l" rtl="0">
                    <a:lnSpc>
                      <a:spcPct val="110000"/>
                    </a:lnSpc>
                    <a:spcBef>
                      <a:spcPts val="0"/>
                    </a:spcBef>
                    <a:spcAft>
                      <a:spcPts val="0"/>
                    </a:spcAft>
                    <a:buNone/>
                  </a:pPr>
                  <a:r>
                    <a:rPr lang="en" sz="248">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01/01/2026</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12/31/2026</a:t>
                  </a:r>
                  <a:endParaRPr sz="447">
                    <a:solidFill>
                      <a:srgbClr val="737373"/>
                    </a:solidFill>
                    <a:latin typeface="Inter Medium"/>
                    <a:ea typeface="Inter Medium"/>
                    <a:cs typeface="Inter Medium"/>
                    <a:sym typeface="Inter Medium"/>
                  </a:endParaRPr>
                </a:p>
              </p:txBody>
            </p:sp>
            <p:pic>
              <p:nvPicPr>
                <p:cNvPr id="3236" name="Google Shape;3236;p226" title="IMG_7795.png"/>
                <p:cNvPicPr preferRelativeResize="0"/>
                <p:nvPr/>
              </p:nvPicPr>
              <p:blipFill rotWithShape="1">
                <a:blip r:embed="rId7">
                  <a:alphaModFix/>
                </a:blip>
                <a:srcRect t="8047" b="82328"/>
                <a:stretch/>
              </p:blipFill>
              <p:spPr>
                <a:xfrm>
                  <a:off x="5513250" y="915225"/>
                  <a:ext cx="1777200" cy="370200"/>
                </a:xfrm>
                <a:prstGeom prst="round2SameRect">
                  <a:avLst>
                    <a:gd name="adj1" fmla="val 32111"/>
                    <a:gd name="adj2" fmla="val 0"/>
                  </a:avLst>
                </a:prstGeom>
                <a:noFill/>
                <a:ln>
                  <a:noFill/>
                </a:ln>
              </p:spPr>
            </p:pic>
            <p:pic>
              <p:nvPicPr>
                <p:cNvPr id="3237" name="Google Shape;3237;p226" title="IMG_7795.png"/>
                <p:cNvPicPr preferRelativeResize="0"/>
                <p:nvPr/>
              </p:nvPicPr>
              <p:blipFill rotWithShape="1">
                <a:blip r:embed="rId7">
                  <a:alphaModFix/>
                </a:blip>
                <a:srcRect l="90" t="20240" r="120" b="75643"/>
                <a:stretch/>
              </p:blipFill>
              <p:spPr>
                <a:xfrm>
                  <a:off x="5504425" y="1276500"/>
                  <a:ext cx="1777226" cy="158899"/>
                </a:xfrm>
                <a:prstGeom prst="rect">
                  <a:avLst/>
                </a:prstGeom>
                <a:noFill/>
                <a:ln>
                  <a:noFill/>
                </a:ln>
              </p:spPr>
            </p:pic>
          </p:grpSp>
        </p:grpSp>
      </p:grpSp>
      <p:sp>
        <p:nvSpPr>
          <p:cNvPr id="3238" name="Google Shape;3238;p226"/>
          <p:cNvSpPr txBox="1">
            <a:spLocks noGrp="1"/>
          </p:cNvSpPr>
          <p:nvPr>
            <p:ph type="title"/>
          </p:nvPr>
        </p:nvSpPr>
        <p:spPr>
          <a:xfrm>
            <a:off x="314700" y="336525"/>
            <a:ext cx="5018100" cy="478200"/>
          </a:xfrm>
          <a:prstGeom prst="rect">
            <a:avLst/>
          </a:prstGeom>
          <a:noFill/>
          <a:ln>
            <a:noFill/>
          </a:ln>
        </p:spPr>
        <p:txBody>
          <a:bodyPr spcFirstLastPara="1" wrap="square" lIns="0" tIns="0" rIns="0" bIns="0" anchor="t" anchorCtr="0">
            <a:noAutofit/>
          </a:bodyPr>
          <a:lstStyle/>
          <a:p>
            <a:pPr marL="0" lvl="0" indent="0" algn="l" rtl="0">
              <a:lnSpc>
                <a:spcPct val="101000"/>
              </a:lnSpc>
              <a:spcBef>
                <a:spcPts val="0"/>
              </a:spcBef>
              <a:spcAft>
                <a:spcPts val="0"/>
              </a:spcAft>
              <a:buClr>
                <a:schemeClr val="dk1"/>
              </a:buClr>
              <a:buSzPts val="2550"/>
              <a:buFont typeface="Poppins SemiBold"/>
              <a:buNone/>
            </a:pPr>
            <a:r>
              <a:rPr lang="en"/>
              <a:t>With our mobile app you can</a:t>
            </a:r>
            <a:endParaRPr sz="2550"/>
          </a:p>
        </p:txBody>
      </p:sp>
      <p:cxnSp>
        <p:nvCxnSpPr>
          <p:cNvPr id="3239" name="Google Shape;3239;p226"/>
          <p:cNvCxnSpPr/>
          <p:nvPr/>
        </p:nvCxnSpPr>
        <p:spPr>
          <a:xfrm>
            <a:off x="2260210" y="1935569"/>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240" name="Google Shape;3240;p226"/>
          <p:cNvSpPr/>
          <p:nvPr/>
        </p:nvSpPr>
        <p:spPr>
          <a:xfrm>
            <a:off x="460679" y="1647872"/>
            <a:ext cx="1913100" cy="5637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Get instant notifications</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on the status of your claims.</a:t>
            </a:r>
            <a:endParaRPr sz="770" i="0" u="none" strike="noStrike" cap="none">
              <a:solidFill>
                <a:schemeClr val="dk1"/>
              </a:solidFill>
              <a:latin typeface="Poppins Medium"/>
              <a:ea typeface="Poppins Medium"/>
              <a:cs typeface="Poppins Medium"/>
              <a:sym typeface="Poppins Medium"/>
            </a:endParaRPr>
          </a:p>
        </p:txBody>
      </p:sp>
      <p:cxnSp>
        <p:nvCxnSpPr>
          <p:cNvPr id="3241" name="Google Shape;3241;p226"/>
          <p:cNvCxnSpPr/>
          <p:nvPr/>
        </p:nvCxnSpPr>
        <p:spPr>
          <a:xfrm>
            <a:off x="2068429" y="2794976"/>
            <a:ext cx="699900" cy="593700"/>
          </a:xfrm>
          <a:prstGeom prst="bentConnector3">
            <a:avLst>
              <a:gd name="adj1" fmla="val 50005"/>
            </a:avLst>
          </a:prstGeom>
          <a:noFill/>
          <a:ln w="18350" cap="flat" cmpd="sng">
            <a:solidFill>
              <a:schemeClr val="dk1"/>
            </a:solidFill>
            <a:prstDash val="dot"/>
            <a:round/>
            <a:headEnd type="none" w="sm" len="sm"/>
            <a:tailEnd type="triangle" w="med" len="med"/>
          </a:ln>
        </p:spPr>
      </p:cxnSp>
      <p:sp>
        <p:nvSpPr>
          <p:cNvPr id="3242" name="Google Shape;3242;p226"/>
          <p:cNvSpPr/>
          <p:nvPr/>
        </p:nvSpPr>
        <p:spPr>
          <a:xfrm>
            <a:off x="452015" y="2499690"/>
            <a:ext cx="1921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File a claim and upload documentation</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in seconds using your phone’s camera.</a:t>
            </a:r>
            <a:endParaRPr sz="770" i="0" u="none" strike="noStrike" cap="none">
              <a:solidFill>
                <a:schemeClr val="dk1"/>
              </a:solidFill>
              <a:latin typeface="Poppins Medium"/>
              <a:ea typeface="Poppins Medium"/>
              <a:cs typeface="Poppins Medium"/>
              <a:sym typeface="Poppins Medium"/>
            </a:endParaRPr>
          </a:p>
        </p:txBody>
      </p:sp>
      <p:cxnSp>
        <p:nvCxnSpPr>
          <p:cNvPr id="3243" name="Google Shape;3243;p226"/>
          <p:cNvCxnSpPr/>
          <p:nvPr/>
        </p:nvCxnSpPr>
        <p:spPr>
          <a:xfrm>
            <a:off x="2260210" y="3633701"/>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244" name="Google Shape;3244;p226"/>
          <p:cNvSpPr/>
          <p:nvPr/>
        </p:nvSpPr>
        <p:spPr>
          <a:xfrm>
            <a:off x="454325" y="3452558"/>
            <a:ext cx="19197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Scan an item’s barcode</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with your phone’s camera to determine if it is an </a:t>
            </a:r>
            <a:r>
              <a:rPr lang="en" sz="770" b="1" i="0" u="none" strike="noStrike" cap="none">
                <a:solidFill>
                  <a:schemeClr val="dk2"/>
                </a:solidFill>
                <a:latin typeface="Poppins"/>
                <a:ea typeface="Poppins"/>
                <a:cs typeface="Poppins"/>
                <a:sym typeface="Poppins"/>
              </a:rPr>
              <a:t>IRS code 213(</a:t>
            </a:r>
            <a:r>
              <a:rPr lang="en" sz="770" b="1">
                <a:solidFill>
                  <a:schemeClr val="dk2"/>
                </a:solidFill>
                <a:latin typeface="Poppins"/>
                <a:ea typeface="Poppins"/>
                <a:cs typeface="Poppins"/>
                <a:sym typeface="Poppins"/>
              </a:rPr>
              <a:t>d</a:t>
            </a:r>
            <a:r>
              <a:rPr lang="en" sz="770" b="1" i="0" u="none" strike="noStrike" cap="none">
                <a:solidFill>
                  <a:schemeClr val="dk2"/>
                </a:solidFill>
                <a:latin typeface="Poppins"/>
                <a:ea typeface="Poppins"/>
                <a:cs typeface="Poppins"/>
                <a:sym typeface="Poppins"/>
              </a:rPr>
              <a:t>) eligible expense. </a:t>
            </a:r>
            <a:endParaRPr sz="770" b="1" i="0" u="none" strike="noStrike" cap="none">
              <a:solidFill>
                <a:schemeClr val="dk2"/>
              </a:solidFill>
              <a:latin typeface="Poppins"/>
              <a:ea typeface="Poppins"/>
              <a:cs typeface="Poppins"/>
              <a:sym typeface="Poppins"/>
            </a:endParaRPr>
          </a:p>
        </p:txBody>
      </p:sp>
      <p:cxnSp>
        <p:nvCxnSpPr>
          <p:cNvPr id="3245" name="Google Shape;3245;p226"/>
          <p:cNvCxnSpPr/>
          <p:nvPr/>
        </p:nvCxnSpPr>
        <p:spPr>
          <a:xfrm flipH="1">
            <a:off x="4259940" y="1240708"/>
            <a:ext cx="711000" cy="624000"/>
          </a:xfrm>
          <a:prstGeom prst="bentConnector3">
            <a:avLst>
              <a:gd name="adj1" fmla="val 45203"/>
            </a:avLst>
          </a:prstGeom>
          <a:noFill/>
          <a:ln w="18350" cap="flat" cmpd="sng">
            <a:solidFill>
              <a:schemeClr val="dk1"/>
            </a:solidFill>
            <a:prstDash val="dot"/>
            <a:round/>
            <a:headEnd type="none" w="sm" len="sm"/>
            <a:tailEnd type="triangle" w="med" len="med"/>
          </a:ln>
        </p:spPr>
      </p:cxnSp>
      <p:sp>
        <p:nvSpPr>
          <p:cNvPr id="3246" name="Google Shape;3246;p226"/>
          <p:cNvSpPr/>
          <p:nvPr/>
        </p:nvSpPr>
        <p:spPr>
          <a:xfrm>
            <a:off x="4765434" y="993470"/>
            <a:ext cx="1824000" cy="460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Check </a:t>
            </a:r>
            <a:r>
              <a:rPr lang="en" sz="770" i="0" u="none" strike="noStrike" cap="none">
                <a:solidFill>
                  <a:schemeClr val="dk1"/>
                </a:solidFill>
                <a:latin typeface="Poppins Medium"/>
                <a:ea typeface="Poppins Medium"/>
                <a:cs typeface="Poppins Medium"/>
                <a:sym typeface="Poppins Medium"/>
              </a:rPr>
              <a:t>your balance and </a:t>
            </a:r>
            <a:r>
              <a:rPr lang="en" sz="770" b="1" i="0" u="none" strike="noStrike" cap="none">
                <a:solidFill>
                  <a:schemeClr val="dk2"/>
                </a:solidFill>
                <a:latin typeface="Poppins"/>
                <a:ea typeface="Poppins"/>
                <a:cs typeface="Poppins"/>
                <a:sym typeface="Poppins"/>
              </a:rPr>
              <a:t>view </a:t>
            </a:r>
            <a:r>
              <a:rPr lang="en" sz="770" i="0" u="none" strike="noStrike" cap="none">
                <a:solidFill>
                  <a:schemeClr val="dk1"/>
                </a:solidFill>
                <a:latin typeface="Poppins Medium"/>
                <a:ea typeface="Poppins Medium"/>
                <a:cs typeface="Poppins Medium"/>
                <a:sym typeface="Poppins Medium"/>
              </a:rPr>
              <a:t>your activity.</a:t>
            </a:r>
            <a:endParaRPr sz="770" i="0" u="none" strike="noStrike" cap="none">
              <a:solidFill>
                <a:schemeClr val="dk1"/>
              </a:solidFill>
              <a:latin typeface="Poppins Medium"/>
              <a:ea typeface="Poppins Medium"/>
              <a:cs typeface="Poppins Medium"/>
              <a:sym typeface="Poppins Medium"/>
            </a:endParaRPr>
          </a:p>
        </p:txBody>
      </p:sp>
      <p:cxnSp>
        <p:nvCxnSpPr>
          <p:cNvPr id="3247" name="Google Shape;3247;p226"/>
          <p:cNvCxnSpPr/>
          <p:nvPr/>
        </p:nvCxnSpPr>
        <p:spPr>
          <a:xfrm>
            <a:off x="2163353" y="4638567"/>
            <a:ext cx="519300" cy="0"/>
          </a:xfrm>
          <a:prstGeom prst="straightConnector1">
            <a:avLst/>
          </a:prstGeom>
          <a:noFill/>
          <a:ln w="18750" cap="flat" cmpd="sng">
            <a:solidFill>
              <a:schemeClr val="dk1"/>
            </a:solidFill>
            <a:prstDash val="dot"/>
            <a:round/>
            <a:headEnd type="none" w="sm" len="sm"/>
            <a:tailEnd type="triangle" w="med" len="med"/>
          </a:ln>
        </p:spPr>
      </p:cxnSp>
      <p:sp>
        <p:nvSpPr>
          <p:cNvPr id="3248" name="Google Shape;3248;p226"/>
          <p:cNvSpPr/>
          <p:nvPr/>
        </p:nvSpPr>
        <p:spPr>
          <a:xfrm>
            <a:off x="454325" y="4423255"/>
            <a:ext cx="19197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Report a card </a:t>
            </a:r>
            <a:r>
              <a:rPr lang="en" sz="770" i="0" u="none" strike="noStrike" cap="none">
                <a:solidFill>
                  <a:schemeClr val="dk1"/>
                </a:solidFill>
                <a:latin typeface="Poppins Medium"/>
                <a:ea typeface="Poppins Medium"/>
                <a:cs typeface="Poppins Medium"/>
                <a:sym typeface="Poppins Medium"/>
              </a:rPr>
              <a:t>as lost or stolen.</a:t>
            </a:r>
            <a:endParaRPr sz="770" i="0" u="none" strike="noStrike" cap="none">
              <a:solidFill>
                <a:schemeClr val="dk1"/>
              </a:solidFill>
              <a:latin typeface="Poppins Medium"/>
              <a:ea typeface="Poppins Medium"/>
              <a:cs typeface="Poppins Medium"/>
              <a:sym typeface="Poppins Medium"/>
            </a:endParaRPr>
          </a:p>
        </p:txBody>
      </p:sp>
      <p:cxnSp>
        <p:nvCxnSpPr>
          <p:cNvPr id="3249" name="Google Shape;3249;p226"/>
          <p:cNvCxnSpPr/>
          <p:nvPr/>
        </p:nvCxnSpPr>
        <p:spPr>
          <a:xfrm flipH="1">
            <a:off x="4259737" y="3993204"/>
            <a:ext cx="623400" cy="304800"/>
          </a:xfrm>
          <a:prstGeom prst="bentConnector3">
            <a:avLst>
              <a:gd name="adj1" fmla="val 41230"/>
            </a:avLst>
          </a:prstGeom>
          <a:noFill/>
          <a:ln w="18350" cap="flat" cmpd="sng">
            <a:solidFill>
              <a:schemeClr val="dk1"/>
            </a:solidFill>
            <a:prstDash val="dot"/>
            <a:round/>
            <a:headEnd type="none" w="sm" len="sm"/>
            <a:tailEnd type="triangle" w="med" len="med"/>
          </a:ln>
        </p:spPr>
      </p:cxnSp>
      <p:sp>
        <p:nvSpPr>
          <p:cNvPr id="3250" name="Google Shape;3250;p226"/>
          <p:cNvSpPr/>
          <p:nvPr/>
        </p:nvSpPr>
        <p:spPr>
          <a:xfrm>
            <a:off x="4739612" y="3835064"/>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Reset login</a:t>
            </a:r>
            <a:r>
              <a:rPr lang="en" sz="770" i="0" u="none" strike="noStrike" cap="none">
                <a:solidFill>
                  <a:schemeClr val="dk1"/>
                </a:solidFill>
                <a:latin typeface="Poppins Medium"/>
                <a:ea typeface="Poppins Medium"/>
                <a:cs typeface="Poppins Medium"/>
                <a:sym typeface="Poppins Medium"/>
              </a:rPr>
              <a:t> credentials.</a:t>
            </a:r>
            <a:endParaRPr sz="770" i="0" u="none" strike="noStrike" cap="none">
              <a:solidFill>
                <a:schemeClr val="dk1"/>
              </a:solidFill>
              <a:latin typeface="Poppins Medium"/>
              <a:ea typeface="Poppins Medium"/>
              <a:cs typeface="Poppins Medium"/>
              <a:sym typeface="Poppins Medium"/>
            </a:endParaRPr>
          </a:p>
        </p:txBody>
      </p:sp>
      <p:cxnSp>
        <p:nvCxnSpPr>
          <p:cNvPr id="3251" name="Google Shape;3251;p226"/>
          <p:cNvCxnSpPr/>
          <p:nvPr/>
        </p:nvCxnSpPr>
        <p:spPr>
          <a:xfrm flipH="1">
            <a:off x="4260088" y="3238678"/>
            <a:ext cx="691500" cy="3123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252" name="Google Shape;3252;p226"/>
          <p:cNvSpPr/>
          <p:nvPr/>
        </p:nvSpPr>
        <p:spPr>
          <a:xfrm>
            <a:off x="4739612" y="2879374"/>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View current</a:t>
            </a:r>
            <a:r>
              <a:rPr lang="en" sz="770" i="0" u="none" strike="noStrike" cap="none">
                <a:solidFill>
                  <a:schemeClr val="dk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HSA investments balance, recent activity, and rate of return.</a:t>
            </a:r>
            <a:endParaRPr sz="770" i="0" u="none" strike="noStrike" cap="none">
              <a:solidFill>
                <a:schemeClr val="dk1"/>
              </a:solidFill>
              <a:latin typeface="Poppins Medium"/>
              <a:ea typeface="Poppins Medium"/>
              <a:cs typeface="Poppins Medium"/>
              <a:sym typeface="Poppins Medium"/>
            </a:endParaRPr>
          </a:p>
        </p:txBody>
      </p:sp>
      <p:cxnSp>
        <p:nvCxnSpPr>
          <p:cNvPr id="3253" name="Google Shape;3253;p226"/>
          <p:cNvCxnSpPr/>
          <p:nvPr/>
        </p:nvCxnSpPr>
        <p:spPr>
          <a:xfrm rot="10800000">
            <a:off x="4259930" y="2267752"/>
            <a:ext cx="959400" cy="0"/>
          </a:xfrm>
          <a:prstGeom prst="straightConnector1">
            <a:avLst/>
          </a:prstGeom>
          <a:noFill/>
          <a:ln w="18350" cap="flat" cmpd="sng">
            <a:solidFill>
              <a:schemeClr val="dk1"/>
            </a:solidFill>
            <a:prstDash val="dot"/>
            <a:round/>
            <a:headEnd type="none" w="sm" len="sm"/>
            <a:tailEnd type="triangle" w="med" len="med"/>
          </a:ln>
        </p:spPr>
      </p:cxnSp>
      <p:sp>
        <p:nvSpPr>
          <p:cNvPr id="3254" name="Google Shape;3254;p226"/>
          <p:cNvSpPr/>
          <p:nvPr/>
        </p:nvSpPr>
        <p:spPr>
          <a:xfrm>
            <a:off x="4739612" y="1806137"/>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Easily move funds</a:t>
            </a:r>
            <a:r>
              <a:rPr lang="en" sz="770" i="0" u="none" strike="noStrike" cap="none">
                <a:solidFill>
                  <a:schemeClr val="accent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from your HSA into your bank account to cover eligible expenses.</a:t>
            </a:r>
            <a:endParaRPr sz="1348" i="0" u="none" strike="noStrike" cap="none">
              <a:solidFill>
                <a:schemeClr val="dk1"/>
              </a:solidFill>
              <a:latin typeface="Poppins Medium"/>
              <a:ea typeface="Poppins Medium"/>
              <a:cs typeface="Poppins Medium"/>
              <a:sym typeface="Poppins Medium"/>
            </a:endParaRPr>
          </a:p>
        </p:txBody>
      </p:sp>
      <p:cxnSp>
        <p:nvCxnSpPr>
          <p:cNvPr id="3255" name="Google Shape;3255;p226"/>
          <p:cNvCxnSpPr/>
          <p:nvPr/>
        </p:nvCxnSpPr>
        <p:spPr>
          <a:xfrm flipH="1">
            <a:off x="4259954" y="4435419"/>
            <a:ext cx="749400" cy="173400"/>
          </a:xfrm>
          <a:prstGeom prst="bentConnector3">
            <a:avLst>
              <a:gd name="adj1" fmla="val 47266"/>
            </a:avLst>
          </a:prstGeom>
          <a:noFill/>
          <a:ln w="18350" cap="flat" cmpd="sng">
            <a:solidFill>
              <a:schemeClr val="dk1"/>
            </a:solidFill>
            <a:prstDash val="dot"/>
            <a:round/>
            <a:headEnd type="none" w="sm" len="sm"/>
            <a:tailEnd type="triangle" w="med" len="med"/>
          </a:ln>
        </p:spPr>
      </p:cxnSp>
      <p:sp>
        <p:nvSpPr>
          <p:cNvPr id="3256" name="Google Shape;3256;p226"/>
          <p:cNvSpPr/>
          <p:nvPr/>
        </p:nvSpPr>
        <p:spPr>
          <a:xfrm>
            <a:off x="4739612" y="4280860"/>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Login </a:t>
            </a:r>
            <a:r>
              <a:rPr lang="en" sz="770" i="0" u="none" strike="noStrike" cap="none">
                <a:solidFill>
                  <a:schemeClr val="dk1"/>
                </a:solidFill>
                <a:latin typeface="Poppins Medium"/>
                <a:ea typeface="Poppins Medium"/>
                <a:cs typeface="Poppins Medium"/>
                <a:sym typeface="Poppins Medium"/>
              </a:rPr>
              <a:t>with your Face ID.</a:t>
            </a:r>
            <a:endParaRPr sz="770" i="0" u="none" strike="noStrike" cap="none">
              <a:solidFill>
                <a:schemeClr val="dk1"/>
              </a:solidFill>
              <a:latin typeface="Poppins Medium"/>
              <a:ea typeface="Poppins Medium"/>
              <a:cs typeface="Poppins Medium"/>
              <a:sym typeface="Poppins Medium"/>
            </a:endParaRPr>
          </a:p>
        </p:txBody>
      </p:sp>
      <p:grpSp>
        <p:nvGrpSpPr>
          <p:cNvPr id="3257" name="Google Shape;3257;p226"/>
          <p:cNvGrpSpPr/>
          <p:nvPr/>
        </p:nvGrpSpPr>
        <p:grpSpPr>
          <a:xfrm>
            <a:off x="6857125" y="1375363"/>
            <a:ext cx="1655700" cy="2013300"/>
            <a:chOff x="6840225" y="905088"/>
            <a:chExt cx="1655700" cy="2013300"/>
          </a:xfrm>
        </p:grpSpPr>
        <p:sp>
          <p:nvSpPr>
            <p:cNvPr id="3258" name="Google Shape;3258;p226"/>
            <p:cNvSpPr/>
            <p:nvPr/>
          </p:nvSpPr>
          <p:spPr>
            <a:xfrm>
              <a:off x="6840225" y="905088"/>
              <a:ext cx="1655700" cy="20133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grpSp>
          <p:nvGrpSpPr>
            <p:cNvPr id="3259" name="Google Shape;3259;p226"/>
            <p:cNvGrpSpPr/>
            <p:nvPr/>
          </p:nvGrpSpPr>
          <p:grpSpPr>
            <a:xfrm>
              <a:off x="6961003" y="1049168"/>
              <a:ext cx="1392300" cy="1797851"/>
              <a:chOff x="4519381" y="1551545"/>
              <a:chExt cx="1392300" cy="1797851"/>
            </a:xfrm>
          </p:grpSpPr>
          <p:sp>
            <p:nvSpPr>
              <p:cNvPr id="3260" name="Google Shape;3260;p226"/>
              <p:cNvSpPr txBox="1"/>
              <p:nvPr/>
            </p:nvSpPr>
            <p:spPr>
              <a:xfrm>
                <a:off x="4519381" y="2071996"/>
                <a:ext cx="1392300" cy="1277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i="0" u="none" strike="noStrike" cap="none">
                    <a:solidFill>
                      <a:schemeClr val="lt1"/>
                    </a:solidFill>
                    <a:latin typeface="Poppins Medium"/>
                    <a:ea typeface="Poppins Medium"/>
                    <a:cs typeface="Poppins Medium"/>
                    <a:sym typeface="Poppins Medium"/>
                  </a:rPr>
                  <a:t>Our mobile app uses secure encryption and won’t store pictures on your phone, keeping your documentation safe and secure. Login is protected by a four digit passcode of your choosing. You can also log in with your thumbprint on Apple devices.</a:t>
                </a:r>
                <a:endParaRPr sz="700" i="0" u="none" strike="noStrike" cap="none">
                  <a:solidFill>
                    <a:srgbClr val="000000"/>
                  </a:solidFill>
                  <a:latin typeface="Poppins Medium"/>
                  <a:ea typeface="Poppins Medium"/>
                  <a:cs typeface="Poppins Medium"/>
                  <a:sym typeface="Poppins Medium"/>
                </a:endParaRPr>
              </a:p>
            </p:txBody>
          </p:sp>
          <p:sp>
            <p:nvSpPr>
              <p:cNvPr id="3261" name="Google Shape;3261;p226"/>
              <p:cNvSpPr txBox="1"/>
              <p:nvPr/>
            </p:nvSpPr>
            <p:spPr>
              <a:xfrm>
                <a:off x="4519381" y="1551545"/>
                <a:ext cx="13923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Poppins"/>
                    <a:ea typeface="Poppins"/>
                    <a:cs typeface="Poppins"/>
                    <a:sym typeface="Poppins"/>
                  </a:rPr>
                  <a:t>Security on the go</a:t>
                </a:r>
                <a:endParaRPr sz="1400" b="1" i="0" u="none" strike="noStrike" cap="none">
                  <a:solidFill>
                    <a:srgbClr val="000000"/>
                  </a:solidFill>
                  <a:latin typeface="Poppins"/>
                  <a:ea typeface="Poppins"/>
                  <a:cs typeface="Poppins"/>
                  <a:sym typeface="Poppins"/>
                </a:endParaRPr>
              </a:p>
            </p:txBody>
          </p:sp>
          <p:grpSp>
            <p:nvGrpSpPr>
              <p:cNvPr id="3262" name="Google Shape;3262;p226"/>
              <p:cNvGrpSpPr/>
              <p:nvPr/>
            </p:nvGrpSpPr>
            <p:grpSpPr>
              <a:xfrm>
                <a:off x="4629503" y="1797164"/>
                <a:ext cx="149353" cy="230834"/>
                <a:chOff x="3159850" y="1430950"/>
                <a:chExt cx="59075" cy="91300"/>
              </a:xfrm>
            </p:grpSpPr>
            <p:sp>
              <p:nvSpPr>
                <p:cNvPr id="3263" name="Google Shape;3263;p226"/>
                <p:cNvSpPr/>
                <p:nvPr/>
              </p:nvSpPr>
              <p:spPr>
                <a:xfrm>
                  <a:off x="3159850" y="1463200"/>
                  <a:ext cx="59075" cy="59050"/>
                </a:xfrm>
                <a:custGeom>
                  <a:avLst/>
                  <a:gdLst/>
                  <a:ahLst/>
                  <a:cxnLst/>
                  <a:rect l="l" t="t" r="r" b="b"/>
                  <a:pathLst>
                    <a:path w="2363" h="2362" extrusionOk="0">
                      <a:moveTo>
                        <a:pt x="2161" y="201"/>
                      </a:moveTo>
                      <a:lnTo>
                        <a:pt x="2161" y="2161"/>
                      </a:lnTo>
                      <a:lnTo>
                        <a:pt x="202" y="2161"/>
                      </a:lnTo>
                      <a:lnTo>
                        <a:pt x="202" y="201"/>
                      </a:lnTo>
                      <a:close/>
                      <a:moveTo>
                        <a:pt x="51" y="0"/>
                      </a:moveTo>
                      <a:lnTo>
                        <a:pt x="17" y="17"/>
                      </a:lnTo>
                      <a:lnTo>
                        <a:pt x="1" y="50"/>
                      </a:lnTo>
                      <a:lnTo>
                        <a:pt x="1" y="101"/>
                      </a:lnTo>
                      <a:lnTo>
                        <a:pt x="1" y="2261"/>
                      </a:lnTo>
                      <a:lnTo>
                        <a:pt x="1" y="2295"/>
                      </a:lnTo>
                      <a:lnTo>
                        <a:pt x="17" y="2328"/>
                      </a:lnTo>
                      <a:lnTo>
                        <a:pt x="51" y="2362"/>
                      </a:lnTo>
                      <a:lnTo>
                        <a:pt x="2312" y="2362"/>
                      </a:lnTo>
                      <a:lnTo>
                        <a:pt x="2329" y="2328"/>
                      </a:lnTo>
                      <a:lnTo>
                        <a:pt x="2362" y="2295"/>
                      </a:lnTo>
                      <a:lnTo>
                        <a:pt x="2362" y="2261"/>
                      </a:lnTo>
                      <a:lnTo>
                        <a:pt x="2362" y="101"/>
                      </a:lnTo>
                      <a:lnTo>
                        <a:pt x="2362" y="50"/>
                      </a:lnTo>
                      <a:lnTo>
                        <a:pt x="2329" y="17"/>
                      </a:lnTo>
                      <a:lnTo>
                        <a:pt x="2312"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4" name="Google Shape;3264;p226"/>
                <p:cNvSpPr/>
                <p:nvPr/>
              </p:nvSpPr>
              <p:spPr>
                <a:xfrm>
                  <a:off x="3166975" y="1430950"/>
                  <a:ext cx="44825" cy="37300"/>
                </a:xfrm>
                <a:custGeom>
                  <a:avLst/>
                  <a:gdLst/>
                  <a:ahLst/>
                  <a:cxnLst/>
                  <a:rect l="l" t="t" r="r" b="b"/>
                  <a:pathLst>
                    <a:path w="1793" h="1492" extrusionOk="0">
                      <a:moveTo>
                        <a:pt x="888" y="0"/>
                      </a:moveTo>
                      <a:lnTo>
                        <a:pt x="721" y="17"/>
                      </a:lnTo>
                      <a:lnTo>
                        <a:pt x="553" y="67"/>
                      </a:lnTo>
                      <a:lnTo>
                        <a:pt x="402" y="151"/>
                      </a:lnTo>
                      <a:lnTo>
                        <a:pt x="268" y="252"/>
                      </a:lnTo>
                      <a:lnTo>
                        <a:pt x="151" y="386"/>
                      </a:lnTo>
                      <a:lnTo>
                        <a:pt x="67" y="536"/>
                      </a:lnTo>
                      <a:lnTo>
                        <a:pt x="17" y="704"/>
                      </a:lnTo>
                      <a:lnTo>
                        <a:pt x="0" y="888"/>
                      </a:lnTo>
                      <a:lnTo>
                        <a:pt x="0" y="1391"/>
                      </a:lnTo>
                      <a:lnTo>
                        <a:pt x="17" y="1424"/>
                      </a:lnTo>
                      <a:lnTo>
                        <a:pt x="34" y="1458"/>
                      </a:lnTo>
                      <a:lnTo>
                        <a:pt x="67" y="1474"/>
                      </a:lnTo>
                      <a:lnTo>
                        <a:pt x="101" y="1491"/>
                      </a:lnTo>
                      <a:lnTo>
                        <a:pt x="134" y="1474"/>
                      </a:lnTo>
                      <a:lnTo>
                        <a:pt x="168" y="1458"/>
                      </a:lnTo>
                      <a:lnTo>
                        <a:pt x="201" y="1424"/>
                      </a:lnTo>
                      <a:lnTo>
                        <a:pt x="201" y="1391"/>
                      </a:lnTo>
                      <a:lnTo>
                        <a:pt x="201" y="888"/>
                      </a:lnTo>
                      <a:lnTo>
                        <a:pt x="218" y="754"/>
                      </a:lnTo>
                      <a:lnTo>
                        <a:pt x="252" y="620"/>
                      </a:lnTo>
                      <a:lnTo>
                        <a:pt x="319" y="503"/>
                      </a:lnTo>
                      <a:lnTo>
                        <a:pt x="402" y="402"/>
                      </a:lnTo>
                      <a:lnTo>
                        <a:pt x="503" y="319"/>
                      </a:lnTo>
                      <a:lnTo>
                        <a:pt x="620" y="252"/>
                      </a:lnTo>
                      <a:lnTo>
                        <a:pt x="754" y="201"/>
                      </a:lnTo>
                      <a:lnTo>
                        <a:pt x="1039" y="201"/>
                      </a:lnTo>
                      <a:lnTo>
                        <a:pt x="1173" y="252"/>
                      </a:lnTo>
                      <a:lnTo>
                        <a:pt x="1290" y="319"/>
                      </a:lnTo>
                      <a:lnTo>
                        <a:pt x="1391" y="402"/>
                      </a:lnTo>
                      <a:lnTo>
                        <a:pt x="1474" y="503"/>
                      </a:lnTo>
                      <a:lnTo>
                        <a:pt x="1541" y="620"/>
                      </a:lnTo>
                      <a:lnTo>
                        <a:pt x="1575" y="754"/>
                      </a:lnTo>
                      <a:lnTo>
                        <a:pt x="1592" y="888"/>
                      </a:lnTo>
                      <a:lnTo>
                        <a:pt x="1592" y="1391"/>
                      </a:lnTo>
                      <a:lnTo>
                        <a:pt x="1592" y="1424"/>
                      </a:lnTo>
                      <a:lnTo>
                        <a:pt x="1625" y="1458"/>
                      </a:lnTo>
                      <a:lnTo>
                        <a:pt x="1659" y="1474"/>
                      </a:lnTo>
                      <a:lnTo>
                        <a:pt x="1692" y="1491"/>
                      </a:lnTo>
                      <a:lnTo>
                        <a:pt x="1726" y="1474"/>
                      </a:lnTo>
                      <a:lnTo>
                        <a:pt x="1759" y="1458"/>
                      </a:lnTo>
                      <a:lnTo>
                        <a:pt x="1776" y="1424"/>
                      </a:lnTo>
                      <a:lnTo>
                        <a:pt x="1793" y="1391"/>
                      </a:lnTo>
                      <a:lnTo>
                        <a:pt x="1793" y="888"/>
                      </a:lnTo>
                      <a:lnTo>
                        <a:pt x="1776" y="704"/>
                      </a:lnTo>
                      <a:lnTo>
                        <a:pt x="1726" y="536"/>
                      </a:lnTo>
                      <a:lnTo>
                        <a:pt x="1642" y="386"/>
                      </a:lnTo>
                      <a:lnTo>
                        <a:pt x="1525" y="252"/>
                      </a:lnTo>
                      <a:lnTo>
                        <a:pt x="1391" y="151"/>
                      </a:lnTo>
                      <a:lnTo>
                        <a:pt x="1240" y="67"/>
                      </a:lnTo>
                      <a:lnTo>
                        <a:pt x="1072" y="17"/>
                      </a:lnTo>
                      <a:lnTo>
                        <a:pt x="888"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5" name="Google Shape;3265;p226"/>
                <p:cNvSpPr/>
                <p:nvPr/>
              </p:nvSpPr>
              <p:spPr>
                <a:xfrm>
                  <a:off x="3174500" y="1479950"/>
                  <a:ext cx="29775" cy="26400"/>
                </a:xfrm>
                <a:custGeom>
                  <a:avLst/>
                  <a:gdLst/>
                  <a:ahLst/>
                  <a:cxnLst/>
                  <a:rect l="l" t="t" r="r" b="b"/>
                  <a:pathLst>
                    <a:path w="1191" h="1056" extrusionOk="0">
                      <a:moveTo>
                        <a:pt x="1090" y="0"/>
                      </a:moveTo>
                      <a:lnTo>
                        <a:pt x="1039" y="17"/>
                      </a:lnTo>
                      <a:lnTo>
                        <a:pt x="1023" y="34"/>
                      </a:lnTo>
                      <a:lnTo>
                        <a:pt x="436" y="804"/>
                      </a:lnTo>
                      <a:lnTo>
                        <a:pt x="168" y="536"/>
                      </a:lnTo>
                      <a:lnTo>
                        <a:pt x="135" y="519"/>
                      </a:lnTo>
                      <a:lnTo>
                        <a:pt x="101" y="503"/>
                      </a:lnTo>
                      <a:lnTo>
                        <a:pt x="68" y="519"/>
                      </a:lnTo>
                      <a:lnTo>
                        <a:pt x="34" y="536"/>
                      </a:lnTo>
                      <a:lnTo>
                        <a:pt x="1" y="570"/>
                      </a:lnTo>
                      <a:lnTo>
                        <a:pt x="1" y="603"/>
                      </a:lnTo>
                      <a:lnTo>
                        <a:pt x="1" y="653"/>
                      </a:lnTo>
                      <a:lnTo>
                        <a:pt x="34" y="670"/>
                      </a:lnTo>
                      <a:lnTo>
                        <a:pt x="386" y="1039"/>
                      </a:lnTo>
                      <a:lnTo>
                        <a:pt x="420" y="1055"/>
                      </a:lnTo>
                      <a:lnTo>
                        <a:pt x="503" y="1055"/>
                      </a:lnTo>
                      <a:lnTo>
                        <a:pt x="537" y="1022"/>
                      </a:lnTo>
                      <a:lnTo>
                        <a:pt x="1173" y="168"/>
                      </a:lnTo>
                      <a:lnTo>
                        <a:pt x="1190" y="117"/>
                      </a:lnTo>
                      <a:lnTo>
                        <a:pt x="1190" y="84"/>
                      </a:lnTo>
                      <a:lnTo>
                        <a:pt x="1190" y="50"/>
                      </a:lnTo>
                      <a:lnTo>
                        <a:pt x="1157" y="17"/>
                      </a:lnTo>
                      <a:lnTo>
                        <a:pt x="112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pic>
        <p:nvPicPr>
          <p:cNvPr id="3266" name="Google Shape;3266;p226"/>
          <p:cNvPicPr preferRelativeResize="0"/>
          <p:nvPr/>
        </p:nvPicPr>
        <p:blipFill rotWithShape="1">
          <a:blip r:embed="rId8">
            <a:alphaModFix/>
          </a:blip>
          <a:srcRect l="16811" t="38763" r="15889" b="39433"/>
          <a:stretch/>
        </p:blipFill>
        <p:spPr>
          <a:xfrm>
            <a:off x="6858400" y="4104600"/>
            <a:ext cx="1952302" cy="355749"/>
          </a:xfrm>
          <a:prstGeom prst="rect">
            <a:avLst/>
          </a:prstGeom>
          <a:noFill/>
          <a:ln>
            <a:noFill/>
          </a:ln>
        </p:spPr>
      </p:pic>
      <p:sp>
        <p:nvSpPr>
          <p:cNvPr id="3267" name="Google Shape;3267;p226"/>
          <p:cNvSpPr txBox="1"/>
          <p:nvPr/>
        </p:nvSpPr>
        <p:spPr>
          <a:xfrm>
            <a:off x="6782750" y="3453831"/>
            <a:ext cx="2103600" cy="585600"/>
          </a:xfrm>
          <a:prstGeom prst="rect">
            <a:avLst/>
          </a:prstGeom>
          <a:noFill/>
          <a:ln>
            <a:noFill/>
          </a:ln>
        </p:spPr>
        <p:txBody>
          <a:bodyPr spcFirstLastPara="1" wrap="square" lIns="91425" tIns="91425" rIns="91425" bIns="91425" anchor="t" anchorCtr="0">
            <a:noAutofit/>
          </a:bodyPr>
          <a:lstStyle/>
          <a:p>
            <a:pPr marL="0" marR="182880" lvl="0" indent="0" algn="l" rtl="0">
              <a:lnSpc>
                <a:spcPct val="115000"/>
              </a:lnSpc>
              <a:spcBef>
                <a:spcPts val="0"/>
              </a:spcBef>
              <a:spcAft>
                <a:spcPts val="0"/>
              </a:spcAft>
              <a:buNone/>
            </a:pPr>
            <a:r>
              <a:rPr lang="en" sz="800">
                <a:solidFill>
                  <a:schemeClr val="dk1"/>
                </a:solidFill>
                <a:latin typeface="Poppins ExtraBold"/>
                <a:ea typeface="Poppins ExtraBold"/>
                <a:cs typeface="Poppins ExtraBold"/>
                <a:sym typeface="Poppins ExtraBold"/>
              </a:rPr>
              <a:t>Download the app for free on Apple and Android smartphones and tablets.</a:t>
            </a:r>
            <a:endParaRPr sz="800">
              <a:solidFill>
                <a:schemeClr val="dk1"/>
              </a:solidFill>
              <a:latin typeface="Poppins ExtraBold"/>
              <a:ea typeface="Poppins ExtraBold"/>
              <a:cs typeface="Poppins ExtraBold"/>
              <a:sym typeface="Poppins ExtraBold"/>
            </a:endParaRPr>
          </a:p>
        </p:txBody>
      </p:sp>
      <p:sp>
        <p:nvSpPr>
          <p:cNvPr id="3268" name="Google Shape;3268;p22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10</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72"/>
        <p:cNvGrpSpPr/>
        <p:nvPr/>
      </p:nvGrpSpPr>
      <p:grpSpPr>
        <a:xfrm>
          <a:off x="0" y="0"/>
          <a:ext cx="0" cy="0"/>
          <a:chOff x="0" y="0"/>
          <a:chExt cx="0" cy="0"/>
        </a:xfrm>
      </p:grpSpPr>
      <p:sp>
        <p:nvSpPr>
          <p:cNvPr id="3273" name="Google Shape;3273;p227"/>
          <p:cNvSpPr/>
          <p:nvPr/>
        </p:nvSpPr>
        <p:spPr>
          <a:xfrm rot="10800000">
            <a:off x="3785213" y="37656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274" name="Google Shape;3274;p227"/>
          <p:cNvSpPr/>
          <p:nvPr/>
        </p:nvSpPr>
        <p:spPr>
          <a:xfrm rot="10800000">
            <a:off x="3785213" y="27905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275" name="Google Shape;3275;p227"/>
          <p:cNvSpPr txBox="1">
            <a:spLocks noGrp="1"/>
          </p:cNvSpPr>
          <p:nvPr>
            <p:ph type="title"/>
          </p:nvPr>
        </p:nvSpPr>
        <p:spPr>
          <a:xfrm>
            <a:off x="319009" y="319875"/>
            <a:ext cx="84987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Contact Participant Services</a:t>
            </a:r>
            <a:endParaRPr/>
          </a:p>
        </p:txBody>
      </p:sp>
      <p:grpSp>
        <p:nvGrpSpPr>
          <p:cNvPr id="3276" name="Google Shape;3276;p227"/>
          <p:cNvGrpSpPr/>
          <p:nvPr/>
        </p:nvGrpSpPr>
        <p:grpSpPr>
          <a:xfrm>
            <a:off x="3785213" y="1815400"/>
            <a:ext cx="4673700" cy="822900"/>
            <a:chOff x="4954225" y="1428300"/>
            <a:chExt cx="4673700" cy="822900"/>
          </a:xfrm>
        </p:grpSpPr>
        <p:sp>
          <p:nvSpPr>
            <p:cNvPr id="3277" name="Google Shape;3277;p227"/>
            <p:cNvSpPr/>
            <p:nvPr/>
          </p:nvSpPr>
          <p:spPr>
            <a:xfrm rot="10800000">
              <a:off x="4954225" y="14283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278" name="Google Shape;3278;p227"/>
            <p:cNvSpPr txBox="1"/>
            <p:nvPr/>
          </p:nvSpPr>
          <p:spPr>
            <a:xfrm>
              <a:off x="5195198" y="15657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dirty="0">
                  <a:solidFill>
                    <a:schemeClr val="dk1"/>
                  </a:solidFill>
                  <a:latin typeface="Poppins ExtraBold"/>
                  <a:ea typeface="Poppins ExtraBold"/>
                  <a:cs typeface="Poppins ExtraBold"/>
                  <a:sym typeface="Poppins ExtraBold"/>
                </a:rPr>
                <a:t>Website</a:t>
              </a:r>
              <a:endParaRPr sz="1500" dirty="0">
                <a:solidFill>
                  <a:schemeClr val="dk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dirty="0">
                  <a:solidFill>
                    <a:schemeClr val="dk1"/>
                  </a:solidFill>
                  <a:latin typeface="Poppins Medium"/>
                  <a:ea typeface="Poppins Medium"/>
                  <a:cs typeface="Poppins Medium"/>
                  <a:sym typeface="Poppins Medium"/>
                </a:rPr>
                <a:t>www.wexinc.com</a:t>
              </a:r>
              <a:endParaRPr dirty="0">
                <a:solidFill>
                  <a:schemeClr val="dk1"/>
                </a:solidFill>
                <a:latin typeface="Poppins Medium"/>
                <a:ea typeface="Poppins Medium"/>
                <a:cs typeface="Poppins Medium"/>
                <a:sym typeface="Poppins Medium"/>
              </a:endParaRPr>
            </a:p>
          </p:txBody>
        </p:sp>
      </p:grpSp>
      <p:sp>
        <p:nvSpPr>
          <p:cNvPr id="3279" name="Google Shape;3279;p227"/>
          <p:cNvSpPr txBox="1"/>
          <p:nvPr/>
        </p:nvSpPr>
        <p:spPr>
          <a:xfrm>
            <a:off x="4026186" y="39030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New to WEX</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844-561-1337</a:t>
            </a:r>
            <a:endParaRPr>
              <a:solidFill>
                <a:schemeClr val="dk1"/>
              </a:solidFill>
              <a:latin typeface="Poppins Medium"/>
              <a:ea typeface="Poppins Medium"/>
              <a:cs typeface="Poppins Medium"/>
              <a:sym typeface="Poppins Medium"/>
            </a:endParaRPr>
          </a:p>
        </p:txBody>
      </p:sp>
      <p:sp>
        <p:nvSpPr>
          <p:cNvPr id="3280" name="Google Shape;3280;p227"/>
          <p:cNvSpPr txBox="1"/>
          <p:nvPr/>
        </p:nvSpPr>
        <p:spPr>
          <a:xfrm>
            <a:off x="4026186" y="2959100"/>
            <a:ext cx="2832000" cy="4857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Current WEX participants</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866-451-3399</a:t>
            </a:r>
            <a:endParaRPr>
              <a:solidFill>
                <a:schemeClr val="dk1"/>
              </a:solidFill>
              <a:latin typeface="Poppins Medium"/>
              <a:ea typeface="Poppins Medium"/>
              <a:cs typeface="Poppins Medium"/>
              <a:sym typeface="Poppins Medium"/>
            </a:endParaRPr>
          </a:p>
        </p:txBody>
      </p:sp>
      <p:pic>
        <p:nvPicPr>
          <p:cNvPr id="3282" name="Google Shape;3282;p227" title="AdobeStock_1347971365e.jpg"/>
          <p:cNvPicPr preferRelativeResize="0">
            <a:picLocks noGrp="1"/>
          </p:cNvPicPr>
          <p:nvPr>
            <p:ph type="pic" idx="2"/>
          </p:nvPr>
        </p:nvPicPr>
        <p:blipFill rotWithShape="1">
          <a:blip r:embed="rId3">
            <a:alphaModFix/>
          </a:blip>
          <a:srcRect l="23465" t="17452" r="38131" b="8534"/>
          <a:stretch/>
        </p:blipFill>
        <p:spPr>
          <a:xfrm>
            <a:off x="529300" y="1159700"/>
            <a:ext cx="2832000" cy="3453600"/>
          </a:xfrm>
          <a:prstGeom prst="roundRect">
            <a:avLst>
              <a:gd name="adj" fmla="val 2189"/>
            </a:avLst>
          </a:prstGeom>
          <a:noFill/>
          <a:ln>
            <a:noFill/>
          </a:ln>
        </p:spPr>
      </p:pic>
      <p:pic>
        <p:nvPicPr>
          <p:cNvPr id="3283" name="Google Shape;3283;p227" title="AdobeStock_1347971365e.jpg"/>
          <p:cNvPicPr preferRelativeResize="0">
            <a:picLocks noGrp="1"/>
          </p:cNvPicPr>
          <p:nvPr>
            <p:ph type="pic" idx="3"/>
          </p:nvPr>
        </p:nvPicPr>
        <p:blipFill rotWithShape="1">
          <a:blip r:embed="rId4">
            <a:alphaModFix/>
          </a:blip>
          <a:srcRect l="27071" t="10652" r="38133" b="8527"/>
          <a:stretch/>
        </p:blipFill>
        <p:spPr>
          <a:xfrm>
            <a:off x="788799" y="842200"/>
            <a:ext cx="2565900" cy="3771000"/>
          </a:xfrm>
          <a:prstGeom prst="roundRect">
            <a:avLst>
              <a:gd name="adj" fmla="val 2189"/>
            </a:avLst>
          </a:prstGeom>
          <a:noFill/>
          <a:ln>
            <a:noFill/>
          </a:ln>
        </p:spPr>
      </p:pic>
      <p:sp>
        <p:nvSpPr>
          <p:cNvPr id="3284" name="Google Shape;3284;p22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11</a:t>
            </a:fld>
            <a:endParaRPr sz="525">
              <a:solidFill>
                <a:srgbClr val="25146F"/>
              </a:solidFill>
              <a:latin typeface="Poppins Medium"/>
              <a:ea typeface="Poppins Medium"/>
              <a:cs typeface="Poppins Medium"/>
              <a:sym typeface="Poppins Medium"/>
            </a:endParaRPr>
          </a:p>
        </p:txBody>
      </p:sp>
      <p:sp>
        <p:nvSpPr>
          <p:cNvPr id="14" name="Google Shape;3203;p224">
            <a:extLst>
              <a:ext uri="{FF2B5EF4-FFF2-40B4-BE49-F238E27FC236}">
                <a16:creationId xmlns:a16="http://schemas.microsoft.com/office/drawing/2014/main" id="{40ED7A2F-189E-4DBC-9087-76E11D0DA7CB}"/>
              </a:ext>
            </a:extLst>
          </p:cNvPr>
          <p:cNvSpPr txBox="1"/>
          <p:nvPr/>
        </p:nvSpPr>
        <p:spPr>
          <a:xfrm>
            <a:off x="3785213" y="1112100"/>
            <a:ext cx="4827300" cy="551100"/>
          </a:xfrm>
          <a:prstGeom prst="rect">
            <a:avLst/>
          </a:prstGeom>
          <a:noFill/>
          <a:ln>
            <a:noFill/>
          </a:ln>
        </p:spPr>
        <p:txBody>
          <a:bodyPr spcFirstLastPara="1" wrap="square" lIns="0" tIns="0" rIns="0" bIns="0" anchor="t" anchorCtr="0">
            <a:noAutofit/>
          </a:bodyPr>
          <a:lstStyle/>
          <a:p>
            <a:pPr marL="0" lvl="0" indent="0" algn="l" rtl="0">
              <a:lnSpc>
                <a:spcPct val="124000"/>
              </a:lnSpc>
              <a:spcAft>
                <a:spcPts val="0"/>
              </a:spcAft>
              <a:buNone/>
            </a:pPr>
            <a:r>
              <a:rPr lang="en" sz="1300" dirty="0">
                <a:solidFill>
                  <a:schemeClr val="dk1"/>
                </a:solidFill>
                <a:latin typeface="Poppins SemiBold"/>
                <a:ea typeface="Poppins SemiBold"/>
                <a:cs typeface="Poppins SemiBold"/>
                <a:sym typeface="Poppins SemiBold"/>
              </a:rPr>
              <a:t>Our Participant Services team is available Monday through Friday, from 6 a.m. to 9 p.m. CT, except holidays.</a:t>
            </a:r>
            <a:endParaRPr sz="1300" dirty="0">
              <a:solidFill>
                <a:schemeClr val="dk1"/>
              </a:solidFill>
              <a:latin typeface="Poppins SemiBold"/>
              <a:ea typeface="Poppins SemiBold"/>
              <a:cs typeface="Poppins SemiBold"/>
              <a:sym typeface="Poppins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88"/>
        <p:cNvGrpSpPr/>
        <p:nvPr/>
      </p:nvGrpSpPr>
      <p:grpSpPr>
        <a:xfrm>
          <a:off x="0" y="0"/>
          <a:ext cx="0" cy="0"/>
          <a:chOff x="0" y="0"/>
          <a:chExt cx="0" cy="0"/>
        </a:xfrm>
      </p:grpSpPr>
      <p:sp>
        <p:nvSpPr>
          <p:cNvPr id="3289" name="Google Shape;3289;p2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12</a:t>
            </a:fld>
            <a:endParaRPr/>
          </a:p>
        </p:txBody>
      </p:sp>
      <p:sp>
        <p:nvSpPr>
          <p:cNvPr id="3290" name="Google Shape;3290;p228"/>
          <p:cNvSpPr txBox="1">
            <a:spLocks noGrp="1"/>
          </p:cNvSpPr>
          <p:nvPr>
            <p:ph type="body" idx="1"/>
          </p:nvPr>
        </p:nvSpPr>
        <p:spPr>
          <a:xfrm>
            <a:off x="639925" y="1982600"/>
            <a:ext cx="5270400" cy="2007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1552"/>
              <a:buNone/>
            </a:pPr>
            <a:r>
              <a:rPr lang="en" sz="3925" b="1">
                <a:latin typeface="Poppins"/>
                <a:ea typeface="Poppins"/>
                <a:cs typeface="Poppins"/>
                <a:sym typeface="Poppins"/>
              </a:rPr>
              <a:t>Thank you!</a:t>
            </a:r>
            <a:endParaRPr sz="3925"/>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VariableListDefinition name="AD_HOC" displayName="AD_HOC" id="8b2df2c1-bf9d-433b-9d65-d30c58655859" isdomainofvalue="False" dataSourceId="ae3ad130-50b3-4430-bec6-f68e04bf4405"/>
</file>

<file path=customXml/item2.xml><?xml version="1.0" encoding="utf-8"?>
<VariableList UniqueId="8b2df2c1-bf9d-433b-9d65-d30c58655859" Name="AD_HOC" ContentType="XML" MajorVersion="0" MinorVersion="1" isLocalCopy="False" IsBaseObject="False" DataSourceId="ae3ad130-50b3-4430-bec6-f68e04bf4405" DataSourceMajorVersion="0" DataSourceMinorVersion="1"/>
</file>

<file path=customXml/item3.xml><?xml version="1.0" encoding="utf-8"?>
<VariableListDefinition name="Computed" displayName="Computed" id="85ed6e8e-2677-4595-8d7d-7a5a6d9181a4" isdomainofvalue="False" dataSourceId="17936599-8111-46c3-92eb-4ca0933d4f2b"/>
</file>

<file path=customXml/item4.xml><?xml version="1.0" encoding="utf-8"?>
<VariableList UniqueId="85ed6e8e-2677-4595-8d7d-7a5a6d9181a4" Name="Computed" ContentType="XML" MajorVersion="0" MinorVersion="1" isLocalCopy="False" IsBaseObject="False" DataSourceId="17936599-8111-46c3-92eb-4ca0933d4f2b" DataSourceMajorVersion="0" DataSourceMinorVersion="1"/>
</file>

<file path=customXml/item5.xml><?xml version="1.0" encoding="utf-8"?>
<VariableListDefinition name="System" displayName="System" id="2ce01604-8b52-4108-8eeb-e0fadd7a11e4" isdomainofvalue="False" dataSourceId="c9362f2f-3067-4f75-9d5e-669c66f2fd3f"/>
</file>

<file path=customXml/item6.xml><?xml version="1.0" encoding="utf-8"?>
<VariableList UniqueId="2ce01604-8b52-4108-8eeb-e0fadd7a11e4" Name="System" ContentType="XML" MajorVersion="0" MinorVersion="1" isLocalCopy="False" IsBaseObject="False" DataSourceId="c9362f2f-3067-4f75-9d5e-669c66f2fd3f" DataSourceMajorVersion="0" DataSourceMinorVersion="1"/>
</file>

<file path=customXml/item7.xml><?xml version="1.0" encoding="utf-8"?>
<AllExternalAdhocVariableMappings/>
</file>

<file path=customXml/itemProps1.xml><?xml version="1.0" encoding="utf-8"?>
<ds:datastoreItem xmlns:ds="http://schemas.openxmlformats.org/officeDocument/2006/customXml" ds:itemID="{8EA846AC-F0DB-48DE-8A5D-49618F14D68F}">
  <ds:schemaRefs/>
</ds:datastoreItem>
</file>

<file path=customXml/itemProps2.xml><?xml version="1.0" encoding="utf-8"?>
<ds:datastoreItem xmlns:ds="http://schemas.openxmlformats.org/officeDocument/2006/customXml" ds:itemID="{767A5909-9D66-43B9-BF7A-EC9655F4758E}">
  <ds:schemaRefs/>
</ds:datastoreItem>
</file>

<file path=customXml/itemProps3.xml><?xml version="1.0" encoding="utf-8"?>
<ds:datastoreItem xmlns:ds="http://schemas.openxmlformats.org/officeDocument/2006/customXml" ds:itemID="{FE9339C9-F657-445B-91CE-D9DBC37C0BCD}">
  <ds:schemaRefs/>
</ds:datastoreItem>
</file>

<file path=customXml/itemProps4.xml><?xml version="1.0" encoding="utf-8"?>
<ds:datastoreItem xmlns:ds="http://schemas.openxmlformats.org/officeDocument/2006/customXml" ds:itemID="{17579245-C027-4B9B-873E-95B53C9D9DC5}">
  <ds:schemaRefs/>
</ds:datastoreItem>
</file>

<file path=customXml/itemProps5.xml><?xml version="1.0" encoding="utf-8"?>
<ds:datastoreItem xmlns:ds="http://schemas.openxmlformats.org/officeDocument/2006/customXml" ds:itemID="{953381A2-5AFD-4AC9-B14F-37288BD0A522}">
  <ds:schemaRefs/>
</ds:datastoreItem>
</file>

<file path=customXml/itemProps6.xml><?xml version="1.0" encoding="utf-8"?>
<ds:datastoreItem xmlns:ds="http://schemas.openxmlformats.org/officeDocument/2006/customXml" ds:itemID="{A19A9685-9EB3-4256-9B85-5E05DF9F8B3A}">
  <ds:schemaRefs/>
</ds:datastoreItem>
</file>

<file path=customXml/itemProps7.xml><?xml version="1.0" encoding="utf-8"?>
<ds:datastoreItem xmlns:ds="http://schemas.openxmlformats.org/officeDocument/2006/customXml" ds:itemID="{433020D9-D0B0-4DFF-AFE1-00729478F190}">
  <ds:schemaRefs/>
</ds:datastoreItem>
</file>

<file path=docProps/app.xml><?xml version="1.0" encoding="utf-8"?>
<Properties xmlns="http://schemas.openxmlformats.org/officeDocument/2006/extended-properties" xmlns:vt="http://schemas.openxmlformats.org/officeDocument/2006/docPropsVTypes">
  <TotalTime>55</TotalTime>
  <Words>1247</Words>
  <Application>Microsoft Office PowerPoint</Application>
  <PresentationFormat>On-screen Show (16:9)</PresentationFormat>
  <Paragraphs>140</Paragraphs>
  <Slides>12</Slides>
  <Notes>12</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12</vt:i4>
      </vt:variant>
    </vt:vector>
  </HeadingPairs>
  <TitlesOfParts>
    <vt:vector size="27" baseType="lpstr">
      <vt:lpstr>Poppins SemiBold</vt:lpstr>
      <vt:lpstr>Inter</vt:lpstr>
      <vt:lpstr>ADLaM Display</vt:lpstr>
      <vt:lpstr>Arial</vt:lpstr>
      <vt:lpstr>Poppins</vt:lpstr>
      <vt:lpstr>Inter Medium</vt:lpstr>
      <vt:lpstr>Manrope SemiBold</vt:lpstr>
      <vt:lpstr>Calibri</vt:lpstr>
      <vt:lpstr>Poppins ExtraBold</vt:lpstr>
      <vt:lpstr>Abel</vt:lpstr>
      <vt:lpstr>Poppins Medium</vt:lpstr>
      <vt:lpstr>Inter SemiBold</vt:lpstr>
      <vt:lpstr>Simple Light</vt:lpstr>
      <vt:lpstr>Wex</vt:lpstr>
      <vt:lpstr>Wex</vt:lpstr>
      <vt:lpstr>Client Name</vt:lpstr>
      <vt:lpstr>Client Name</vt:lpstr>
      <vt:lpstr>Commuter benefits</vt:lpstr>
      <vt:lpstr>Transit benefits</vt:lpstr>
      <vt:lpstr>What does the plan cover?</vt:lpstr>
      <vt:lpstr>Annual contribution limit</vt:lpstr>
      <vt:lpstr>Accessing your funds</vt:lpstr>
      <vt:lpstr>Smart commute</vt:lpstr>
      <vt:lpstr>Smart commute</vt:lpstr>
      <vt:lpstr>With our mobile app you can</vt:lpstr>
      <vt:lpstr>Contact Participant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Name</dc:title>
  <dc:creator/>
  <cp:lastModifiedBy>Lily Bruce-Ritchie</cp:lastModifiedBy>
  <cp:revision>6</cp:revision>
  <dcterms:modified xsi:type="dcterms:W3CDTF">2026-04-07T21:35:30Z</dcterms:modified>
</cp:coreProperties>
</file>