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96.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165.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45.xml"/>
  <Override ContentType="application/vnd.openxmlformats-officedocument.presentationml.slideLayout+xml" PartName="/ppt/slideLayouts/slideLayout189.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85.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124.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9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94.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83.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00.xml"/>
  <Override ContentType="application/vnd.openxmlformats-officedocument.presentationml.slideLayout+xml" PartName="/ppt/slideLayouts/slideLayout143.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80" r:id="rId4"/>
    <p:sldMasterId id="2147483709" r:id="rId5"/>
    <p:sldMasterId id="2147483741" r:id="rId6"/>
    <p:sldMasterId id="2147483761" r:id="rId7"/>
    <p:sldMasterId id="2147483809" r:id="rId8"/>
    <p:sldMasterId id="2147483841"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Lst>
  <p:sldSz cy="6858000" cx="12192000"/>
  <p:notesSz cx="6858000" cy="9144000"/>
  <p:embeddedFontLst>
    <p:embeddedFont>
      <p:font typeface="Inter"/>
      <p:regular r:id="rId24"/>
      <p:bold r:id="rId25"/>
      <p:italic r:id="rId26"/>
      <p:boldItalic r:id="rId27"/>
    </p:embeddedFont>
    <p:embeddedFont>
      <p:font typeface="Roboto Condensed"/>
      <p:regular r:id="rId28"/>
      <p:bold r:id="rId29"/>
      <p:italic r:id="rId30"/>
      <p:boldItalic r:id="rId31"/>
    </p:embeddedFont>
    <p:embeddedFont>
      <p:font typeface="Inter ExtraBold"/>
      <p:bold r:id="rId32"/>
      <p:boldItalic r:id="rId33"/>
    </p:embeddedFont>
    <p:embeddedFont>
      <p:font typeface="Inter Medium"/>
      <p:regular r:id="rId34"/>
      <p:bold r:id="rId35"/>
      <p:italic r:id="rId36"/>
      <p:boldItalic r:id="rId37"/>
    </p:embeddedFont>
    <p:embeddedFont>
      <p:font typeface="Inter Black"/>
      <p:bold r:id="rId38"/>
      <p:boldItalic r:id="rId3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40" roundtripDataSignature="AMtx7mgOKEGHTj1qPAM/KOlP/vHFeOdAQ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customschemas.google.com/relationships/presentationmetadata" Target="metadata"/><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Master" Target="slideMasters/slideMaster7.xml"/><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slideMaster" Target="slideMasters/slideMaster5.xml"/><Relationship Id="rId8" Type="http://schemas.openxmlformats.org/officeDocument/2006/relationships/slideMaster" Target="slideMasters/slideMaster6.xml"/><Relationship Id="rId31" Type="http://schemas.openxmlformats.org/officeDocument/2006/relationships/font" Target="fonts/RobotoCondensed-boldItalic.fntdata"/><Relationship Id="rId30" Type="http://schemas.openxmlformats.org/officeDocument/2006/relationships/font" Target="fonts/RobotoCondensed-italic.fntdata"/><Relationship Id="rId33" Type="http://schemas.openxmlformats.org/officeDocument/2006/relationships/font" Target="fonts/InterExtraBold-boldItalic.fntdata"/><Relationship Id="rId32" Type="http://schemas.openxmlformats.org/officeDocument/2006/relationships/font" Target="fonts/InterExtraBold-bold.fntdata"/><Relationship Id="rId35" Type="http://schemas.openxmlformats.org/officeDocument/2006/relationships/font" Target="fonts/InterMedium-bold.fntdata"/><Relationship Id="rId34" Type="http://schemas.openxmlformats.org/officeDocument/2006/relationships/font" Target="fonts/InterMedium-regular.fntdata"/><Relationship Id="rId37" Type="http://schemas.openxmlformats.org/officeDocument/2006/relationships/font" Target="fonts/InterMedium-boldItalic.fntdata"/><Relationship Id="rId36" Type="http://schemas.openxmlformats.org/officeDocument/2006/relationships/font" Target="fonts/InterMedium-italic.fntdata"/><Relationship Id="rId39" Type="http://schemas.openxmlformats.org/officeDocument/2006/relationships/font" Target="fonts/InterBlack-boldItalic.fntdata"/><Relationship Id="rId38" Type="http://schemas.openxmlformats.org/officeDocument/2006/relationships/font" Target="fonts/InterBlack-bold.fntdata"/><Relationship Id="rId20" Type="http://schemas.openxmlformats.org/officeDocument/2006/relationships/slide" Target="slides/slide10.xml"/><Relationship Id="rId22" Type="http://schemas.openxmlformats.org/officeDocument/2006/relationships/slide" Target="slides/slide12.xml"/><Relationship Id="rId21" Type="http://schemas.openxmlformats.org/officeDocument/2006/relationships/slide" Target="slides/slide11.xml"/><Relationship Id="rId24" Type="http://schemas.openxmlformats.org/officeDocument/2006/relationships/font" Target="fonts/Inter-regular.fntdata"/><Relationship Id="rId23" Type="http://schemas.openxmlformats.org/officeDocument/2006/relationships/slide" Target="slides/slide13.xml"/><Relationship Id="rId26" Type="http://schemas.openxmlformats.org/officeDocument/2006/relationships/font" Target="fonts/Inter-italic.fntdata"/><Relationship Id="rId25" Type="http://schemas.openxmlformats.org/officeDocument/2006/relationships/font" Target="fonts/Inter-bold.fntdata"/><Relationship Id="rId28" Type="http://schemas.openxmlformats.org/officeDocument/2006/relationships/font" Target="fonts/RobotoCondensed-regular.fntdata"/><Relationship Id="rId27" Type="http://schemas.openxmlformats.org/officeDocument/2006/relationships/font" Target="fonts/Inter-boldItalic.fntdata"/><Relationship Id="rId29" Type="http://schemas.openxmlformats.org/officeDocument/2006/relationships/font" Target="fonts/RobotoCondensed-bold.fntdata"/><Relationship Id="rId11" Type="http://schemas.openxmlformats.org/officeDocument/2006/relationships/slide" Target="slides/slide1.xml"/><Relationship Id="rId10" Type="http://schemas.openxmlformats.org/officeDocument/2006/relationships/notesMaster" Target="notesMasters/notesMaster1.xml"/><Relationship Id="rId13" Type="http://schemas.openxmlformats.org/officeDocument/2006/relationships/slide" Target="slides/slide3.xml"/><Relationship Id="rId12" Type="http://schemas.openxmlformats.org/officeDocument/2006/relationships/slide" Target="slides/slide2.xml"/><Relationship Id="rId15" Type="http://schemas.openxmlformats.org/officeDocument/2006/relationships/slide" Target="slides/slide5.xml"/><Relationship Id="rId14" Type="http://schemas.openxmlformats.org/officeDocument/2006/relationships/slide" Target="slides/slide4.xml"/><Relationship Id="rId17" Type="http://schemas.openxmlformats.org/officeDocument/2006/relationships/slide" Target="slides/slide7.xml"/><Relationship Id="rId16" Type="http://schemas.openxmlformats.org/officeDocument/2006/relationships/slide" Target="slides/slide6.xml"/><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indent="-228600" lvl="1" marL="914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51" name="Shape 13351"/>
        <p:cNvGrpSpPr/>
        <p:nvPr/>
      </p:nvGrpSpPr>
      <p:grpSpPr>
        <a:xfrm>
          <a:off x="0" y="0"/>
          <a:ext cx="0" cy="0"/>
          <a:chOff x="0" y="0"/>
          <a:chExt cx="0" cy="0"/>
        </a:xfrm>
      </p:grpSpPr>
      <p:sp>
        <p:nvSpPr>
          <p:cNvPr id="13352" name="Google Shape;1335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53" name="Google Shape;1335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a:latin typeface="Arial"/>
                <a:ea typeface="Arial"/>
                <a:cs typeface="Arial"/>
                <a:sym typeface="Arial"/>
              </a:rPr>
              <a:t>This presentation is being presented by WEX. My name is ____________ and I am happy to be here with you today! </a:t>
            </a:r>
            <a:endParaRPr>
              <a:latin typeface="Arial"/>
              <a:ea typeface="Arial"/>
              <a:cs typeface="Arial"/>
              <a:sym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5" name="Shape 13505"/>
        <p:cNvGrpSpPr/>
        <p:nvPr/>
      </p:nvGrpSpPr>
      <p:grpSpPr>
        <a:xfrm>
          <a:off x="0" y="0"/>
          <a:ext cx="0" cy="0"/>
          <a:chOff x="0" y="0"/>
          <a:chExt cx="0" cy="0"/>
        </a:xfrm>
      </p:grpSpPr>
      <p:sp>
        <p:nvSpPr>
          <p:cNvPr id="13506" name="Google Shape;13506;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07" name="Google Shape;13507;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100">
                <a:latin typeface="Arial"/>
                <a:ea typeface="Arial"/>
                <a:cs typeface="Arial"/>
                <a:sym typeface="Arial"/>
              </a:rPr>
              <a:t>Now let’s end with a highlight of how you can access all of your accounts with us– </a:t>
            </a:r>
            <a:endParaRPr sz="1100">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Arial"/>
              <a:buNone/>
            </a:pPr>
            <a:r>
              <a:t/>
            </a:r>
            <a:endParaRPr sz="1100">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sz="1100">
                <a:latin typeface="Arial"/>
                <a:ea typeface="Arial"/>
                <a:cs typeface="Arial"/>
                <a:sym typeface="Arial"/>
              </a:rPr>
              <a:t>You can get access to confirm your balances, file a claim, for investments for the VEBA and to make beneficiary updates by logging into your online account.  You can also file claims by downloading the WEX Benefits mobile app.</a:t>
            </a:r>
            <a:endParaRPr sz="1100">
              <a:solidFill>
                <a:srgbClr val="000000"/>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38" name="Shape 13538"/>
        <p:cNvGrpSpPr/>
        <p:nvPr/>
      </p:nvGrpSpPr>
      <p:grpSpPr>
        <a:xfrm>
          <a:off x="0" y="0"/>
          <a:ext cx="0" cy="0"/>
          <a:chOff x="0" y="0"/>
          <a:chExt cx="0" cy="0"/>
        </a:xfrm>
      </p:grpSpPr>
      <p:sp>
        <p:nvSpPr>
          <p:cNvPr id="13539" name="Google Shape;13539;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40" name="Google Shape;13540;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latin typeface="Arial"/>
                <a:ea typeface="Arial"/>
                <a:cs typeface="Arial"/>
                <a:sym typeface="Arial"/>
              </a:rPr>
              <a:t>The WEX mobile app provides you with quick easy access to your online account. After logging in the first time, you can set up fingerprint access right from your phone.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Other great features include: </a:t>
            </a:r>
            <a:endParaRPr>
              <a:latin typeface="Arial"/>
              <a:ea typeface="Arial"/>
              <a:cs typeface="Arial"/>
              <a:sym typeface="Arial"/>
            </a:endParaRPr>
          </a:p>
          <a:p>
            <a:pPr indent="-181240" lvl="0" marL="181240" rtl="0" algn="l">
              <a:lnSpc>
                <a:spcPct val="100000"/>
              </a:lnSpc>
              <a:spcBef>
                <a:spcPts val="0"/>
              </a:spcBef>
              <a:spcAft>
                <a:spcPts val="0"/>
              </a:spcAft>
              <a:buClr>
                <a:schemeClr val="dk1"/>
              </a:buClr>
              <a:buSzPts val="1200"/>
              <a:buChar char="•"/>
            </a:pPr>
            <a:r>
              <a:rPr lang="en">
                <a:latin typeface="Arial"/>
                <a:ea typeface="Arial"/>
                <a:cs typeface="Arial"/>
                <a:sym typeface="Arial"/>
              </a:rPr>
              <a:t>An eligible expense scanner – scan barcodes of items to see if they qualify as an eligible expense. </a:t>
            </a:r>
            <a:endParaRPr>
              <a:latin typeface="Arial"/>
              <a:ea typeface="Arial"/>
              <a:cs typeface="Arial"/>
              <a:sym typeface="Arial"/>
            </a:endParaRPr>
          </a:p>
          <a:p>
            <a:pPr indent="-181240" lvl="0" marL="181240" rtl="0" algn="l">
              <a:lnSpc>
                <a:spcPct val="100000"/>
              </a:lnSpc>
              <a:spcBef>
                <a:spcPts val="0"/>
              </a:spcBef>
              <a:spcAft>
                <a:spcPts val="0"/>
              </a:spcAft>
              <a:buClr>
                <a:schemeClr val="dk1"/>
              </a:buClr>
              <a:buSzPts val="1200"/>
              <a:buChar char="•"/>
            </a:pPr>
            <a:r>
              <a:rPr lang="en">
                <a:latin typeface="Arial"/>
                <a:ea typeface="Arial"/>
                <a:cs typeface="Arial"/>
                <a:sym typeface="Arial"/>
              </a:rPr>
              <a:t>Take a photo of your explanation of benefits or itemized receipt in order to submit documentation for any outstanding claims. This saves a ton of time since you don’t have to scan an email receipt and upload it manually. </a:t>
            </a:r>
            <a:endParaRPr>
              <a:solidFill>
                <a:srgbClr val="000000"/>
              </a:solidFill>
              <a:latin typeface="Arial"/>
              <a:ea typeface="Arial"/>
              <a:cs typeface="Arial"/>
              <a:sym typeface="Arial"/>
            </a:endParaRPr>
          </a:p>
          <a:p>
            <a:pPr indent="-105040" lvl="0" marL="18124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p:txBody>
      </p:sp>
      <p:sp>
        <p:nvSpPr>
          <p:cNvPr id="13541" name="Google Shape;13541;p11: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79" name="Shape 13579"/>
        <p:cNvGrpSpPr/>
        <p:nvPr/>
      </p:nvGrpSpPr>
      <p:grpSpPr>
        <a:xfrm>
          <a:off x="0" y="0"/>
          <a:ext cx="0" cy="0"/>
          <a:chOff x="0" y="0"/>
          <a:chExt cx="0" cy="0"/>
        </a:xfrm>
      </p:grpSpPr>
      <p:sp>
        <p:nvSpPr>
          <p:cNvPr id="13580" name="Google Shape;13580;g304831a91fd_1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81" name="Google Shape;13581;g304831a91fd_1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317500" lvl="0" marL="457200" rtl="0" algn="l">
              <a:lnSpc>
                <a:spcPct val="115000"/>
              </a:lnSpc>
              <a:spcBef>
                <a:spcPts val="1200"/>
              </a:spcBef>
              <a:spcAft>
                <a:spcPts val="0"/>
              </a:spcAft>
              <a:buClr>
                <a:schemeClr val="dk1"/>
              </a:buClr>
              <a:buSzPts val="14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Complete the form.</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A successful submission message will appear indicating that we'll be in touch.</a:t>
            </a:r>
            <a:endParaRPr i="1">
              <a:solidFill>
                <a:schemeClr val="dk1"/>
              </a:solidFill>
            </a:endParaRPr>
          </a:p>
          <a:p>
            <a:pPr indent="-317500" lvl="0" marL="457200" rtl="0" algn="l">
              <a:lnSpc>
                <a:spcPct val="115000"/>
              </a:lnSpc>
              <a:spcBef>
                <a:spcPts val="0"/>
              </a:spcBef>
              <a:spcAft>
                <a:spcPts val="0"/>
              </a:spcAft>
              <a:buClr>
                <a:schemeClr val="dk1"/>
              </a:buClr>
              <a:buSzPts val="14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16" name="Shape 13616"/>
        <p:cNvGrpSpPr/>
        <p:nvPr/>
      </p:nvGrpSpPr>
      <p:grpSpPr>
        <a:xfrm>
          <a:off x="0" y="0"/>
          <a:ext cx="0" cy="0"/>
          <a:chOff x="0" y="0"/>
          <a:chExt cx="0" cy="0"/>
        </a:xfrm>
      </p:grpSpPr>
      <p:sp>
        <p:nvSpPr>
          <p:cNvPr id="13617" name="Google Shape;13617;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618" name="Google Shape;13618;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Calibri"/>
              <a:buNone/>
            </a:pPr>
            <a:r>
              <a:rPr lang="en">
                <a:latin typeface="Arial"/>
                <a:ea typeface="Arial"/>
                <a:cs typeface="Arial"/>
                <a:sym typeface="Arial"/>
              </a:rPr>
              <a:t>Thank you so much for your time today. We are looking forward to serving you and we hope you’ve learned more about your VEBA.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56" name="Shape 13356"/>
        <p:cNvGrpSpPr/>
        <p:nvPr/>
      </p:nvGrpSpPr>
      <p:grpSpPr>
        <a:xfrm>
          <a:off x="0" y="0"/>
          <a:ext cx="0" cy="0"/>
          <a:chOff x="0" y="0"/>
          <a:chExt cx="0" cy="0"/>
        </a:xfrm>
      </p:grpSpPr>
      <p:sp>
        <p:nvSpPr>
          <p:cNvPr id="13357" name="Google Shape;1335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58" name="Google Shape;1335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latin typeface="Arial"/>
                <a:ea typeface="Arial"/>
                <a:cs typeface="Arial"/>
                <a:sym typeface="Arial"/>
              </a:rPr>
              <a:t>During our presentation today, I’ll be reviewing what a VEBA is and why you should consider enrolling in an VEBA.</a:t>
            </a:r>
            <a:endParaRPr>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3" name="Shape 13363"/>
        <p:cNvGrpSpPr/>
        <p:nvPr/>
      </p:nvGrpSpPr>
      <p:grpSpPr>
        <a:xfrm>
          <a:off x="0" y="0"/>
          <a:ext cx="0" cy="0"/>
          <a:chOff x="0" y="0"/>
          <a:chExt cx="0" cy="0"/>
        </a:xfrm>
      </p:grpSpPr>
      <p:sp>
        <p:nvSpPr>
          <p:cNvPr id="13364" name="Google Shape;13364;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65" name="Google Shape;13365;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latin typeface="Arial"/>
                <a:ea typeface="Arial"/>
                <a:cs typeface="Arial"/>
                <a:sym typeface="Arial"/>
              </a:rPr>
              <a:t>Some of you might be asking yourself, what is a VEBA.  The goal of our time today have you leave today knowing the value a VEBA can bring to you.  A VEBA is a Voluntary Employee Beneficiary Associations </a:t>
            </a:r>
            <a:r>
              <a:rPr lang="en">
                <a:latin typeface="Arial"/>
                <a:ea typeface="Arial"/>
                <a:cs typeface="Arial"/>
                <a:sym typeface="Arial"/>
              </a:rPr>
              <a:t>plan.  It is a type of tax-exempt plan used by you and eligible dependents to pay for eligible medical expenses.  It can only be funded by your employer.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i="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latin typeface="Arial"/>
                <a:ea typeface="Arial"/>
                <a:cs typeface="Arial"/>
                <a:sym typeface="Aria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i="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latin typeface="Arial"/>
                <a:ea typeface="Arial"/>
                <a:cs typeface="Arial"/>
                <a:sym typeface="Aria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latin typeface="Arial"/>
                <a:ea typeface="Arial"/>
                <a:cs typeface="Arial"/>
                <a:sym typeface="Arial"/>
              </a:rPr>
              <a:t>Our trust partner can assist you with investment fund specific guidance should you want assistance in exploring your options.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This money belongs to you.  Even if you part ways with your current employer or retire, it will always be in your employer trust to access.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p>
        </p:txBody>
      </p:sp>
      <p:sp>
        <p:nvSpPr>
          <p:cNvPr id="13366" name="Google Shape;13366;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fld id="{00000000-1234-1234-1234-123412341234}" type="slidenum">
              <a:rPr lang="en"/>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1" name="Shape 13371"/>
        <p:cNvGrpSpPr/>
        <p:nvPr/>
      </p:nvGrpSpPr>
      <p:grpSpPr>
        <a:xfrm>
          <a:off x="0" y="0"/>
          <a:ext cx="0" cy="0"/>
          <a:chOff x="0" y="0"/>
          <a:chExt cx="0" cy="0"/>
        </a:xfrm>
      </p:grpSpPr>
      <p:sp>
        <p:nvSpPr>
          <p:cNvPr id="13372" name="Google Shape;13372;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73" name="Google Shape;13373;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latin typeface="Arial"/>
                <a:ea typeface="Arial"/>
                <a:cs typeface="Arial"/>
                <a:sym typeface="Arial"/>
              </a:rPr>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One of the great features of a VEBA is that you are able to submit claims for your spouse or any children under the age of 26, regardless if they are covered by your insurance or not.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2" name="Shape 13432"/>
        <p:cNvGrpSpPr/>
        <p:nvPr/>
      </p:nvGrpSpPr>
      <p:grpSpPr>
        <a:xfrm>
          <a:off x="0" y="0"/>
          <a:ext cx="0" cy="0"/>
          <a:chOff x="0" y="0"/>
          <a:chExt cx="0" cy="0"/>
        </a:xfrm>
      </p:grpSpPr>
      <p:sp>
        <p:nvSpPr>
          <p:cNvPr id="13433" name="Google Shape;13433;g272206733f6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34" name="Google Shape;13434;g272206733f6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latin typeface="Arial"/>
                <a:ea typeface="Arial"/>
                <a:cs typeface="Arial"/>
                <a:sym typeface="Arial"/>
              </a:rPr>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sz="1200">
              <a:solidFill>
                <a:schemeClr val="dk1"/>
              </a:solidFill>
              <a:latin typeface="Arial"/>
              <a:ea typeface="Arial"/>
              <a:cs typeface="Arial"/>
              <a:sym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0" name="Shape 13440"/>
        <p:cNvGrpSpPr/>
        <p:nvPr/>
      </p:nvGrpSpPr>
      <p:grpSpPr>
        <a:xfrm>
          <a:off x="0" y="0"/>
          <a:ext cx="0" cy="0"/>
          <a:chOff x="0" y="0"/>
          <a:chExt cx="0" cy="0"/>
        </a:xfrm>
      </p:grpSpPr>
      <p:sp>
        <p:nvSpPr>
          <p:cNvPr id="13441" name="Google Shape;13441;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42" name="Google Shape;13442;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i="0" lang="en" sz="1100" u="none" cap="none" strike="noStrike">
                <a:solidFill>
                  <a:schemeClr val="dk1"/>
                </a:solidFill>
                <a:latin typeface="Arial"/>
                <a:ea typeface="Arial"/>
                <a:cs typeface="Arial"/>
                <a:sym typeface="Arial"/>
              </a:rPr>
              <a:t>Now that we have learned about the VEBA, let’s talk about how you can utilize these plans and the multiple resources you have.</a:t>
            </a:r>
            <a:endParaRPr sz="1100">
              <a:latin typeface="Arial"/>
              <a:ea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6" name="Shape 13446"/>
        <p:cNvGrpSpPr/>
        <p:nvPr/>
      </p:nvGrpSpPr>
      <p:grpSpPr>
        <a:xfrm>
          <a:off x="0" y="0"/>
          <a:ext cx="0" cy="0"/>
          <a:chOff x="0" y="0"/>
          <a:chExt cx="0" cy="0"/>
        </a:xfrm>
      </p:grpSpPr>
      <p:sp>
        <p:nvSpPr>
          <p:cNvPr id="13447" name="Google Shape;13447;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48" name="Google Shape;13448;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Accessing your funds needs to be easy. The easiest way to get reimbursed is by using your WEX benefits debit card.  Whether you are at the dentist whether you are picking up a prescription, the debit card allows you to easily access your VEBA funds along with any other plans you are enrolled in.  Your enrollment in any of our plans includes our free benefits debit card. This allows you to easily access your funds right from your wallet to help you minimize the amount of out of pocket spending.</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We will mail you a new debit card 90 days before the expiration date of your current debit card. All cards will be good for 4 years.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Regardless if you are enrolled in a VEBA or other WEX benefits you will use the same card.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If your card is lost or stolen, you can order a new card free of charge from the benefits mobile app or by going through your online account.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Arial"/>
              <a:buNone/>
            </a:pPr>
            <a:r>
              <a:rPr lang="en">
                <a:latin typeface="Arial"/>
                <a:ea typeface="Arial"/>
                <a:cs typeface="Arial"/>
                <a:sym typeface="Arial"/>
              </a:rPr>
              <a:t>You can request a WEX benefits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rPr lang="en">
                <a:latin typeface="Arial"/>
                <a:ea typeface="Arial"/>
                <a:cs typeface="Arial"/>
                <a:sym typeface="Arial"/>
              </a:rPr>
              <a:t>The WEX Benefits Debit Card is the most common way that claims against your VEBA are filed.  The VEBA does have IRS regulations tied to it so don’t’ be surprised if WEX reaches out from time to time to ask for documentation. </a:t>
            </a:r>
            <a:endParaRPr>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8" name="Shape 13458"/>
        <p:cNvGrpSpPr/>
        <p:nvPr/>
      </p:nvGrpSpPr>
      <p:grpSpPr>
        <a:xfrm>
          <a:off x="0" y="0"/>
          <a:ext cx="0" cy="0"/>
          <a:chOff x="0" y="0"/>
          <a:chExt cx="0" cy="0"/>
        </a:xfrm>
      </p:grpSpPr>
      <p:sp>
        <p:nvSpPr>
          <p:cNvPr id="13459" name="Google Shape;13459;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60" name="Google Shape;13460;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latin typeface="Arial"/>
                <a:ea typeface="Arial"/>
                <a:cs typeface="Arial"/>
                <a:sym typeface="Arial"/>
              </a:rPr>
              <a:t>Lets talk a bit about documentation! </a:t>
            </a:r>
            <a:r>
              <a:rPr i="1" lang="en">
                <a:latin typeface="Arial"/>
                <a:ea typeface="Arial"/>
                <a:cs typeface="Arial"/>
                <a:sym typeface="Arial"/>
              </a:rPr>
              <a:t>(say jokingly) </a:t>
            </a:r>
            <a:r>
              <a:rPr lang="en">
                <a:latin typeface="Arial"/>
                <a:ea typeface="Arial"/>
                <a:cs typeface="Arial"/>
                <a:sym typeface="Arial"/>
              </a:rPr>
              <a:t>Everyone loves providing documentation, right?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HRA eligible. For example, say you are at target and you’re purchasing a box of band aides, sunblock and a soda. If you swipe your HRA card, it will automatically approve and substantiate the band aides and sunblock, as these are HRA eligible, but you would be asked to use a different form of payment for the Soda. In this instance, we will not reach out to you!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Lastly, there are going to places that we will ask you for substantiation, an example would be the dentist office. As the dentist office does not have an IIAS system and offers services that are NOT HRA eligible, we will as you to substantiate your transactions there so we can tell if you got a teeth cleaning which is 100% HRA eligible, or if you got a teeth whitening, which is NOT an eligible expense.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0" lvl="0" marL="0" rtl="0" algn="l">
              <a:lnSpc>
                <a:spcPct val="100000"/>
              </a:lnSpc>
              <a:spcBef>
                <a:spcPts val="0"/>
              </a:spcBef>
              <a:spcAft>
                <a:spcPts val="0"/>
              </a:spcAft>
              <a:buSzPts val="1400"/>
              <a:buNone/>
            </a:pPr>
            <a:r>
              <a:rPr lang="en">
                <a:latin typeface="Arial"/>
                <a:ea typeface="Arial"/>
                <a:cs typeface="Arial"/>
                <a:sym typeface="Arial"/>
              </a:rPr>
              <a:t>Any documentation provided must contain the following information:</a:t>
            </a:r>
            <a:endParaRPr>
              <a:latin typeface="Arial"/>
              <a:ea typeface="Arial"/>
              <a:cs typeface="Arial"/>
              <a:sym typeface="Arial"/>
            </a:endParaRPr>
          </a:p>
          <a:p>
            <a:pPr indent="0" lvl="0" marL="0" rtl="0" algn="l">
              <a:lnSpc>
                <a:spcPct val="100000"/>
              </a:lnSpc>
              <a:spcBef>
                <a:spcPts val="0"/>
              </a:spcBef>
              <a:spcAft>
                <a:spcPts val="0"/>
              </a:spcAft>
              <a:buSzPts val="1400"/>
              <a:buNone/>
            </a:pPr>
            <a:r>
              <a:t/>
            </a:r>
            <a:endParaRPr>
              <a:latin typeface="Arial"/>
              <a:ea typeface="Arial"/>
              <a:cs typeface="Arial"/>
              <a:sym typeface="Arial"/>
            </a:endParaRPr>
          </a:p>
          <a:p>
            <a:pPr indent="-171450" lvl="0" marL="171450" rtl="0" algn="l">
              <a:lnSpc>
                <a:spcPct val="100000"/>
              </a:lnSpc>
              <a:spcBef>
                <a:spcPts val="0"/>
              </a:spcBef>
              <a:spcAft>
                <a:spcPts val="0"/>
              </a:spcAft>
              <a:buClr>
                <a:schemeClr val="dk1"/>
              </a:buClr>
              <a:buSzPts val="1200"/>
              <a:buChar char="-"/>
            </a:pPr>
            <a:r>
              <a:rPr lang="en">
                <a:latin typeface="Arial"/>
                <a:ea typeface="Arial"/>
                <a:cs typeface="Arial"/>
                <a:sym typeface="Arial"/>
              </a:rPr>
              <a:t>When the service was received</a:t>
            </a:r>
            <a:endParaRPr>
              <a:latin typeface="Arial"/>
              <a:ea typeface="Arial"/>
              <a:cs typeface="Arial"/>
              <a:sym typeface="Arial"/>
            </a:endParaRPr>
          </a:p>
          <a:p>
            <a:pPr indent="-171450" lvl="0" marL="171450" rtl="0" algn="l">
              <a:lnSpc>
                <a:spcPct val="100000"/>
              </a:lnSpc>
              <a:spcBef>
                <a:spcPts val="0"/>
              </a:spcBef>
              <a:spcAft>
                <a:spcPts val="0"/>
              </a:spcAft>
              <a:buClr>
                <a:schemeClr val="dk1"/>
              </a:buClr>
              <a:buSzPts val="1200"/>
              <a:buChar char="-"/>
            </a:pPr>
            <a:r>
              <a:rPr lang="en">
                <a:latin typeface="Arial"/>
                <a:ea typeface="Arial"/>
                <a:cs typeface="Arial"/>
                <a:sym typeface="Arial"/>
              </a:rPr>
              <a:t>Where the service was received</a:t>
            </a:r>
            <a:endParaRPr>
              <a:latin typeface="Arial"/>
              <a:ea typeface="Arial"/>
              <a:cs typeface="Arial"/>
              <a:sym typeface="Arial"/>
            </a:endParaRPr>
          </a:p>
          <a:p>
            <a:pPr indent="-171450" lvl="0" marL="171450" rtl="0" algn="l">
              <a:lnSpc>
                <a:spcPct val="100000"/>
              </a:lnSpc>
              <a:spcBef>
                <a:spcPts val="0"/>
              </a:spcBef>
              <a:spcAft>
                <a:spcPts val="0"/>
              </a:spcAft>
              <a:buClr>
                <a:schemeClr val="dk1"/>
              </a:buClr>
              <a:buSzPts val="1200"/>
              <a:buChar char="-"/>
            </a:pPr>
            <a:r>
              <a:rPr lang="en">
                <a:latin typeface="Arial"/>
                <a:ea typeface="Arial"/>
                <a:cs typeface="Arial"/>
                <a:sym typeface="Arial"/>
              </a:rPr>
              <a:t>What service was received</a:t>
            </a:r>
            <a:endParaRPr>
              <a:latin typeface="Arial"/>
              <a:ea typeface="Arial"/>
              <a:cs typeface="Arial"/>
              <a:sym typeface="Arial"/>
            </a:endParaRPr>
          </a:p>
          <a:p>
            <a:pPr indent="-171450" lvl="0" marL="171450" rtl="0" algn="l">
              <a:lnSpc>
                <a:spcPct val="100000"/>
              </a:lnSpc>
              <a:spcBef>
                <a:spcPts val="0"/>
              </a:spcBef>
              <a:spcAft>
                <a:spcPts val="0"/>
              </a:spcAft>
              <a:buClr>
                <a:schemeClr val="dk1"/>
              </a:buClr>
              <a:buSzPts val="1200"/>
              <a:buChar char="-"/>
            </a:pPr>
            <a:r>
              <a:rPr lang="en">
                <a:latin typeface="Arial"/>
                <a:ea typeface="Arial"/>
                <a:cs typeface="Arial"/>
                <a:sym typeface="Arial"/>
              </a:rPr>
              <a:t>The amount/cost of the service received</a:t>
            </a:r>
            <a:endParaRPr>
              <a:latin typeface="Arial"/>
              <a:ea typeface="Arial"/>
              <a:cs typeface="Arial"/>
              <a:sym typeface="Arial"/>
            </a:endParaRPr>
          </a:p>
          <a:p>
            <a:pPr indent="-171450" lvl="0" marL="171450" rtl="0" algn="l">
              <a:lnSpc>
                <a:spcPct val="100000"/>
              </a:lnSpc>
              <a:spcBef>
                <a:spcPts val="0"/>
              </a:spcBef>
              <a:spcAft>
                <a:spcPts val="0"/>
              </a:spcAft>
              <a:buClr>
                <a:schemeClr val="dk1"/>
              </a:buClr>
              <a:buSzPts val="1200"/>
              <a:buChar char="-"/>
            </a:pPr>
            <a:r>
              <a:rPr lang="en">
                <a:latin typeface="Arial"/>
                <a:ea typeface="Arial"/>
                <a:cs typeface="Arial"/>
                <a:sym typeface="Arial"/>
              </a:rPr>
              <a:t>Who received the service</a:t>
            </a:r>
            <a:endParaRPr>
              <a:solidFill>
                <a:srgbClr val="000000"/>
              </a:solidFill>
              <a:latin typeface="Arial"/>
              <a:ea typeface="Arial"/>
              <a:cs typeface="Arial"/>
              <a:sym typeface="Arial"/>
            </a:endParaRPr>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latin typeface="Arial"/>
              <a:ea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7" name="Shape 13477"/>
        <p:cNvGrpSpPr/>
        <p:nvPr/>
      </p:nvGrpSpPr>
      <p:grpSpPr>
        <a:xfrm>
          <a:off x="0" y="0"/>
          <a:ext cx="0" cy="0"/>
          <a:chOff x="0" y="0"/>
          <a:chExt cx="0" cy="0"/>
        </a:xfrm>
      </p:grpSpPr>
      <p:sp>
        <p:nvSpPr>
          <p:cNvPr id="13478" name="Google Shape;13478;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79" name="Google Shape;13479;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100" u="none" cap="none" strike="noStrike">
                <a:solidFill>
                  <a:srgbClr val="000000"/>
                </a:solidFill>
                <a:latin typeface="Arial"/>
                <a:ea typeface="Arial"/>
                <a:cs typeface="Arial"/>
                <a:sym typeface="Aria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100">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100" u="none" cap="none" strike="noStrike">
                <a:solidFill>
                  <a:srgbClr val="000000"/>
                </a:solidFill>
                <a:latin typeface="Arial"/>
                <a:ea typeface="Arial"/>
                <a:cs typeface="Arial"/>
                <a:sym typeface="Arial"/>
              </a:rPr>
              <a:t>And of course you can submit a claim thru you online account by following similar steps and uploading your documentation or by submitting the </a:t>
            </a:r>
            <a:r>
              <a:rPr lang="en" sz="1100">
                <a:solidFill>
                  <a:srgbClr val="000000"/>
                </a:solidFill>
                <a:latin typeface="Arial"/>
                <a:ea typeface="Arial"/>
                <a:cs typeface="Arial"/>
                <a:sym typeface="Arial"/>
              </a:rPr>
              <a:t>Claim </a:t>
            </a:r>
            <a:r>
              <a:rPr i="0" lang="en" sz="1100" u="none" cap="none" strike="noStrike">
                <a:solidFill>
                  <a:srgbClr val="000000"/>
                </a:solidFill>
                <a:latin typeface="Arial"/>
                <a:ea typeface="Arial"/>
                <a:cs typeface="Arial"/>
                <a:sym typeface="Arial"/>
              </a:rPr>
              <a:t>form. </a:t>
            </a:r>
            <a:endParaRPr sz="1100">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Calibri"/>
              <a:buNone/>
            </a:pPr>
            <a:r>
              <a:rPr i="0" lang="en" sz="1100" u="none" cap="none" strike="noStrike">
                <a:solidFill>
                  <a:srgbClr val="000000"/>
                </a:solidFill>
                <a:latin typeface="Arial"/>
                <a:ea typeface="Arial"/>
                <a:cs typeface="Arial"/>
                <a:sym typeface="Arial"/>
              </a:rPr>
              <a:t>Manual claims are processed weekly. You can choose to be reimbursed thru direct deposit right to your bank account or have a check mailed to you. Direct deposit is provided free of charge and is a quick and easy way to get your reimbursement! </a:t>
            </a:r>
            <a:endParaRPr sz="1100">
              <a:latin typeface="Arial"/>
              <a:ea typeface="Arial"/>
              <a:cs typeface="Arial"/>
              <a:sym typeface="Arial"/>
            </a:endParaRPr>
          </a:p>
          <a:p>
            <a:pPr indent="0" lvl="0" marL="0" rtl="0" algn="l">
              <a:lnSpc>
                <a:spcPct val="100000"/>
              </a:lnSpc>
              <a:spcBef>
                <a:spcPts val="0"/>
              </a:spcBef>
              <a:spcAft>
                <a:spcPts val="0"/>
              </a:spcAft>
              <a:buClr>
                <a:schemeClr val="dk1"/>
              </a:buClr>
              <a:buSzPts val="1100"/>
              <a:buFont typeface="Calibri"/>
              <a:buNone/>
            </a:pPr>
            <a:r>
              <a:t/>
            </a:r>
            <a:endParaRPr>
              <a:latin typeface="Arial"/>
              <a:ea typeface="Arial"/>
              <a:cs typeface="Arial"/>
              <a:sym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5.jp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jp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0.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2.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 Id="rId3" Type="http://schemas.openxmlformats.org/officeDocument/2006/relationships/image" Target="../media/image10.png"/><Relationship Id="rId4" Type="http://schemas.openxmlformats.org/officeDocument/2006/relationships/image" Target="../media/image9.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5.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5.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 Id="rId3" Type="http://schemas.openxmlformats.org/officeDocument/2006/relationships/image" Target="../media/image10.png"/><Relationship Id="rId4" Type="http://schemas.openxmlformats.org/officeDocument/2006/relationships/image" Target="../media/image9.jp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 Id="rId3" Type="http://schemas.openxmlformats.org/officeDocument/2006/relationships/image" Target="../media/image10.png"/><Relationship Id="rId4" Type="http://schemas.openxmlformats.org/officeDocument/2006/relationships/image" Target="../media/image9.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 Id="rId3" Type="http://schemas.openxmlformats.org/officeDocument/2006/relationships/image" Target="../media/image10.png"/><Relationship Id="rId4" Type="http://schemas.openxmlformats.org/officeDocument/2006/relationships/image" Target="../media/image9.jp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jpg"/><Relationship Id="rId3" Type="http://schemas.openxmlformats.org/officeDocument/2006/relationships/image" Target="../media/image1.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6" name="Google Shape;16;p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 name="Google Shape;17;p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8" name="Google Shape;18;p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5" name="Shape 1395"/>
        <p:cNvGrpSpPr/>
        <p:nvPr/>
      </p:nvGrpSpPr>
      <p:grpSpPr>
        <a:xfrm>
          <a:off x="0" y="0"/>
          <a:ext cx="0" cy="0"/>
          <a:chOff x="0" y="0"/>
          <a:chExt cx="0" cy="0"/>
        </a:xfrm>
      </p:grpSpPr>
      <p:sp>
        <p:nvSpPr>
          <p:cNvPr id="1396" name="Google Shape;1396;p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05" name="Google Shape;1405;p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06" name="Google Shape;1406;p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07" name="Google Shape;1407;p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8" name="Google Shape;1408;p46"/>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09" name="Google Shape;1409;p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9029" name="Shape 9029"/>
        <p:cNvGrpSpPr/>
        <p:nvPr/>
      </p:nvGrpSpPr>
      <p:grpSpPr>
        <a:xfrm>
          <a:off x="0" y="0"/>
          <a:ext cx="0" cy="0"/>
          <a:chOff x="0" y="0"/>
          <a:chExt cx="0" cy="0"/>
        </a:xfrm>
      </p:grpSpPr>
      <p:sp>
        <p:nvSpPr>
          <p:cNvPr id="9030" name="Google Shape;9030;p16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31" name="Google Shape;9031;p16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9032" name="Google Shape;9032;p1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9033" name="Google Shape;9033;p1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9034" name="Google Shape;9034;p16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5" name="Google Shape;9035;p16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6" name="Google Shape;9036;p16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37" name="Google Shape;9037;p16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9038" name="Google Shape;9038;p16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9039" name="Google Shape;9039;p169"/>
          <p:cNvGrpSpPr/>
          <p:nvPr/>
        </p:nvGrpSpPr>
        <p:grpSpPr>
          <a:xfrm>
            <a:off x="7767927" y="4114559"/>
            <a:ext cx="1835600" cy="440800"/>
            <a:chOff x="5457350" y="2701375"/>
            <a:chExt cx="1376700" cy="330600"/>
          </a:xfrm>
        </p:grpSpPr>
        <p:sp>
          <p:nvSpPr>
            <p:cNvPr id="9040" name="Google Shape;9040;p16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9041" name="Google Shape;9041;p169"/>
            <p:cNvGrpSpPr/>
            <p:nvPr/>
          </p:nvGrpSpPr>
          <p:grpSpPr>
            <a:xfrm>
              <a:off x="5541202" y="2774463"/>
              <a:ext cx="183000" cy="183000"/>
              <a:chOff x="5541202" y="2774463"/>
              <a:chExt cx="183000" cy="183000"/>
            </a:xfrm>
          </p:grpSpPr>
          <p:sp>
            <p:nvSpPr>
              <p:cNvPr id="9042" name="Google Shape;9042;p16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3" name="Google Shape;9043;p16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44" name="Google Shape;9044;p16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045" name="Google Shape;9045;p169"/>
          <p:cNvGrpSpPr/>
          <p:nvPr/>
        </p:nvGrpSpPr>
        <p:grpSpPr>
          <a:xfrm>
            <a:off x="3261668" y="6168245"/>
            <a:ext cx="1126917" cy="217271"/>
            <a:chOff x="3701600" y="2570125"/>
            <a:chExt cx="1503625" cy="289900"/>
          </a:xfrm>
        </p:grpSpPr>
        <p:sp>
          <p:nvSpPr>
            <p:cNvPr id="9046" name="Google Shape;904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7" name="Google Shape;904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8" name="Google Shape;904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9" name="Google Shape;904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0" name="Google Shape;905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1" name="Google Shape;905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2" name="Google Shape;905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3" name="Google Shape;905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4" name="Google Shape;905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5" name="Google Shape;905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6" name="Google Shape;905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7" name="Google Shape;905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58" name="Google Shape;9058;p169"/>
          <p:cNvGrpSpPr/>
          <p:nvPr/>
        </p:nvGrpSpPr>
        <p:grpSpPr>
          <a:xfrm>
            <a:off x="7022977" y="6127080"/>
            <a:ext cx="1211169" cy="268400"/>
            <a:chOff x="5577025" y="2564875"/>
            <a:chExt cx="1764525" cy="390950"/>
          </a:xfrm>
        </p:grpSpPr>
        <p:sp>
          <p:nvSpPr>
            <p:cNvPr id="9059" name="Google Shape;9059;p16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0" name="Google Shape;9060;p16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1" name="Google Shape;9061;p16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2" name="Google Shape;9062;p16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3" name="Google Shape;9063;p16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4" name="Google Shape;9064;p16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5" name="Google Shape;9065;p16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6" name="Google Shape;9066;p16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7" name="Google Shape;9067;p16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8" name="Google Shape;9068;p16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9" name="Google Shape;9069;p16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0" name="Google Shape;9070;p16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1" name="Google Shape;9071;p16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2" name="Google Shape;9072;p16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3" name="Google Shape;9073;p16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4" name="Google Shape;9074;p16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75" name="Google Shape;9075;p169"/>
          <p:cNvGrpSpPr/>
          <p:nvPr/>
        </p:nvGrpSpPr>
        <p:grpSpPr>
          <a:xfrm>
            <a:off x="5176613" y="6120228"/>
            <a:ext cx="909476" cy="355817"/>
            <a:chOff x="238125" y="2500825"/>
            <a:chExt cx="1678825" cy="656650"/>
          </a:xfrm>
        </p:grpSpPr>
        <p:sp>
          <p:nvSpPr>
            <p:cNvPr id="9076" name="Google Shape;9076;p16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7" name="Google Shape;9077;p16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8" name="Google Shape;9078;p16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9" name="Google Shape;9079;p16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0" name="Google Shape;9080;p16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1" name="Google Shape;9081;p16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2" name="Google Shape;9082;p16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3" name="Google Shape;9083;p16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4" name="Google Shape;9084;p16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5" name="Google Shape;9085;p16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6" name="Google Shape;9086;p16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7" name="Google Shape;9087;p16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8" name="Google Shape;9088;p16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9" name="Google Shape;9089;p16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0" name="Google Shape;9090;p16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1" name="Google Shape;9091;p16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2" name="Google Shape;9092;p16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3" name="Google Shape;9093;p16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4" name="Google Shape;9094;p16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95" name="Google Shape;9095;p169"/>
          <p:cNvGrpSpPr/>
          <p:nvPr/>
        </p:nvGrpSpPr>
        <p:grpSpPr>
          <a:xfrm>
            <a:off x="9039439" y="6168245"/>
            <a:ext cx="1126917" cy="217271"/>
            <a:chOff x="3701600" y="2570125"/>
            <a:chExt cx="1503625" cy="289900"/>
          </a:xfrm>
        </p:grpSpPr>
        <p:sp>
          <p:nvSpPr>
            <p:cNvPr id="9096" name="Google Shape;909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7" name="Google Shape;909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8" name="Google Shape;909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9" name="Google Shape;909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0" name="Google Shape;910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1" name="Google Shape;910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2" name="Google Shape;910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3" name="Google Shape;910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4" name="Google Shape;910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5" name="Google Shape;910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6" name="Google Shape;910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7" name="Google Shape;910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108" name="Google Shape;9108;p16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9" name="Google Shape;9109;p16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9110" name="Google Shape;9110;p169"/>
          <p:cNvGrpSpPr/>
          <p:nvPr/>
        </p:nvGrpSpPr>
        <p:grpSpPr>
          <a:xfrm>
            <a:off x="8389586" y="1901522"/>
            <a:ext cx="1901132" cy="1900269"/>
            <a:chOff x="1189450" y="238125"/>
            <a:chExt cx="5177375" cy="5175025"/>
          </a:xfrm>
        </p:grpSpPr>
        <p:sp>
          <p:nvSpPr>
            <p:cNvPr id="9111" name="Google Shape;9111;p1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2" name="Google Shape;9112;p1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3" name="Google Shape;9113;p1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4" name="Google Shape;9114;p1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5" name="Google Shape;9115;p1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6" name="Google Shape;9116;p1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7" name="Google Shape;9117;p1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8" name="Google Shape;9118;p1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9" name="Google Shape;9119;p1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0" name="Google Shape;9120;p1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1" name="Google Shape;9121;p1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2" name="Google Shape;9122;p1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3" name="Google Shape;9123;p1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4" name="Google Shape;9124;p1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5" name="Google Shape;9125;p1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6" name="Google Shape;9126;p1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7" name="Google Shape;9127;p1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8" name="Google Shape;9128;p1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9" name="Google Shape;9129;p1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0" name="Google Shape;9130;p1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1" name="Google Shape;9131;p1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2" name="Google Shape;9132;p1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3" name="Google Shape;9133;p1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4" name="Google Shape;9134;p1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5" name="Google Shape;9135;p1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6" name="Google Shape;9136;p1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7" name="Google Shape;9137;p1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8" name="Google Shape;9138;p1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9" name="Google Shape;9139;p1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0" name="Google Shape;9140;p1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1" name="Google Shape;9141;p1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2" name="Google Shape;9142;p1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3" name="Google Shape;9143;p1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4" name="Google Shape;9144;p1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5" name="Google Shape;9145;p1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6" name="Google Shape;9146;p1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7" name="Google Shape;9147;p1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8" name="Google Shape;9148;p1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9" name="Google Shape;9149;p1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0" name="Google Shape;9150;p1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1" name="Google Shape;9151;p1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2" name="Google Shape;9152;p1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3" name="Google Shape;9153;p1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4" name="Google Shape;9154;p1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5" name="Google Shape;9155;p1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6" name="Google Shape;9156;p1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7" name="Google Shape;9157;p1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8" name="Google Shape;9158;p1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9" name="Google Shape;9159;p1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0" name="Google Shape;9160;p1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1" name="Google Shape;9161;p1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2" name="Google Shape;9162;p1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3" name="Google Shape;9163;p1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4" name="Google Shape;9164;p1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5" name="Google Shape;9165;p1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6" name="Google Shape;9166;p1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7" name="Google Shape;9167;p1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8" name="Google Shape;9168;p1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9" name="Google Shape;9169;p1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0" name="Google Shape;9170;p1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1" name="Google Shape;9171;p1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2" name="Google Shape;9172;p1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3" name="Google Shape;9173;p1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4" name="Google Shape;9174;p1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5" name="Google Shape;9175;p1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6" name="Google Shape;9176;p1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7" name="Google Shape;9177;p1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8" name="Google Shape;9178;p1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9" name="Google Shape;9179;p1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0" name="Google Shape;9180;p1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1" name="Google Shape;9181;p1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2" name="Google Shape;9182;p1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3" name="Google Shape;9183;p1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4" name="Google Shape;9184;p1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5" name="Google Shape;9185;p1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6" name="Google Shape;9186;p1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7" name="Google Shape;9187;p1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8" name="Google Shape;9188;p1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9" name="Google Shape;9189;p1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0" name="Google Shape;9190;p1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1" name="Google Shape;9191;p1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2" name="Google Shape;9192;p1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3" name="Google Shape;9193;p1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4" name="Google Shape;9194;p1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5" name="Google Shape;9195;p1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6" name="Google Shape;9196;p1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7" name="Google Shape;9197;p1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8" name="Google Shape;9198;p1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9" name="Google Shape;9199;p1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0" name="Google Shape;9200;p1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1" name="Google Shape;9201;p1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2" name="Google Shape;9202;p1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3" name="Google Shape;9203;p1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4" name="Google Shape;9204;p1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5" name="Google Shape;9205;p1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6" name="Google Shape;9206;p1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7" name="Google Shape;9207;p1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8" name="Google Shape;9208;p1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9" name="Google Shape;9209;p1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0" name="Google Shape;9210;p1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1" name="Google Shape;9211;p1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2" name="Google Shape;9212;p1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3" name="Google Shape;9213;p1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4" name="Google Shape;9214;p1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5" name="Google Shape;9215;p1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6" name="Google Shape;9216;p1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7" name="Google Shape;9217;p1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8" name="Google Shape;9218;p1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9" name="Google Shape;9219;p1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0" name="Google Shape;9220;p1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1" name="Google Shape;9221;p1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2" name="Google Shape;9222;p1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3" name="Google Shape;9223;p1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4" name="Google Shape;9224;p1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5" name="Google Shape;9225;p1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6" name="Google Shape;9226;p1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7" name="Google Shape;9227;p1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8" name="Google Shape;9228;p1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9" name="Google Shape;9229;p1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0" name="Google Shape;9230;p1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1" name="Google Shape;9231;p1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2" name="Google Shape;9232;p1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3" name="Google Shape;9233;p1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4" name="Google Shape;9234;p1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5" name="Google Shape;9235;p1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6" name="Google Shape;9236;p1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7" name="Google Shape;9237;p1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8" name="Google Shape;9238;p1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9" name="Google Shape;9239;p1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0" name="Google Shape;9240;p1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1" name="Google Shape;9241;p1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2" name="Google Shape;9242;p1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3" name="Google Shape;9243;p1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4" name="Google Shape;9244;p1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5" name="Google Shape;9245;p1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6" name="Google Shape;9246;p1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7" name="Google Shape;9247;p1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8" name="Google Shape;9248;p1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9" name="Google Shape;9249;p1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0" name="Google Shape;9250;p1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1" name="Google Shape;9251;p1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2" name="Google Shape;9252;p1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3" name="Google Shape;9253;p1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4" name="Google Shape;9254;p1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5" name="Google Shape;9255;p1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6" name="Google Shape;9256;p1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7" name="Google Shape;9257;p1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8" name="Google Shape;9258;p1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9" name="Google Shape;9259;p1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0" name="Google Shape;9260;p1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1" name="Google Shape;9261;p1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2" name="Google Shape;9262;p1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3" name="Google Shape;9263;p1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4" name="Google Shape;9264;p1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5" name="Google Shape;9265;p1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6" name="Google Shape;9266;p1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7" name="Google Shape;9267;p1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8" name="Google Shape;9268;p1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9" name="Google Shape;9269;p1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0" name="Google Shape;9270;p1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1" name="Google Shape;9271;p1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2" name="Google Shape;9272;p1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3" name="Google Shape;9273;p1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4" name="Google Shape;9274;p1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5" name="Google Shape;9275;p1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6" name="Google Shape;9276;p1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7" name="Google Shape;9277;p1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8" name="Google Shape;9278;p1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9" name="Google Shape;9279;p1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0" name="Google Shape;9280;p1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1" name="Google Shape;9281;p1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2" name="Google Shape;9282;p1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3" name="Google Shape;9283;p1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4" name="Google Shape;9284;p1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5" name="Google Shape;9285;p1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6" name="Google Shape;9286;p1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7" name="Google Shape;9287;p1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8" name="Google Shape;9288;p1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9" name="Google Shape;9289;p1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0" name="Google Shape;9290;p1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1" name="Google Shape;9291;p1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2" name="Google Shape;9292;p1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3" name="Google Shape;9293;p1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4" name="Google Shape;9294;p1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5" name="Google Shape;9295;p1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6" name="Google Shape;9296;p1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7" name="Google Shape;9297;p1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8" name="Google Shape;9298;p1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9" name="Google Shape;9299;p1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0" name="Google Shape;9300;p1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1" name="Google Shape;9301;p1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2" name="Google Shape;9302;p1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3" name="Google Shape;9303;p1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4" name="Google Shape;9304;p1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5" name="Google Shape;9305;p1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6" name="Google Shape;9306;p1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7" name="Google Shape;9307;p1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8" name="Google Shape;9308;p1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9" name="Google Shape;9309;p1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0" name="Google Shape;9310;p1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1" name="Google Shape;9311;p1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2" name="Google Shape;9312;p1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3" name="Google Shape;9313;p1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4" name="Google Shape;9314;p1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5" name="Google Shape;9315;p1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6" name="Google Shape;9316;p1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7" name="Google Shape;9317;p1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8" name="Google Shape;9318;p1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9" name="Google Shape;9319;p1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0" name="Google Shape;9320;p1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1" name="Google Shape;9321;p1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2" name="Google Shape;9322;p1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3" name="Google Shape;9323;p1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4" name="Google Shape;9324;p1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5" name="Google Shape;9325;p1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6" name="Google Shape;9326;p1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7" name="Google Shape;9327;p1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8" name="Google Shape;9328;p1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9" name="Google Shape;9329;p1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0" name="Google Shape;9330;p1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1" name="Google Shape;9331;p1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2" name="Google Shape;9332;p1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3" name="Google Shape;9333;p1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4" name="Google Shape;9334;p1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5" name="Google Shape;9335;p1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6" name="Google Shape;9336;p1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7" name="Google Shape;9337;p1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8" name="Google Shape;9338;p1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9" name="Google Shape;9339;p1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0" name="Google Shape;9340;p1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1" name="Google Shape;9341;p1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2" name="Google Shape;9342;p1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3" name="Google Shape;9343;p1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4" name="Google Shape;9344;p1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5" name="Google Shape;9345;p1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6" name="Google Shape;9346;p1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7" name="Google Shape;9347;p1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8" name="Google Shape;9348;p1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9" name="Google Shape;9349;p1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0" name="Google Shape;9350;p1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1" name="Google Shape;9351;p1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2" name="Google Shape;9352;p1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3" name="Google Shape;9353;p1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4" name="Google Shape;9354;p1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5" name="Google Shape;9355;p1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6" name="Google Shape;9356;p1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7" name="Google Shape;9357;p1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8" name="Google Shape;9358;p1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9" name="Google Shape;9359;p1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0" name="Google Shape;9360;p1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1" name="Google Shape;9361;p1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2" name="Google Shape;9362;p1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3" name="Google Shape;9363;p1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4" name="Google Shape;9364;p1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5" name="Google Shape;9365;p1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6" name="Google Shape;9366;p1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7" name="Google Shape;9367;p1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8" name="Google Shape;9368;p1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9" name="Google Shape;9369;p1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0" name="Google Shape;9370;p1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1" name="Google Shape;9371;p1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2" name="Google Shape;9372;p1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3" name="Google Shape;9373;p1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4" name="Google Shape;9374;p1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5" name="Google Shape;9375;p1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6" name="Google Shape;9376;p1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7" name="Google Shape;9377;p1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8" name="Google Shape;9378;p1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9" name="Google Shape;9379;p1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0" name="Google Shape;9380;p1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1" name="Google Shape;9381;p1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2" name="Google Shape;9382;p1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3" name="Google Shape;9383;p1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4" name="Google Shape;9384;p1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5" name="Google Shape;9385;p1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6" name="Google Shape;9386;p1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7" name="Google Shape;9387;p1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8" name="Google Shape;9388;p1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9" name="Google Shape;9389;p1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0" name="Google Shape;9390;p1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1" name="Google Shape;9391;p1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2" name="Google Shape;9392;p1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3" name="Google Shape;9393;p1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4" name="Google Shape;9394;p1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5" name="Google Shape;9395;p1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6" name="Google Shape;9396;p1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7" name="Google Shape;9397;p1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8" name="Google Shape;9398;p1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9" name="Google Shape;9399;p1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0" name="Google Shape;9400;p1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1" name="Google Shape;9401;p1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2" name="Google Shape;9402;p1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3" name="Google Shape;9403;p1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4" name="Google Shape;9404;p1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5" name="Google Shape;9405;p1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6" name="Google Shape;9406;p1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7" name="Google Shape;9407;p1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8" name="Google Shape;9408;p1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9" name="Google Shape;9409;p1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0" name="Google Shape;9410;p1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1" name="Google Shape;9411;p1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2" name="Google Shape;9412;p1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3" name="Google Shape;9413;p1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4" name="Google Shape;9414;p1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5" name="Google Shape;9415;p1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6" name="Google Shape;9416;p1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7" name="Google Shape;9417;p1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8" name="Google Shape;9418;p1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9" name="Google Shape;9419;p1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0" name="Google Shape;9420;p1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1" name="Google Shape;9421;p1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2" name="Google Shape;9422;p1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3" name="Google Shape;9423;p1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4" name="Google Shape;9424;p1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5" name="Google Shape;9425;p1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6" name="Google Shape;9426;p1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7" name="Google Shape;9427;p1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8" name="Google Shape;9428;p1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9" name="Google Shape;9429;p1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0" name="Google Shape;9430;p1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1" name="Google Shape;9431;p1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2" name="Google Shape;9432;p1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3" name="Google Shape;9433;p1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4" name="Google Shape;9434;p1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5" name="Google Shape;9435;p1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6" name="Google Shape;9436;p1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7" name="Google Shape;9437;p1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8" name="Google Shape;9438;p1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9" name="Google Shape;9439;p1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0" name="Google Shape;9440;p1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1" name="Google Shape;9441;p1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2" name="Google Shape;9442;p1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3" name="Google Shape;9443;p1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4" name="Google Shape;9444;p1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5" name="Google Shape;9445;p1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6" name="Google Shape;9446;p1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7" name="Google Shape;9447;p1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8" name="Google Shape;9448;p1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9" name="Google Shape;9449;p1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0" name="Google Shape;9450;p1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1" name="Google Shape;9451;p1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2" name="Google Shape;9452;p1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3" name="Google Shape;9453;p1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4" name="Google Shape;9454;p1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5" name="Google Shape;9455;p1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6" name="Google Shape;9456;p1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7" name="Google Shape;9457;p1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8" name="Google Shape;9458;p1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9" name="Google Shape;9459;p1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0" name="Google Shape;9460;p1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1" name="Google Shape;9461;p1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2" name="Google Shape;9462;p1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3" name="Google Shape;9463;p1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4" name="Google Shape;9464;p1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5" name="Google Shape;9465;p1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6" name="Google Shape;9466;p1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7" name="Google Shape;9467;p1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8" name="Google Shape;9468;p1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9" name="Google Shape;9469;p1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0" name="Google Shape;9470;p1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1" name="Google Shape;9471;p1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2" name="Google Shape;9472;p1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3" name="Google Shape;9473;p1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4" name="Google Shape;9474;p1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5" name="Google Shape;9475;p1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6" name="Google Shape;9476;p1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7" name="Google Shape;9477;p1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8" name="Google Shape;9478;p1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9" name="Google Shape;9479;p1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0" name="Google Shape;9480;p1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1" name="Google Shape;9481;p1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2" name="Google Shape;9482;p1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3" name="Google Shape;9483;p1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4" name="Google Shape;9484;p1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5" name="Google Shape;9485;p1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6" name="Google Shape;9486;p1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7" name="Google Shape;9487;p1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8" name="Google Shape;9488;p1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9" name="Google Shape;9489;p1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0" name="Google Shape;9490;p1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1" name="Google Shape;9491;p1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2" name="Google Shape;9492;p1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3" name="Google Shape;9493;p1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4" name="Google Shape;9494;p1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5" name="Google Shape;9495;p1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6" name="Google Shape;9496;p1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7" name="Google Shape;9497;p1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8" name="Google Shape;9498;p1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9" name="Google Shape;9499;p1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0" name="Google Shape;9500;p1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1" name="Google Shape;9501;p1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2" name="Google Shape;9502;p1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3" name="Google Shape;9503;p1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4" name="Google Shape;9504;p1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5" name="Google Shape;9505;p1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6" name="Google Shape;9506;p1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7" name="Google Shape;9507;p1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8" name="Google Shape;9508;p1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9" name="Google Shape;9509;p1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0" name="Google Shape;9510;p1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1" name="Google Shape;9511;p1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2" name="Google Shape;9512;p1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3" name="Google Shape;9513;p1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4" name="Google Shape;9514;p1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5" name="Google Shape;9515;p1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6" name="Google Shape;9516;p1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7" name="Google Shape;9517;p1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8" name="Google Shape;9518;p1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9" name="Google Shape;9519;p1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0" name="Google Shape;9520;p1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1" name="Google Shape;9521;p1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2" name="Google Shape;9522;p1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3" name="Google Shape;9523;p1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4" name="Google Shape;9524;p1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5" name="Google Shape;9525;p1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6" name="Google Shape;9526;p1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7" name="Google Shape;9527;p1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8" name="Google Shape;9528;p1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9" name="Google Shape;9529;p1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0" name="Google Shape;9530;p1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1" name="Google Shape;9531;p1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2" name="Google Shape;9532;p1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3" name="Google Shape;9533;p1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4" name="Google Shape;9534;p1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5" name="Google Shape;9535;p1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6" name="Google Shape;9536;p1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7" name="Google Shape;9537;p1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8" name="Google Shape;9538;p1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9" name="Google Shape;9539;p1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0" name="Google Shape;9540;p1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1" name="Google Shape;9541;p1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2" name="Google Shape;9542;p1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3" name="Google Shape;9543;p1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4" name="Google Shape;9544;p1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5" name="Google Shape;9545;p1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6" name="Google Shape;9546;p1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7" name="Google Shape;9547;p1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8" name="Google Shape;9548;p1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9" name="Google Shape;9549;p1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0" name="Google Shape;9550;p1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1" name="Google Shape;9551;p1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2" name="Google Shape;9552;p1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3" name="Google Shape;9553;p1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4" name="Google Shape;9554;p1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5" name="Google Shape;9555;p1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6" name="Google Shape;9556;p1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7" name="Google Shape;9557;p1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8" name="Google Shape;9558;p1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9" name="Google Shape;9559;p1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0" name="Google Shape;9560;p1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1" name="Google Shape;9561;p1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2" name="Google Shape;9562;p1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3" name="Google Shape;9563;p1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4" name="Google Shape;9564;p1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5" name="Google Shape;9565;p1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6" name="Google Shape;9566;p1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7" name="Google Shape;9567;p1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8" name="Google Shape;9568;p1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9" name="Google Shape;9569;p1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0" name="Google Shape;9570;p1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1" name="Google Shape;9571;p1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2" name="Google Shape;9572;p1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3" name="Google Shape;9573;p1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4" name="Google Shape;9574;p1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5" name="Google Shape;9575;p1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6" name="Google Shape;9576;p1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7" name="Google Shape;9577;p1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8" name="Google Shape;9578;p1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9" name="Google Shape;9579;p1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0" name="Google Shape;9580;p1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1" name="Google Shape;9581;p1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2" name="Google Shape;9582;p1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3" name="Google Shape;9583;p1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4" name="Google Shape;9584;p1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5" name="Google Shape;9585;p1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6" name="Google Shape;9586;p1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7" name="Google Shape;9587;p1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8" name="Google Shape;9588;p1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9" name="Google Shape;9589;p1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0" name="Google Shape;9590;p1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1" name="Google Shape;9591;p1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2" name="Google Shape;9592;p1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3" name="Google Shape;9593;p1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4" name="Google Shape;9594;p1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5" name="Google Shape;9595;p1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6" name="Google Shape;9596;p1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7" name="Google Shape;9597;p1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8" name="Google Shape;9598;p1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9" name="Google Shape;9599;p1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0" name="Google Shape;9600;p1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1" name="Google Shape;9601;p1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2" name="Google Shape;9602;p1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3" name="Google Shape;9603;p1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4" name="Google Shape;9604;p1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5" name="Google Shape;9605;p1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6" name="Google Shape;9606;p1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7" name="Google Shape;9607;p1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8" name="Google Shape;9608;p1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9" name="Google Shape;9609;p1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0" name="Google Shape;9610;p1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1" name="Google Shape;9611;p1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2" name="Google Shape;9612;p1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3" name="Google Shape;9613;p1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4" name="Google Shape;9614;p1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5" name="Google Shape;9615;p1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6" name="Google Shape;9616;p1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7" name="Google Shape;9617;p1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8" name="Google Shape;9618;p1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9" name="Google Shape;9619;p1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0" name="Google Shape;9620;p1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1" name="Google Shape;9621;p1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2" name="Google Shape;9622;p1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3" name="Google Shape;9623;p1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4" name="Google Shape;9624;p1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5" name="Google Shape;9625;p1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6" name="Google Shape;9626;p1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7" name="Google Shape;9627;p1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8" name="Google Shape;9628;p1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9" name="Google Shape;9629;p1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0" name="Google Shape;9630;p1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1" name="Google Shape;9631;p1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2" name="Google Shape;9632;p1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3" name="Google Shape;9633;p1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4" name="Google Shape;9634;p1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5" name="Google Shape;9635;p1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6" name="Google Shape;9636;p1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7" name="Google Shape;9637;p1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8" name="Google Shape;9638;p1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9" name="Google Shape;9639;p1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0" name="Google Shape;9640;p1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1" name="Google Shape;9641;p1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2" name="Google Shape;9642;p1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3" name="Google Shape;9643;p1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4" name="Google Shape;9644;p1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5" name="Google Shape;9645;p1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6" name="Google Shape;9646;p1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7" name="Google Shape;9647;p1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8" name="Google Shape;9648;p1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9" name="Google Shape;9649;p1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0" name="Google Shape;9650;p1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1" name="Google Shape;9651;p1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2" name="Google Shape;9652;p1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3" name="Google Shape;9653;p1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4" name="Google Shape;9654;p1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5" name="Google Shape;9655;p1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6" name="Google Shape;9656;p1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7" name="Google Shape;9657;p1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8" name="Google Shape;9658;p1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9" name="Google Shape;9659;p1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0" name="Google Shape;9660;p1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1" name="Google Shape;9661;p1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2" name="Google Shape;9662;p1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3" name="Google Shape;9663;p1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4" name="Google Shape;9664;p1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5" name="Google Shape;9665;p1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6" name="Google Shape;9666;p1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7" name="Google Shape;9667;p1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8" name="Google Shape;9668;p1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9" name="Google Shape;9669;p1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0" name="Google Shape;9670;p1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1" name="Google Shape;9671;p1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2" name="Google Shape;9672;p1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3" name="Google Shape;9673;p1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4" name="Google Shape;9674;p1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5" name="Google Shape;9675;p1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6" name="Google Shape;9676;p1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7" name="Google Shape;9677;p1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8" name="Google Shape;9678;p1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79" name="Google Shape;9679;p16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680" name="Google Shape;9680;p1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681" name="Shape 9681"/>
        <p:cNvGrpSpPr/>
        <p:nvPr/>
      </p:nvGrpSpPr>
      <p:grpSpPr>
        <a:xfrm>
          <a:off x="0" y="0"/>
          <a:ext cx="0" cy="0"/>
          <a:chOff x="0" y="0"/>
          <a:chExt cx="0" cy="0"/>
        </a:xfrm>
      </p:grpSpPr>
      <p:sp>
        <p:nvSpPr>
          <p:cNvPr id="9682" name="Google Shape;9682;p1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83" name="Google Shape;9683;p170"/>
          <p:cNvGrpSpPr/>
          <p:nvPr/>
        </p:nvGrpSpPr>
        <p:grpSpPr>
          <a:xfrm>
            <a:off x="10721565" y="6371462"/>
            <a:ext cx="797703" cy="227212"/>
            <a:chOff x="238125" y="1822850"/>
            <a:chExt cx="7080200" cy="2016675"/>
          </a:xfrm>
        </p:grpSpPr>
        <p:sp>
          <p:nvSpPr>
            <p:cNvPr id="9684" name="Google Shape;9684;p1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5" name="Google Shape;9685;p1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6" name="Google Shape;9686;p1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7" name="Google Shape;9687;p1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8" name="Google Shape;9688;p1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9" name="Google Shape;9689;p1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0" name="Google Shape;9690;p1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91" name="Google Shape;9691;p17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92" name="Google Shape;9692;p17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693" name="Google Shape;9693;p17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4" name="Google Shape;9694;p17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9695" name="Google Shape;9695;p1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696" name="Shape 9696"/>
        <p:cNvGrpSpPr/>
        <p:nvPr/>
      </p:nvGrpSpPr>
      <p:grpSpPr>
        <a:xfrm>
          <a:off x="0" y="0"/>
          <a:ext cx="0" cy="0"/>
          <a:chOff x="0" y="0"/>
          <a:chExt cx="0" cy="0"/>
        </a:xfrm>
      </p:grpSpPr>
      <p:grpSp>
        <p:nvGrpSpPr>
          <p:cNvPr id="9697" name="Google Shape;9697;p171"/>
          <p:cNvGrpSpPr/>
          <p:nvPr/>
        </p:nvGrpSpPr>
        <p:grpSpPr>
          <a:xfrm>
            <a:off x="3635605" y="8"/>
            <a:ext cx="4929377" cy="6858189"/>
            <a:chOff x="1926275" y="238125"/>
            <a:chExt cx="3765950" cy="5239525"/>
          </a:xfrm>
        </p:grpSpPr>
        <p:sp>
          <p:nvSpPr>
            <p:cNvPr id="9698" name="Google Shape;9698;p17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9" name="Google Shape;9699;p17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0" name="Google Shape;9700;p17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1" name="Google Shape;9701;p17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2" name="Google Shape;9702;p17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3" name="Google Shape;9703;p17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4" name="Google Shape;9704;p17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5" name="Google Shape;9705;p17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6" name="Google Shape;9706;p17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7" name="Google Shape;9707;p17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8" name="Google Shape;9708;p17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9" name="Google Shape;9709;p17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0" name="Google Shape;9710;p17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1" name="Google Shape;9711;p17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2" name="Google Shape;9712;p17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3" name="Google Shape;9713;p17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4" name="Google Shape;9714;p17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5" name="Google Shape;9715;p17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6" name="Google Shape;9716;p17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7" name="Google Shape;9717;p17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8" name="Google Shape;9718;p17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9" name="Google Shape;9719;p17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0" name="Google Shape;9720;p17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1" name="Google Shape;9721;p17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2" name="Google Shape;9722;p17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3" name="Google Shape;9723;p17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4" name="Google Shape;9724;p17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5" name="Google Shape;9725;p17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6" name="Google Shape;9726;p17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7" name="Google Shape;9727;p17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8" name="Google Shape;9728;p17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9" name="Google Shape;9729;p17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0" name="Google Shape;9730;p17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1" name="Google Shape;9731;p17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2" name="Google Shape;9732;p17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3" name="Google Shape;9733;p17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4" name="Google Shape;9734;p17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5" name="Google Shape;9735;p17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6" name="Google Shape;9736;p17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7" name="Google Shape;9737;p17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8" name="Google Shape;9738;p17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9" name="Google Shape;9739;p17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0" name="Google Shape;9740;p17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1" name="Google Shape;9741;p17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2" name="Google Shape;9742;p17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3" name="Google Shape;9743;p17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4" name="Google Shape;9744;p17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5" name="Google Shape;9745;p17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6" name="Google Shape;9746;p17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7" name="Google Shape;9747;p17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8" name="Google Shape;9748;p17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9" name="Google Shape;9749;p17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0" name="Google Shape;9750;p17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1" name="Google Shape;9751;p17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2" name="Google Shape;9752;p17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3" name="Google Shape;9753;p17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4" name="Google Shape;9754;p17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5" name="Google Shape;9755;p17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6" name="Google Shape;9756;p17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7" name="Google Shape;9757;p17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58" name="Google Shape;9758;p17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59" name="Google Shape;9759;p171"/>
          <p:cNvGrpSpPr/>
          <p:nvPr/>
        </p:nvGrpSpPr>
        <p:grpSpPr>
          <a:xfrm>
            <a:off x="3581682" y="3"/>
            <a:ext cx="2805213" cy="6858288"/>
            <a:chOff x="2726150" y="238125"/>
            <a:chExt cx="2142475" cy="5238000"/>
          </a:xfrm>
        </p:grpSpPr>
        <p:sp>
          <p:nvSpPr>
            <p:cNvPr id="9760" name="Google Shape;9760;p17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1" name="Google Shape;9761;p17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2" name="Google Shape;9762;p17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63" name="Google Shape;9763;p17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64" name="Google Shape;9764;p17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65" name="Google Shape;9765;p1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66" name="Google Shape;9766;p17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7" name="Google Shape;9767;p17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9768" name="Google Shape;9768;p1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769" name="Google Shape;9769;p17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770" name="Shape 9770"/>
        <p:cNvGrpSpPr/>
        <p:nvPr/>
      </p:nvGrpSpPr>
      <p:grpSpPr>
        <a:xfrm>
          <a:off x="0" y="0"/>
          <a:ext cx="0" cy="0"/>
          <a:chOff x="0" y="0"/>
          <a:chExt cx="0" cy="0"/>
        </a:xfrm>
      </p:grpSpPr>
      <p:sp>
        <p:nvSpPr>
          <p:cNvPr id="9771" name="Google Shape;9771;p17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72" name="Google Shape;9772;p172"/>
          <p:cNvGrpSpPr/>
          <p:nvPr/>
        </p:nvGrpSpPr>
        <p:grpSpPr>
          <a:xfrm>
            <a:off x="3581682" y="3"/>
            <a:ext cx="2805213" cy="6858288"/>
            <a:chOff x="2726150" y="238125"/>
            <a:chExt cx="2142475" cy="5238000"/>
          </a:xfrm>
        </p:grpSpPr>
        <p:sp>
          <p:nvSpPr>
            <p:cNvPr id="9773" name="Google Shape;9773;p17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4" name="Google Shape;9774;p17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5" name="Google Shape;9775;p17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76" name="Google Shape;9776;p17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77" name="Google Shape;9777;p17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78" name="Google Shape;9778;p1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79" name="Google Shape;9779;p17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0" name="Google Shape;9780;p17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781" name="Google Shape;9781;p17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782" name="Google Shape;9782;p1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783" name="Shape 9783"/>
        <p:cNvGrpSpPr/>
        <p:nvPr/>
      </p:nvGrpSpPr>
      <p:grpSpPr>
        <a:xfrm>
          <a:off x="0" y="0"/>
          <a:ext cx="0" cy="0"/>
          <a:chOff x="0" y="0"/>
          <a:chExt cx="0" cy="0"/>
        </a:xfrm>
      </p:grpSpPr>
      <p:sp>
        <p:nvSpPr>
          <p:cNvPr id="9784" name="Google Shape;9784;p17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85" name="Google Shape;9785;p17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786" name="Google Shape;9786;p17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787" name="Google Shape;9787;p1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88" name="Google Shape;9788;p173"/>
          <p:cNvGrpSpPr/>
          <p:nvPr/>
        </p:nvGrpSpPr>
        <p:grpSpPr>
          <a:xfrm>
            <a:off x="10721565" y="6371462"/>
            <a:ext cx="797703" cy="227212"/>
            <a:chOff x="238125" y="1822850"/>
            <a:chExt cx="7080200" cy="2016675"/>
          </a:xfrm>
        </p:grpSpPr>
        <p:sp>
          <p:nvSpPr>
            <p:cNvPr id="9789" name="Google Shape;9789;p17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0" name="Google Shape;9790;p17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1" name="Google Shape;9791;p17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2" name="Google Shape;9792;p17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3" name="Google Shape;9793;p17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4" name="Google Shape;9794;p17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5" name="Google Shape;9795;p17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96" name="Google Shape;9796;p1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797" name="Shape 9797"/>
        <p:cNvGrpSpPr/>
        <p:nvPr/>
      </p:nvGrpSpPr>
      <p:grpSpPr>
        <a:xfrm>
          <a:off x="0" y="0"/>
          <a:ext cx="0" cy="0"/>
          <a:chOff x="0" y="0"/>
          <a:chExt cx="0" cy="0"/>
        </a:xfrm>
      </p:grpSpPr>
      <p:sp>
        <p:nvSpPr>
          <p:cNvPr id="9798" name="Google Shape;9798;p17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9" name="Google Shape;9799;p17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00" name="Google Shape;9800;p1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01" name="Google Shape;9801;p1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802" name="Shape 9802"/>
        <p:cNvGrpSpPr/>
        <p:nvPr/>
      </p:nvGrpSpPr>
      <p:grpSpPr>
        <a:xfrm>
          <a:off x="0" y="0"/>
          <a:ext cx="0" cy="0"/>
          <a:chOff x="0" y="0"/>
          <a:chExt cx="0" cy="0"/>
        </a:xfrm>
      </p:grpSpPr>
      <p:sp>
        <p:nvSpPr>
          <p:cNvPr id="9803" name="Google Shape;9803;p17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9804" name="Google Shape;9804;p1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05" name="Google Shape;9805;p17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9806" name="Google Shape;9806;p175"/>
          <p:cNvGrpSpPr/>
          <p:nvPr/>
        </p:nvGrpSpPr>
        <p:grpSpPr>
          <a:xfrm>
            <a:off x="10721565" y="6371462"/>
            <a:ext cx="797703" cy="227212"/>
            <a:chOff x="238125" y="1822850"/>
            <a:chExt cx="7080200" cy="2016675"/>
          </a:xfrm>
        </p:grpSpPr>
        <p:sp>
          <p:nvSpPr>
            <p:cNvPr id="9807" name="Google Shape;9807;p1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8" name="Google Shape;9808;p1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9" name="Google Shape;9809;p1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0" name="Google Shape;9810;p1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1" name="Google Shape;9811;p1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2" name="Google Shape;9812;p1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3" name="Google Shape;9813;p1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14" name="Google Shape;9814;p17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815" name="Shape 9815"/>
        <p:cNvGrpSpPr/>
        <p:nvPr/>
      </p:nvGrpSpPr>
      <p:grpSpPr>
        <a:xfrm>
          <a:off x="0" y="0"/>
          <a:ext cx="0" cy="0"/>
          <a:chOff x="0" y="0"/>
          <a:chExt cx="0" cy="0"/>
        </a:xfrm>
      </p:grpSpPr>
      <p:sp>
        <p:nvSpPr>
          <p:cNvPr id="9816" name="Google Shape;9816;p17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9817" name="Google Shape;9817;p17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18" name="Shape 9818"/>
        <p:cNvGrpSpPr/>
        <p:nvPr/>
      </p:nvGrpSpPr>
      <p:grpSpPr>
        <a:xfrm>
          <a:off x="0" y="0"/>
          <a:ext cx="0" cy="0"/>
          <a:chOff x="0" y="0"/>
          <a:chExt cx="0" cy="0"/>
        </a:xfrm>
      </p:grpSpPr>
      <p:grpSp>
        <p:nvGrpSpPr>
          <p:cNvPr id="9819" name="Google Shape;9819;p177"/>
          <p:cNvGrpSpPr/>
          <p:nvPr/>
        </p:nvGrpSpPr>
        <p:grpSpPr>
          <a:xfrm>
            <a:off x="4931637" y="8"/>
            <a:ext cx="4929377" cy="6858189"/>
            <a:chOff x="1926275" y="238125"/>
            <a:chExt cx="3765950" cy="5239525"/>
          </a:xfrm>
        </p:grpSpPr>
        <p:sp>
          <p:nvSpPr>
            <p:cNvPr id="9820" name="Google Shape;9820;p1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1" name="Google Shape;9821;p1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2" name="Google Shape;9822;p1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3" name="Google Shape;9823;p1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4" name="Google Shape;9824;p1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5" name="Google Shape;9825;p1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6" name="Google Shape;9826;p1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7" name="Google Shape;9827;p1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8" name="Google Shape;9828;p1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9" name="Google Shape;9829;p1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0" name="Google Shape;9830;p1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1" name="Google Shape;9831;p1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2" name="Google Shape;9832;p1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3" name="Google Shape;9833;p1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4" name="Google Shape;9834;p1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5" name="Google Shape;9835;p1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6" name="Google Shape;9836;p1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7" name="Google Shape;9837;p1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8" name="Google Shape;9838;p1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9" name="Google Shape;9839;p1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0" name="Google Shape;9840;p1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1" name="Google Shape;9841;p1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2" name="Google Shape;9842;p1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3" name="Google Shape;9843;p1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4" name="Google Shape;9844;p1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5" name="Google Shape;9845;p1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6" name="Google Shape;9846;p1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7" name="Google Shape;9847;p1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8" name="Google Shape;9848;p1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9" name="Google Shape;9849;p1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0" name="Google Shape;9850;p1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1" name="Google Shape;9851;p1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2" name="Google Shape;9852;p1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3" name="Google Shape;9853;p1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4" name="Google Shape;9854;p1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5" name="Google Shape;9855;p1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6" name="Google Shape;9856;p1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7" name="Google Shape;9857;p1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8" name="Google Shape;9858;p1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9" name="Google Shape;9859;p1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0" name="Google Shape;9860;p1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1" name="Google Shape;9861;p1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2" name="Google Shape;9862;p1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3" name="Google Shape;9863;p1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4" name="Google Shape;9864;p1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5" name="Google Shape;9865;p1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6" name="Google Shape;9866;p1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7" name="Google Shape;9867;p1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8" name="Google Shape;9868;p1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9" name="Google Shape;9869;p1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0" name="Google Shape;9870;p1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1" name="Google Shape;9871;p1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2" name="Google Shape;9872;p1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3" name="Google Shape;9873;p1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4" name="Google Shape;9874;p1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5" name="Google Shape;9875;p1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6" name="Google Shape;9876;p1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7" name="Google Shape;9877;p1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8" name="Google Shape;9878;p1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9" name="Google Shape;9879;p1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80" name="Google Shape;9880;p17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1" name="Google Shape;9881;p1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82" name="Google Shape;9882;p17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9883" name="Google Shape;9883;p17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884" name="Google Shape;9884;p17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885" name="Shape 9885"/>
        <p:cNvGrpSpPr/>
        <p:nvPr/>
      </p:nvGrpSpPr>
      <p:grpSpPr>
        <a:xfrm>
          <a:off x="0" y="0"/>
          <a:ext cx="0" cy="0"/>
          <a:chOff x="0" y="0"/>
          <a:chExt cx="0" cy="0"/>
        </a:xfrm>
      </p:grpSpPr>
      <p:sp>
        <p:nvSpPr>
          <p:cNvPr id="9886" name="Google Shape;9886;p17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7" name="Google Shape;9887;p1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88" name="Google Shape;9888;p178"/>
          <p:cNvGrpSpPr/>
          <p:nvPr/>
        </p:nvGrpSpPr>
        <p:grpSpPr>
          <a:xfrm>
            <a:off x="1714562" y="2858830"/>
            <a:ext cx="3825196" cy="1089543"/>
            <a:chOff x="238125" y="1822850"/>
            <a:chExt cx="7080200" cy="2016675"/>
          </a:xfrm>
        </p:grpSpPr>
        <p:sp>
          <p:nvSpPr>
            <p:cNvPr id="9889" name="Google Shape;9889;p1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0" name="Google Shape;9890;p1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1" name="Google Shape;9891;p1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2" name="Google Shape;9892;p1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3" name="Google Shape;9893;p1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4" name="Google Shape;9894;p1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5" name="Google Shape;9895;p1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96" name="Google Shape;9896;p17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9897" name="Google Shape;9897;p1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410"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72" name="Google Shape;1472;p4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73" name="Google Shape;1473;p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74" name="Google Shape;1474;p4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75" name="Google Shape;1475;p47"/>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84" name="Google Shape;1484;p4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85" name="Google Shape;1485;p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03" name="Shape 9903"/>
        <p:cNvGrpSpPr/>
        <p:nvPr/>
      </p:nvGrpSpPr>
      <p:grpSpPr>
        <a:xfrm>
          <a:off x="0" y="0"/>
          <a:ext cx="0" cy="0"/>
          <a:chOff x="0" y="0"/>
          <a:chExt cx="0" cy="0"/>
        </a:xfrm>
      </p:grpSpPr>
      <p:sp>
        <p:nvSpPr>
          <p:cNvPr id="9904" name="Google Shape;9904;p2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05" name="Google Shape;9905;p27"/>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06" name="Google Shape;9906;p2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07" name="Shape 9907"/>
        <p:cNvGrpSpPr/>
        <p:nvPr/>
      </p:nvGrpSpPr>
      <p:grpSpPr>
        <a:xfrm>
          <a:off x="0" y="0"/>
          <a:ext cx="0" cy="0"/>
          <a:chOff x="0" y="0"/>
          <a:chExt cx="0" cy="0"/>
        </a:xfrm>
      </p:grpSpPr>
      <p:sp>
        <p:nvSpPr>
          <p:cNvPr id="9908" name="Google Shape;9908;p17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09" name="Google Shape;9909;p17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10" name="Shape 9910"/>
        <p:cNvGrpSpPr/>
        <p:nvPr/>
      </p:nvGrpSpPr>
      <p:grpSpPr>
        <a:xfrm>
          <a:off x="0" y="0"/>
          <a:ext cx="0" cy="0"/>
          <a:chOff x="0" y="0"/>
          <a:chExt cx="0" cy="0"/>
        </a:xfrm>
      </p:grpSpPr>
      <p:sp>
        <p:nvSpPr>
          <p:cNvPr id="9911" name="Google Shape;9911;p18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2" name="Google Shape;9912;p18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13" name="Shape 9913"/>
        <p:cNvGrpSpPr/>
        <p:nvPr/>
      </p:nvGrpSpPr>
      <p:grpSpPr>
        <a:xfrm>
          <a:off x="0" y="0"/>
          <a:ext cx="0" cy="0"/>
          <a:chOff x="0" y="0"/>
          <a:chExt cx="0" cy="0"/>
        </a:xfrm>
      </p:grpSpPr>
      <p:sp>
        <p:nvSpPr>
          <p:cNvPr id="9914" name="Google Shape;9914;p18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5" name="Google Shape;9915;p18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16" name="Shape 9916"/>
        <p:cNvGrpSpPr/>
        <p:nvPr/>
      </p:nvGrpSpPr>
      <p:grpSpPr>
        <a:xfrm>
          <a:off x="0" y="0"/>
          <a:ext cx="0" cy="0"/>
          <a:chOff x="0" y="0"/>
          <a:chExt cx="0" cy="0"/>
        </a:xfrm>
      </p:grpSpPr>
      <p:sp>
        <p:nvSpPr>
          <p:cNvPr id="9917" name="Google Shape;9917;p18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18" name="Google Shape;9918;p18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19" name="Shape 9919"/>
        <p:cNvGrpSpPr/>
        <p:nvPr/>
      </p:nvGrpSpPr>
      <p:grpSpPr>
        <a:xfrm>
          <a:off x="0" y="0"/>
          <a:ext cx="0" cy="0"/>
          <a:chOff x="0" y="0"/>
          <a:chExt cx="0" cy="0"/>
        </a:xfrm>
      </p:grpSpPr>
      <p:sp>
        <p:nvSpPr>
          <p:cNvPr id="9920" name="Google Shape;9920;p183"/>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1" name="Google Shape;9921;p183"/>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2" name="Google Shape;9922;p183"/>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23" name="Shape 9923"/>
        <p:cNvGrpSpPr/>
        <p:nvPr/>
      </p:nvGrpSpPr>
      <p:grpSpPr>
        <a:xfrm>
          <a:off x="0" y="0"/>
          <a:ext cx="0" cy="0"/>
          <a:chOff x="0" y="0"/>
          <a:chExt cx="0" cy="0"/>
        </a:xfrm>
      </p:grpSpPr>
      <p:sp>
        <p:nvSpPr>
          <p:cNvPr id="9924" name="Google Shape;9924;p184"/>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5" name="Google Shape;9925;p184"/>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6" name="Google Shape;9926;p184"/>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27" name="Shape 9927"/>
        <p:cNvGrpSpPr/>
        <p:nvPr/>
      </p:nvGrpSpPr>
      <p:grpSpPr>
        <a:xfrm>
          <a:off x="0" y="0"/>
          <a:ext cx="0" cy="0"/>
          <a:chOff x="0" y="0"/>
          <a:chExt cx="0" cy="0"/>
        </a:xfrm>
      </p:grpSpPr>
      <p:sp>
        <p:nvSpPr>
          <p:cNvPr id="9928" name="Google Shape;9928;p185"/>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29" name="Google Shape;9929;p185"/>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0" name="Google Shape;9930;p185"/>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9931" name="Shape 9931"/>
        <p:cNvGrpSpPr/>
        <p:nvPr/>
      </p:nvGrpSpPr>
      <p:grpSpPr>
        <a:xfrm>
          <a:off x="0" y="0"/>
          <a:ext cx="0" cy="0"/>
          <a:chOff x="0" y="0"/>
          <a:chExt cx="0" cy="0"/>
        </a:xfrm>
      </p:grpSpPr>
      <p:sp>
        <p:nvSpPr>
          <p:cNvPr id="9932" name="Google Shape;9932;p186"/>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33" name="Google Shape;9933;p186"/>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4" name="Google Shape;9934;p186"/>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9935" name="Shape 9935"/>
        <p:cNvGrpSpPr/>
        <p:nvPr/>
      </p:nvGrpSpPr>
      <p:grpSpPr>
        <a:xfrm>
          <a:off x="0" y="0"/>
          <a:ext cx="0" cy="0"/>
          <a:chOff x="0" y="0"/>
          <a:chExt cx="0" cy="0"/>
        </a:xfrm>
      </p:grpSpPr>
      <p:sp>
        <p:nvSpPr>
          <p:cNvPr id="9936" name="Google Shape;9936;p187"/>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37" name="Google Shape;9937;p187"/>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8" name="Google Shape;9938;p187"/>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486" name="Shape 1486"/>
        <p:cNvGrpSpPr/>
        <p:nvPr/>
      </p:nvGrpSpPr>
      <p:grpSpPr>
        <a:xfrm>
          <a:off x="0" y="0"/>
          <a:ext cx="0" cy="0"/>
          <a:chOff x="0" y="0"/>
          <a:chExt cx="0" cy="0"/>
        </a:xfrm>
      </p:grpSpPr>
      <p:sp>
        <p:nvSpPr>
          <p:cNvPr id="1487" name="Google Shape;1487;p4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88" name="Google Shape;1488;p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89" name="Google Shape;1489;p4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90" name="Google Shape;1490;p4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99" name="Google Shape;1499;p48"/>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0" name="Google Shape;1500;p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9939" name="Shape 9939"/>
        <p:cNvGrpSpPr/>
        <p:nvPr/>
      </p:nvGrpSpPr>
      <p:grpSpPr>
        <a:xfrm>
          <a:off x="0" y="0"/>
          <a:ext cx="0" cy="0"/>
          <a:chOff x="0" y="0"/>
          <a:chExt cx="0" cy="0"/>
        </a:xfrm>
      </p:grpSpPr>
      <p:sp>
        <p:nvSpPr>
          <p:cNvPr id="9940" name="Google Shape;9940;p188"/>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1" name="Google Shape;9941;p188"/>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2" name="Google Shape;9942;p188"/>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9943" name="Shape 9943"/>
        <p:cNvGrpSpPr/>
        <p:nvPr/>
      </p:nvGrpSpPr>
      <p:grpSpPr>
        <a:xfrm>
          <a:off x="0" y="0"/>
          <a:ext cx="0" cy="0"/>
          <a:chOff x="0" y="0"/>
          <a:chExt cx="0" cy="0"/>
        </a:xfrm>
      </p:grpSpPr>
      <p:sp>
        <p:nvSpPr>
          <p:cNvPr id="9944" name="Google Shape;9944;p189"/>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5" name="Google Shape;9945;p18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6" name="Google Shape;9946;p18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9947" name="Shape 9947"/>
        <p:cNvGrpSpPr/>
        <p:nvPr/>
      </p:nvGrpSpPr>
      <p:grpSpPr>
        <a:xfrm>
          <a:off x="0" y="0"/>
          <a:ext cx="0" cy="0"/>
          <a:chOff x="0" y="0"/>
          <a:chExt cx="0" cy="0"/>
        </a:xfrm>
      </p:grpSpPr>
      <p:sp>
        <p:nvSpPr>
          <p:cNvPr id="9948" name="Google Shape;9948;p190"/>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9" name="Google Shape;9949;p19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0" name="Google Shape;9950;p19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9951" name="Shape 9951"/>
        <p:cNvGrpSpPr/>
        <p:nvPr/>
      </p:nvGrpSpPr>
      <p:grpSpPr>
        <a:xfrm>
          <a:off x="0" y="0"/>
          <a:ext cx="0" cy="0"/>
          <a:chOff x="0" y="0"/>
          <a:chExt cx="0" cy="0"/>
        </a:xfrm>
      </p:grpSpPr>
      <p:sp>
        <p:nvSpPr>
          <p:cNvPr id="9952" name="Google Shape;9952;p191"/>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3" name="Google Shape;9953;p19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4" name="Google Shape;9954;p19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9955" name="Shape 9955"/>
        <p:cNvGrpSpPr/>
        <p:nvPr/>
      </p:nvGrpSpPr>
      <p:grpSpPr>
        <a:xfrm>
          <a:off x="0" y="0"/>
          <a:ext cx="0" cy="0"/>
          <a:chOff x="0" y="0"/>
          <a:chExt cx="0" cy="0"/>
        </a:xfrm>
      </p:grpSpPr>
      <p:sp>
        <p:nvSpPr>
          <p:cNvPr id="9956" name="Google Shape;9956;p192"/>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7" name="Google Shape;9957;p19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8" name="Google Shape;9958;p19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9959" name="Shape 9959"/>
        <p:cNvGrpSpPr/>
        <p:nvPr/>
      </p:nvGrpSpPr>
      <p:grpSpPr>
        <a:xfrm>
          <a:off x="0" y="0"/>
          <a:ext cx="0" cy="0"/>
          <a:chOff x="0" y="0"/>
          <a:chExt cx="0" cy="0"/>
        </a:xfrm>
      </p:grpSpPr>
      <p:sp>
        <p:nvSpPr>
          <p:cNvPr id="9960" name="Google Shape;9960;p193"/>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1" name="Google Shape;9961;p193"/>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2" name="Google Shape;9962;p193"/>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3" name="Google Shape;9963;p19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9964" name="Shape 9964"/>
        <p:cNvGrpSpPr/>
        <p:nvPr/>
      </p:nvGrpSpPr>
      <p:grpSpPr>
        <a:xfrm>
          <a:off x="0" y="0"/>
          <a:ext cx="0" cy="0"/>
          <a:chOff x="0" y="0"/>
          <a:chExt cx="0" cy="0"/>
        </a:xfrm>
      </p:grpSpPr>
      <p:sp>
        <p:nvSpPr>
          <p:cNvPr id="9965" name="Google Shape;9965;p194"/>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6" name="Google Shape;9966;p194"/>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7" name="Google Shape;9967;p194"/>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68" name="Google Shape;9968;p19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9969" name="Shape 9969"/>
        <p:cNvGrpSpPr/>
        <p:nvPr/>
      </p:nvGrpSpPr>
      <p:grpSpPr>
        <a:xfrm>
          <a:off x="0" y="0"/>
          <a:ext cx="0" cy="0"/>
          <a:chOff x="0" y="0"/>
          <a:chExt cx="0" cy="0"/>
        </a:xfrm>
      </p:grpSpPr>
      <p:sp>
        <p:nvSpPr>
          <p:cNvPr id="9970" name="Google Shape;9970;p19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1" name="Google Shape;9971;p19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2" name="Google Shape;9972;p195"/>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3" name="Google Shape;9973;p195"/>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4" name="Google Shape;9974;p195"/>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9975" name="Shape 9975"/>
        <p:cNvGrpSpPr/>
        <p:nvPr/>
      </p:nvGrpSpPr>
      <p:grpSpPr>
        <a:xfrm>
          <a:off x="0" y="0"/>
          <a:ext cx="0" cy="0"/>
          <a:chOff x="0" y="0"/>
          <a:chExt cx="0" cy="0"/>
        </a:xfrm>
      </p:grpSpPr>
      <p:sp>
        <p:nvSpPr>
          <p:cNvPr id="9976" name="Google Shape;9976;p19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7" name="Google Shape;9977;p19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8" name="Google Shape;9978;p196"/>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79" name="Google Shape;9979;p196"/>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0" name="Google Shape;9980;p196"/>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9981" name="Shape 9981"/>
        <p:cNvGrpSpPr/>
        <p:nvPr/>
      </p:nvGrpSpPr>
      <p:grpSpPr>
        <a:xfrm>
          <a:off x="0" y="0"/>
          <a:ext cx="0" cy="0"/>
          <a:chOff x="0" y="0"/>
          <a:chExt cx="0" cy="0"/>
        </a:xfrm>
      </p:grpSpPr>
      <p:sp>
        <p:nvSpPr>
          <p:cNvPr id="9982" name="Google Shape;9982;p19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3" name="Google Shape;9983;p19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84" name="Google Shape;9984;p197"/>
          <p:cNvSpPr txBox="1"/>
          <p:nvPr>
            <p:ph idx="1" type="body"/>
          </p:nvPr>
        </p:nvSpPr>
        <p:spPr>
          <a:xfrm>
            <a:off x="551392"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5" name="Google Shape;9985;p197"/>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6" name="Google Shape;9986;p197"/>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501" name="Shape 1501"/>
        <p:cNvGrpSpPr/>
        <p:nvPr/>
      </p:nvGrpSpPr>
      <p:grpSpPr>
        <a:xfrm>
          <a:off x="0" y="0"/>
          <a:ext cx="0" cy="0"/>
          <a:chOff x="0" y="0"/>
          <a:chExt cx="0" cy="0"/>
        </a:xfrm>
      </p:grpSpPr>
      <p:sp>
        <p:nvSpPr>
          <p:cNvPr id="1502" name="Google Shape;1502;p49"/>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3" name="Google Shape;1503;p49"/>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4" name="Google Shape;1504;p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6" name="Google Shape;1506;p49"/>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9987" name="Shape 9987"/>
        <p:cNvGrpSpPr/>
        <p:nvPr/>
      </p:nvGrpSpPr>
      <p:grpSpPr>
        <a:xfrm>
          <a:off x="0" y="0"/>
          <a:ext cx="0" cy="0"/>
          <a:chOff x="0" y="0"/>
          <a:chExt cx="0" cy="0"/>
        </a:xfrm>
      </p:grpSpPr>
      <p:sp>
        <p:nvSpPr>
          <p:cNvPr id="9988" name="Google Shape;9988;p19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9" name="Google Shape;9989;p19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0" name="Google Shape;9990;p198"/>
          <p:cNvSpPr txBox="1"/>
          <p:nvPr>
            <p:ph idx="1" type="body"/>
          </p:nvPr>
        </p:nvSpPr>
        <p:spPr>
          <a:xfrm>
            <a:off x="551392" y="1821657"/>
            <a:ext cx="5518379" cy="3670101"/>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1" name="Google Shape;9991;p198"/>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2" name="Google Shape;9992;p198"/>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9993" name="Shape 9993"/>
        <p:cNvGrpSpPr/>
        <p:nvPr/>
      </p:nvGrpSpPr>
      <p:grpSpPr>
        <a:xfrm>
          <a:off x="0" y="0"/>
          <a:ext cx="0" cy="0"/>
          <a:chOff x="0" y="0"/>
          <a:chExt cx="0" cy="0"/>
        </a:xfrm>
      </p:grpSpPr>
      <p:sp>
        <p:nvSpPr>
          <p:cNvPr id="9994" name="Google Shape;9994;p199"/>
          <p:cNvSpPr txBox="1"/>
          <p:nvPr>
            <p:ph idx="1" type="body"/>
          </p:nvPr>
        </p:nvSpPr>
        <p:spPr>
          <a:xfrm>
            <a:off x="549161" y="1821658"/>
            <a:ext cx="5518377" cy="683417"/>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9995" name="Google Shape;9995;p199"/>
          <p:cNvSpPr txBox="1"/>
          <p:nvPr>
            <p:ph idx="2" type="body"/>
          </p:nvPr>
        </p:nvSpPr>
        <p:spPr>
          <a:xfrm>
            <a:off x="6124464" y="1821658"/>
            <a:ext cx="5517261" cy="683417"/>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9996" name="Google Shape;9996;p19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7" name="Google Shape;9997;p19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8" name="Google Shape;9998;p199"/>
          <p:cNvSpPr txBox="1"/>
          <p:nvPr>
            <p:ph idx="3" type="body"/>
          </p:nvPr>
        </p:nvSpPr>
        <p:spPr>
          <a:xfrm>
            <a:off x="551392" y="2630910"/>
            <a:ext cx="5518379"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9" name="Google Shape;9999;p199"/>
          <p:cNvSpPr txBox="1"/>
          <p:nvPr>
            <p:ph idx="4" type="body"/>
          </p:nvPr>
        </p:nvSpPr>
        <p:spPr>
          <a:xfrm>
            <a:off x="6124464" y="2630910"/>
            <a:ext cx="5517261"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0" name="Google Shape;10000;p199"/>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01" name="Shape 10001"/>
        <p:cNvGrpSpPr/>
        <p:nvPr/>
      </p:nvGrpSpPr>
      <p:grpSpPr>
        <a:xfrm>
          <a:off x="0" y="0"/>
          <a:ext cx="0" cy="0"/>
          <a:chOff x="0" y="0"/>
          <a:chExt cx="0" cy="0"/>
        </a:xfrm>
      </p:grpSpPr>
      <p:sp>
        <p:nvSpPr>
          <p:cNvPr id="10002" name="Google Shape;10002;p20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3" name="Google Shape;10003;p20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04" name="Google Shape;10004;p200"/>
          <p:cNvSpPr txBox="1"/>
          <p:nvPr>
            <p:ph idx="1" type="body"/>
          </p:nvPr>
        </p:nvSpPr>
        <p:spPr>
          <a:xfrm>
            <a:off x="551392" y="1821657"/>
            <a:ext cx="365583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5" name="Google Shape;10005;p200"/>
          <p:cNvSpPr txBox="1"/>
          <p:nvPr>
            <p:ph idx="2"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6" name="Google Shape;10006;p200"/>
          <p:cNvSpPr txBox="1"/>
          <p:nvPr>
            <p:ph idx="3"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7" name="Google Shape;10007;p200"/>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08" name="Shape 10008"/>
        <p:cNvGrpSpPr/>
        <p:nvPr/>
      </p:nvGrpSpPr>
      <p:grpSpPr>
        <a:xfrm>
          <a:off x="0" y="0"/>
          <a:ext cx="0" cy="0"/>
          <a:chOff x="0" y="0"/>
          <a:chExt cx="0" cy="0"/>
        </a:xfrm>
      </p:grpSpPr>
      <p:sp>
        <p:nvSpPr>
          <p:cNvPr id="10009" name="Google Shape;10009;p20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0" name="Google Shape;10010;p20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1" name="Google Shape;10011;p201"/>
          <p:cNvSpPr txBox="1"/>
          <p:nvPr>
            <p:ph idx="1" type="body"/>
          </p:nvPr>
        </p:nvSpPr>
        <p:spPr>
          <a:xfrm>
            <a:off x="551392"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2" name="Google Shape;10012;p201"/>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3" name="Google Shape;10013;p201"/>
          <p:cNvSpPr txBox="1"/>
          <p:nvPr>
            <p:ph idx="3" type="body"/>
          </p:nvPr>
        </p:nvSpPr>
        <p:spPr>
          <a:xfrm flipH="1">
            <a:off x="7987365" y="1821657"/>
            <a:ext cx="3653247"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4" name="Google Shape;10014;p201"/>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15" name="Shape 10015"/>
        <p:cNvGrpSpPr/>
        <p:nvPr/>
      </p:nvGrpSpPr>
      <p:grpSpPr>
        <a:xfrm>
          <a:off x="0" y="0"/>
          <a:ext cx="0" cy="0"/>
          <a:chOff x="0" y="0"/>
          <a:chExt cx="0" cy="0"/>
        </a:xfrm>
      </p:grpSpPr>
      <p:sp>
        <p:nvSpPr>
          <p:cNvPr id="10016" name="Google Shape;10016;p20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7" name="Google Shape;10017;p20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8" name="Google Shape;10018;p202"/>
          <p:cNvSpPr txBox="1"/>
          <p:nvPr>
            <p:ph idx="1" type="body"/>
          </p:nvPr>
        </p:nvSpPr>
        <p:spPr>
          <a:xfrm>
            <a:off x="551392" y="2143127"/>
            <a:ext cx="3656595"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9" name="Google Shape;10019;p202"/>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0" name="Google Shape;10020;p202"/>
          <p:cNvSpPr txBox="1"/>
          <p:nvPr>
            <p:ph idx="3" type="body"/>
          </p:nvPr>
        </p:nvSpPr>
        <p:spPr>
          <a:xfrm flipH="1">
            <a:off x="7987363" y="2143127"/>
            <a:ext cx="3653247"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1" name="Google Shape;10021;p202"/>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22" name="Shape 10022"/>
        <p:cNvGrpSpPr/>
        <p:nvPr/>
      </p:nvGrpSpPr>
      <p:grpSpPr>
        <a:xfrm>
          <a:off x="0" y="0"/>
          <a:ext cx="0" cy="0"/>
          <a:chOff x="0" y="0"/>
          <a:chExt cx="0" cy="0"/>
        </a:xfrm>
      </p:grpSpPr>
      <p:sp>
        <p:nvSpPr>
          <p:cNvPr id="10023" name="Google Shape;10023;p203"/>
          <p:cNvSpPr txBox="1"/>
          <p:nvPr>
            <p:ph idx="1" type="body"/>
          </p:nvPr>
        </p:nvSpPr>
        <p:spPr>
          <a:xfrm>
            <a:off x="55170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4" name="Google Shape;10024;p20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5" name="Google Shape;10025;p20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26" name="Google Shape;10026;p203"/>
          <p:cNvSpPr txBox="1"/>
          <p:nvPr>
            <p:ph idx="2" type="body"/>
          </p:nvPr>
        </p:nvSpPr>
        <p:spPr>
          <a:xfrm>
            <a:off x="3339436"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7" name="Google Shape;10027;p203"/>
          <p:cNvSpPr txBox="1"/>
          <p:nvPr>
            <p:ph idx="3" type="body"/>
          </p:nvPr>
        </p:nvSpPr>
        <p:spPr>
          <a:xfrm>
            <a:off x="612717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8" name="Google Shape;10028;p203"/>
          <p:cNvSpPr txBox="1"/>
          <p:nvPr>
            <p:ph idx="4" type="body"/>
          </p:nvPr>
        </p:nvSpPr>
        <p:spPr>
          <a:xfrm>
            <a:off x="8914905"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9" name="Google Shape;10029;p203"/>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030" name="Shape 10030"/>
        <p:cNvGrpSpPr/>
        <p:nvPr/>
      </p:nvGrpSpPr>
      <p:grpSpPr>
        <a:xfrm>
          <a:off x="0" y="0"/>
          <a:ext cx="0" cy="0"/>
          <a:chOff x="0" y="0"/>
          <a:chExt cx="0" cy="0"/>
        </a:xfrm>
      </p:grpSpPr>
      <p:sp>
        <p:nvSpPr>
          <p:cNvPr id="10031" name="Google Shape;10031;p204"/>
          <p:cNvSpPr txBox="1"/>
          <p:nvPr>
            <p:ph idx="1" type="body"/>
          </p:nvPr>
        </p:nvSpPr>
        <p:spPr>
          <a:xfrm>
            <a:off x="55170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0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3" name="Google Shape;10033;p20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4" name="Google Shape;10034;p204"/>
          <p:cNvSpPr txBox="1"/>
          <p:nvPr>
            <p:ph idx="2" type="body"/>
          </p:nvPr>
        </p:nvSpPr>
        <p:spPr>
          <a:xfrm>
            <a:off x="3339436"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5" name="Google Shape;10035;p204"/>
          <p:cNvSpPr txBox="1"/>
          <p:nvPr>
            <p:ph idx="3" type="body"/>
          </p:nvPr>
        </p:nvSpPr>
        <p:spPr>
          <a:xfrm>
            <a:off x="612717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6" name="Google Shape;10036;p204"/>
          <p:cNvSpPr txBox="1"/>
          <p:nvPr>
            <p:ph idx="4" type="body"/>
          </p:nvPr>
        </p:nvSpPr>
        <p:spPr>
          <a:xfrm>
            <a:off x="8914905"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7" name="Google Shape;10037;p204"/>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038" name="Shape 10038"/>
        <p:cNvGrpSpPr/>
        <p:nvPr/>
      </p:nvGrpSpPr>
      <p:grpSpPr>
        <a:xfrm>
          <a:off x="0" y="0"/>
          <a:ext cx="0" cy="0"/>
          <a:chOff x="0" y="0"/>
          <a:chExt cx="0" cy="0"/>
        </a:xfrm>
      </p:grpSpPr>
      <p:sp>
        <p:nvSpPr>
          <p:cNvPr id="10039" name="Google Shape;10039;p205"/>
          <p:cNvSpPr txBox="1"/>
          <p:nvPr>
            <p:ph idx="1" type="body"/>
          </p:nvPr>
        </p:nvSpPr>
        <p:spPr>
          <a:xfrm>
            <a:off x="551701" y="2652117"/>
            <a:ext cx="2725704"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0" name="Google Shape;10040;p20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1" name="Google Shape;10041;p20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2" name="Google Shape;10042;p205"/>
          <p:cNvSpPr txBox="1"/>
          <p:nvPr>
            <p:ph idx="2" type="body"/>
          </p:nvPr>
        </p:nvSpPr>
        <p:spPr>
          <a:xfrm>
            <a:off x="3339437" y="2652120"/>
            <a:ext cx="2724753"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3" name="Google Shape;10043;p205"/>
          <p:cNvSpPr txBox="1"/>
          <p:nvPr>
            <p:ph idx="3" type="body"/>
          </p:nvPr>
        </p:nvSpPr>
        <p:spPr>
          <a:xfrm>
            <a:off x="6127171" y="2652117"/>
            <a:ext cx="2720445"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05"/>
          <p:cNvSpPr txBox="1"/>
          <p:nvPr>
            <p:ph idx="4" type="body"/>
          </p:nvPr>
        </p:nvSpPr>
        <p:spPr>
          <a:xfrm>
            <a:off x="8914906" y="2652120"/>
            <a:ext cx="2726820"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5" name="Google Shape;10045;p205"/>
          <p:cNvSpPr txBox="1"/>
          <p:nvPr>
            <p:ph idx="5" type="body"/>
          </p:nvPr>
        </p:nvSpPr>
        <p:spPr>
          <a:xfrm>
            <a:off x="551702" y="1828027"/>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6" name="Google Shape;10046;p205"/>
          <p:cNvSpPr txBox="1"/>
          <p:nvPr>
            <p:ph idx="6" type="body"/>
          </p:nvPr>
        </p:nvSpPr>
        <p:spPr>
          <a:xfrm>
            <a:off x="3337679" y="1828029"/>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7" name="Google Shape;10047;p205"/>
          <p:cNvSpPr txBox="1"/>
          <p:nvPr>
            <p:ph idx="7" type="body"/>
          </p:nvPr>
        </p:nvSpPr>
        <p:spPr>
          <a:xfrm>
            <a:off x="6126769" y="1828027"/>
            <a:ext cx="2725632"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8" name="Google Shape;10048;p205"/>
          <p:cNvSpPr txBox="1"/>
          <p:nvPr>
            <p:ph idx="8" type="body"/>
          </p:nvPr>
        </p:nvSpPr>
        <p:spPr>
          <a:xfrm>
            <a:off x="8912743" y="1828027"/>
            <a:ext cx="2733064"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05"/>
          <p:cNvSpPr txBox="1"/>
          <p:nvPr>
            <p:ph idx="9"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050" name="Shape 10050"/>
        <p:cNvGrpSpPr/>
        <p:nvPr/>
      </p:nvGrpSpPr>
      <p:grpSpPr>
        <a:xfrm>
          <a:off x="0" y="0"/>
          <a:ext cx="0" cy="0"/>
          <a:chOff x="0" y="0"/>
          <a:chExt cx="0" cy="0"/>
        </a:xfrm>
      </p:grpSpPr>
      <p:sp>
        <p:nvSpPr>
          <p:cNvPr id="10051" name="Google Shape;10051;p20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2" name="Google Shape;10052;p20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3" name="Google Shape;10053;p206"/>
          <p:cNvSpPr txBox="1"/>
          <p:nvPr>
            <p:ph idx="1" type="body"/>
          </p:nvPr>
        </p:nvSpPr>
        <p:spPr>
          <a:xfrm>
            <a:off x="55400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4" name="Google Shape;10054;p206"/>
          <p:cNvSpPr txBox="1"/>
          <p:nvPr>
            <p:ph idx="2"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06"/>
          <p:cNvSpPr txBox="1"/>
          <p:nvPr>
            <p:ph idx="3"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06"/>
          <p:cNvSpPr txBox="1"/>
          <p:nvPr>
            <p:ph idx="4"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7" name="Google Shape;10057;p206"/>
          <p:cNvSpPr txBox="1"/>
          <p:nvPr>
            <p:ph idx="5"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8" name="Google Shape;10058;p20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059" name="Shape 10059"/>
        <p:cNvGrpSpPr/>
        <p:nvPr/>
      </p:nvGrpSpPr>
      <p:grpSpPr>
        <a:xfrm>
          <a:off x="0" y="0"/>
          <a:ext cx="0" cy="0"/>
          <a:chOff x="0" y="0"/>
          <a:chExt cx="0" cy="0"/>
        </a:xfrm>
      </p:grpSpPr>
      <p:sp>
        <p:nvSpPr>
          <p:cNvPr id="10060" name="Google Shape;10060;p20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1" name="Google Shape;10061;p20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2" name="Google Shape;10062;p207"/>
          <p:cNvSpPr txBox="1"/>
          <p:nvPr>
            <p:ph idx="1" type="body"/>
          </p:nvPr>
        </p:nvSpPr>
        <p:spPr>
          <a:xfrm>
            <a:off x="551392"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3" name="Google Shape;10063;p207"/>
          <p:cNvSpPr txBox="1"/>
          <p:nvPr>
            <p:ph idx="2" type="body"/>
          </p:nvPr>
        </p:nvSpPr>
        <p:spPr>
          <a:xfrm>
            <a:off x="2790353"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4" name="Google Shape;10064;p207"/>
          <p:cNvSpPr txBox="1"/>
          <p:nvPr>
            <p:ph idx="3" type="body"/>
          </p:nvPr>
        </p:nvSpPr>
        <p:spPr>
          <a:xfrm>
            <a:off x="5029315"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5" name="Google Shape;10065;p207"/>
          <p:cNvSpPr txBox="1"/>
          <p:nvPr>
            <p:ph idx="4" type="body"/>
          </p:nvPr>
        </p:nvSpPr>
        <p:spPr>
          <a:xfrm>
            <a:off x="7268276"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6" name="Google Shape;10066;p207"/>
          <p:cNvSpPr txBox="1"/>
          <p:nvPr>
            <p:ph idx="5" type="body"/>
          </p:nvPr>
        </p:nvSpPr>
        <p:spPr>
          <a:xfrm>
            <a:off x="9507239"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7" name="Google Shape;10067;p207"/>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515" name="Shape 1515"/>
        <p:cNvGrpSpPr/>
        <p:nvPr/>
      </p:nvGrpSpPr>
      <p:grpSpPr>
        <a:xfrm>
          <a:off x="0" y="0"/>
          <a:ext cx="0" cy="0"/>
          <a:chOff x="0" y="0"/>
          <a:chExt cx="0" cy="0"/>
        </a:xfrm>
      </p:grpSpPr>
      <p:sp>
        <p:nvSpPr>
          <p:cNvPr id="1516" name="Google Shape;1516;p50"/>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7" name="Google Shape;1517;p50"/>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8" name="Google Shape;1518;p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0" name="Google Shape;1520;p50"/>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21" name="Google Shape;1521;p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068" name="Shape 10068"/>
        <p:cNvGrpSpPr/>
        <p:nvPr/>
      </p:nvGrpSpPr>
      <p:grpSpPr>
        <a:xfrm>
          <a:off x="0" y="0"/>
          <a:ext cx="0" cy="0"/>
          <a:chOff x="0" y="0"/>
          <a:chExt cx="0" cy="0"/>
        </a:xfrm>
      </p:grpSpPr>
      <p:sp>
        <p:nvSpPr>
          <p:cNvPr id="10069" name="Google Shape;10069;p20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0" name="Google Shape;10070;p20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1" name="Google Shape;10071;p208"/>
          <p:cNvSpPr txBox="1"/>
          <p:nvPr>
            <p:ph idx="1" type="body"/>
          </p:nvPr>
        </p:nvSpPr>
        <p:spPr>
          <a:xfrm>
            <a:off x="551391"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2" name="Google Shape;10072;p208"/>
          <p:cNvSpPr txBox="1"/>
          <p:nvPr>
            <p:ph idx="2" type="body"/>
          </p:nvPr>
        </p:nvSpPr>
        <p:spPr>
          <a:xfrm>
            <a:off x="2415629"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3" name="Google Shape;10073;p208"/>
          <p:cNvSpPr txBox="1"/>
          <p:nvPr>
            <p:ph idx="3" type="body"/>
          </p:nvPr>
        </p:nvSpPr>
        <p:spPr>
          <a:xfrm>
            <a:off x="427986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4" name="Google Shape;10074;p208"/>
          <p:cNvSpPr txBox="1"/>
          <p:nvPr>
            <p:ph idx="4" type="body"/>
          </p:nvPr>
        </p:nvSpPr>
        <p:spPr>
          <a:xfrm>
            <a:off x="614410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08"/>
          <p:cNvSpPr txBox="1"/>
          <p:nvPr>
            <p:ph idx="5" type="body"/>
          </p:nvPr>
        </p:nvSpPr>
        <p:spPr>
          <a:xfrm>
            <a:off x="8008347"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08"/>
          <p:cNvSpPr txBox="1"/>
          <p:nvPr>
            <p:ph idx="6" type="body"/>
          </p:nvPr>
        </p:nvSpPr>
        <p:spPr>
          <a:xfrm>
            <a:off x="9872585"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08"/>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078" name="Shape 10078"/>
        <p:cNvGrpSpPr/>
        <p:nvPr/>
      </p:nvGrpSpPr>
      <p:grpSpPr>
        <a:xfrm>
          <a:off x="0" y="0"/>
          <a:ext cx="0" cy="0"/>
          <a:chOff x="0" y="0"/>
          <a:chExt cx="0" cy="0"/>
        </a:xfrm>
      </p:grpSpPr>
      <p:sp>
        <p:nvSpPr>
          <p:cNvPr id="10079" name="Google Shape;10079;p20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0" name="Google Shape;10080;p20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1" name="Google Shape;10081;p209"/>
          <p:cNvSpPr txBox="1"/>
          <p:nvPr>
            <p:ph idx="1" type="body"/>
          </p:nvPr>
        </p:nvSpPr>
        <p:spPr>
          <a:xfrm>
            <a:off x="551391"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2" name="Google Shape;10082;p209"/>
          <p:cNvSpPr txBox="1"/>
          <p:nvPr>
            <p:ph idx="2" type="body"/>
          </p:nvPr>
        </p:nvSpPr>
        <p:spPr>
          <a:xfrm>
            <a:off x="2415629"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09"/>
          <p:cNvSpPr txBox="1"/>
          <p:nvPr>
            <p:ph idx="3" type="body"/>
          </p:nvPr>
        </p:nvSpPr>
        <p:spPr>
          <a:xfrm>
            <a:off x="427986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09"/>
          <p:cNvSpPr txBox="1"/>
          <p:nvPr>
            <p:ph idx="4" type="body"/>
          </p:nvPr>
        </p:nvSpPr>
        <p:spPr>
          <a:xfrm>
            <a:off x="614410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5" name="Google Shape;10085;p209"/>
          <p:cNvSpPr txBox="1"/>
          <p:nvPr>
            <p:ph idx="5" type="body"/>
          </p:nvPr>
        </p:nvSpPr>
        <p:spPr>
          <a:xfrm>
            <a:off x="8008347"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6" name="Google Shape;10086;p209"/>
          <p:cNvSpPr txBox="1"/>
          <p:nvPr>
            <p:ph idx="6" type="body"/>
          </p:nvPr>
        </p:nvSpPr>
        <p:spPr>
          <a:xfrm>
            <a:off x="9872585"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7" name="Google Shape;10087;p209"/>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088" name="Shape 10088"/>
        <p:cNvGrpSpPr/>
        <p:nvPr/>
      </p:nvGrpSpPr>
      <p:grpSpPr>
        <a:xfrm>
          <a:off x="0" y="0"/>
          <a:ext cx="0" cy="0"/>
          <a:chOff x="0" y="0"/>
          <a:chExt cx="0" cy="0"/>
        </a:xfrm>
      </p:grpSpPr>
      <p:sp>
        <p:nvSpPr>
          <p:cNvPr id="10089" name="Google Shape;10089;p21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0" name="Google Shape;10090;p21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1" name="Google Shape;10091;p210"/>
          <p:cNvSpPr txBox="1"/>
          <p:nvPr>
            <p:ph idx="1" type="body"/>
          </p:nvPr>
        </p:nvSpPr>
        <p:spPr>
          <a:xfrm>
            <a:off x="551391" y="1821656"/>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2" name="Google Shape;10092;p210"/>
          <p:cNvSpPr txBox="1"/>
          <p:nvPr>
            <p:ph idx="2" type="body"/>
          </p:nvPr>
        </p:nvSpPr>
        <p:spPr>
          <a:xfrm>
            <a:off x="2415629"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3" name="Google Shape;10093;p210"/>
          <p:cNvSpPr txBox="1"/>
          <p:nvPr>
            <p:ph idx="3" type="body"/>
          </p:nvPr>
        </p:nvSpPr>
        <p:spPr>
          <a:xfrm>
            <a:off x="427986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10"/>
          <p:cNvSpPr txBox="1"/>
          <p:nvPr>
            <p:ph idx="4" type="body"/>
          </p:nvPr>
        </p:nvSpPr>
        <p:spPr>
          <a:xfrm>
            <a:off x="614410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5" name="Google Shape;10095;p210"/>
          <p:cNvSpPr txBox="1"/>
          <p:nvPr>
            <p:ph idx="5" type="body"/>
          </p:nvPr>
        </p:nvSpPr>
        <p:spPr>
          <a:xfrm>
            <a:off x="8008347"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6" name="Google Shape;10096;p210"/>
          <p:cNvSpPr txBox="1"/>
          <p:nvPr>
            <p:ph idx="6" type="body"/>
          </p:nvPr>
        </p:nvSpPr>
        <p:spPr>
          <a:xfrm>
            <a:off x="9872585"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10"/>
          <p:cNvSpPr txBox="1"/>
          <p:nvPr>
            <p:ph idx="7" type="body"/>
          </p:nvPr>
        </p:nvSpPr>
        <p:spPr>
          <a:xfrm>
            <a:off x="551391" y="3691758"/>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8" name="Google Shape;10098;p210"/>
          <p:cNvSpPr txBox="1"/>
          <p:nvPr>
            <p:ph idx="8" type="body"/>
          </p:nvPr>
        </p:nvSpPr>
        <p:spPr>
          <a:xfrm>
            <a:off x="2415852"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9" name="Google Shape;10099;p210"/>
          <p:cNvSpPr txBox="1"/>
          <p:nvPr>
            <p:ph idx="9" type="body"/>
          </p:nvPr>
        </p:nvSpPr>
        <p:spPr>
          <a:xfrm>
            <a:off x="4280315"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0" name="Google Shape;10100;p210"/>
          <p:cNvSpPr txBox="1"/>
          <p:nvPr>
            <p:ph idx="13" type="body"/>
          </p:nvPr>
        </p:nvSpPr>
        <p:spPr>
          <a:xfrm>
            <a:off x="6144776"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1" name="Google Shape;10101;p210"/>
          <p:cNvSpPr txBox="1"/>
          <p:nvPr>
            <p:ph idx="14" type="body"/>
          </p:nvPr>
        </p:nvSpPr>
        <p:spPr>
          <a:xfrm>
            <a:off x="8009237"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10"/>
          <p:cNvSpPr txBox="1"/>
          <p:nvPr>
            <p:ph idx="15" type="body"/>
          </p:nvPr>
        </p:nvSpPr>
        <p:spPr>
          <a:xfrm>
            <a:off x="9873700"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3" name="Google Shape;10103;p210"/>
          <p:cNvSpPr txBox="1"/>
          <p:nvPr>
            <p:ph idx="1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04" name="Shape 10104"/>
        <p:cNvGrpSpPr/>
        <p:nvPr/>
      </p:nvGrpSpPr>
      <p:grpSpPr>
        <a:xfrm>
          <a:off x="0" y="0"/>
          <a:ext cx="0" cy="0"/>
          <a:chOff x="0" y="0"/>
          <a:chExt cx="0" cy="0"/>
        </a:xfrm>
      </p:grpSpPr>
      <p:sp>
        <p:nvSpPr>
          <p:cNvPr id="10105" name="Google Shape;10105;p21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6" name="Google Shape;10106;p21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7" name="Google Shape;10107;p211"/>
          <p:cNvSpPr txBox="1"/>
          <p:nvPr>
            <p:ph idx="1" type="body"/>
          </p:nvPr>
        </p:nvSpPr>
        <p:spPr>
          <a:xfrm>
            <a:off x="427986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8" name="Google Shape;10108;p211"/>
          <p:cNvSpPr txBox="1"/>
          <p:nvPr>
            <p:ph idx="2"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9" name="Google Shape;10109;p211"/>
          <p:cNvSpPr txBox="1"/>
          <p:nvPr>
            <p:ph idx="3"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0" name="Google Shape;10110;p211"/>
          <p:cNvSpPr txBox="1"/>
          <p:nvPr>
            <p:ph idx="4"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1" name="Google Shape;10111;p211"/>
          <p:cNvSpPr txBox="1"/>
          <p:nvPr>
            <p:ph idx="5" type="body"/>
          </p:nvPr>
        </p:nvSpPr>
        <p:spPr>
          <a:xfrm>
            <a:off x="4280315"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2" name="Google Shape;10112;p211"/>
          <p:cNvSpPr txBox="1"/>
          <p:nvPr>
            <p:ph idx="6"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11"/>
          <p:cNvSpPr txBox="1"/>
          <p:nvPr>
            <p:ph idx="7"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11"/>
          <p:cNvSpPr txBox="1"/>
          <p:nvPr>
            <p:ph idx="8"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11"/>
          <p:cNvSpPr txBox="1"/>
          <p:nvPr>
            <p:ph idx="9"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11"/>
          <p:cNvSpPr txBox="1"/>
          <p:nvPr>
            <p:ph idx="1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17" name="Shape 10117"/>
        <p:cNvGrpSpPr/>
        <p:nvPr/>
      </p:nvGrpSpPr>
      <p:grpSpPr>
        <a:xfrm>
          <a:off x="0" y="0"/>
          <a:ext cx="0" cy="0"/>
          <a:chOff x="0" y="0"/>
          <a:chExt cx="0" cy="0"/>
        </a:xfrm>
      </p:grpSpPr>
      <p:sp>
        <p:nvSpPr>
          <p:cNvPr id="10118" name="Google Shape;10118;p21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9" name="Google Shape;10119;p21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0" name="Google Shape;10120;p212"/>
          <p:cNvSpPr txBox="1"/>
          <p:nvPr>
            <p:ph idx="1"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1" name="Google Shape;10121;p212"/>
          <p:cNvSpPr txBox="1"/>
          <p:nvPr>
            <p:ph idx="2"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2" name="Google Shape;10122;p212"/>
          <p:cNvSpPr txBox="1"/>
          <p:nvPr>
            <p:ph idx="3"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3" name="Google Shape;10123;p212"/>
          <p:cNvSpPr txBox="1"/>
          <p:nvPr>
            <p:ph idx="4"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4" name="Google Shape;10124;p212"/>
          <p:cNvSpPr txBox="1"/>
          <p:nvPr>
            <p:ph idx="5"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5" name="Google Shape;10125;p212"/>
          <p:cNvSpPr txBox="1"/>
          <p:nvPr>
            <p:ph idx="6" type="body"/>
          </p:nvPr>
        </p:nvSpPr>
        <p:spPr>
          <a:xfrm>
            <a:off x="4283085" y="1821656"/>
            <a:ext cx="362882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6" name="Google Shape;10126;p212"/>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27" name="Shape 10127"/>
        <p:cNvGrpSpPr/>
        <p:nvPr/>
      </p:nvGrpSpPr>
      <p:grpSpPr>
        <a:xfrm>
          <a:off x="0" y="0"/>
          <a:ext cx="0" cy="0"/>
          <a:chOff x="0" y="0"/>
          <a:chExt cx="0" cy="0"/>
        </a:xfrm>
      </p:grpSpPr>
      <p:sp>
        <p:nvSpPr>
          <p:cNvPr id="10128" name="Google Shape;10128;p21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9" name="Google Shape;10129;p21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30" name="Google Shape;10130;p213"/>
          <p:cNvSpPr txBox="1"/>
          <p:nvPr>
            <p:ph idx="1"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1" name="Google Shape;10131;p213"/>
          <p:cNvSpPr txBox="1"/>
          <p:nvPr>
            <p:ph idx="2"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2" name="Google Shape;10132;p213"/>
          <p:cNvSpPr txBox="1"/>
          <p:nvPr>
            <p:ph idx="3"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13"/>
          <p:cNvSpPr txBox="1"/>
          <p:nvPr>
            <p:ph idx="4"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13"/>
          <p:cNvSpPr txBox="1"/>
          <p:nvPr>
            <p:ph idx="5"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13"/>
          <p:cNvSpPr txBox="1"/>
          <p:nvPr>
            <p:ph idx="6"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13"/>
          <p:cNvSpPr txBox="1"/>
          <p:nvPr>
            <p:ph idx="7" type="body"/>
          </p:nvPr>
        </p:nvSpPr>
        <p:spPr>
          <a:xfrm>
            <a:off x="551391" y="1821657"/>
            <a:ext cx="5498288"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7" name="Google Shape;10137;p213"/>
          <p:cNvSpPr txBox="1"/>
          <p:nvPr>
            <p:ph idx="8"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138" name="Shape 10138"/>
        <p:cNvGrpSpPr/>
        <p:nvPr/>
      </p:nvGrpSpPr>
      <p:grpSpPr>
        <a:xfrm>
          <a:off x="0" y="0"/>
          <a:ext cx="0" cy="0"/>
          <a:chOff x="0" y="0"/>
          <a:chExt cx="0" cy="0"/>
        </a:xfrm>
      </p:grpSpPr>
      <p:sp>
        <p:nvSpPr>
          <p:cNvPr id="10139" name="Google Shape;10139;p21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0" name="Google Shape;10140;p214"/>
          <p:cNvSpPr txBox="1"/>
          <p:nvPr>
            <p:ph idx="1" type="body"/>
          </p:nvPr>
        </p:nvSpPr>
        <p:spPr>
          <a:xfrm>
            <a:off x="2" y="1821657"/>
            <a:ext cx="5480428" cy="3670101"/>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1" name="Google Shape;10141;p214"/>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1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3" name="Google Shape;10143;p214"/>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144" name="Shape 10144"/>
        <p:cNvGrpSpPr/>
        <p:nvPr/>
      </p:nvGrpSpPr>
      <p:grpSpPr>
        <a:xfrm>
          <a:off x="0" y="0"/>
          <a:ext cx="0" cy="0"/>
          <a:chOff x="0" y="0"/>
          <a:chExt cx="0" cy="0"/>
        </a:xfrm>
      </p:grpSpPr>
      <p:sp>
        <p:nvSpPr>
          <p:cNvPr id="10145" name="Google Shape;10145;p21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6" name="Google Shape;10146;p21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7" name="Google Shape;10147;p215"/>
          <p:cNvSpPr txBox="1"/>
          <p:nvPr>
            <p:ph idx="1"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8" name="Google Shape;10148;p215"/>
          <p:cNvSpPr txBox="1"/>
          <p:nvPr>
            <p:ph idx="2"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9" name="Google Shape;10149;p215"/>
          <p:cNvSpPr txBox="1"/>
          <p:nvPr>
            <p:ph idx="3" type="body"/>
          </p:nvPr>
        </p:nvSpPr>
        <p:spPr>
          <a:xfrm>
            <a:off x="0" y="1821657"/>
            <a:ext cx="365659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0" name="Google Shape;10150;p215"/>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151" name="Shape 10151"/>
        <p:cNvGrpSpPr/>
        <p:nvPr/>
      </p:nvGrpSpPr>
      <p:grpSpPr>
        <a:xfrm>
          <a:off x="0" y="0"/>
          <a:ext cx="0" cy="0"/>
          <a:chOff x="0" y="0"/>
          <a:chExt cx="0" cy="0"/>
        </a:xfrm>
      </p:grpSpPr>
      <p:sp>
        <p:nvSpPr>
          <p:cNvPr id="10152" name="Google Shape;10152;p21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53" name="Google Shape;10153;p21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4" name="Google Shape;10154;p216"/>
          <p:cNvSpPr txBox="1"/>
          <p:nvPr>
            <p:ph idx="1"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16"/>
          <p:cNvSpPr txBox="1"/>
          <p:nvPr>
            <p:ph idx="2"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16"/>
          <p:cNvSpPr txBox="1"/>
          <p:nvPr>
            <p:ph idx="3"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16"/>
          <p:cNvSpPr txBox="1"/>
          <p:nvPr>
            <p:ph idx="4"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8" name="Google Shape;10158;p216"/>
          <p:cNvSpPr txBox="1"/>
          <p:nvPr>
            <p:ph idx="5" type="body"/>
          </p:nvPr>
        </p:nvSpPr>
        <p:spPr>
          <a:xfrm>
            <a:off x="1" y="1821657"/>
            <a:ext cx="2134487" cy="3670101"/>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9" name="Google Shape;10159;p21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160" name="Shape 10160"/>
        <p:cNvGrpSpPr/>
        <p:nvPr/>
      </p:nvGrpSpPr>
      <p:grpSpPr>
        <a:xfrm>
          <a:off x="0" y="0"/>
          <a:ext cx="0" cy="0"/>
          <a:chOff x="0" y="0"/>
          <a:chExt cx="0" cy="0"/>
        </a:xfrm>
      </p:grpSpPr>
      <p:sp>
        <p:nvSpPr>
          <p:cNvPr id="10161" name="Google Shape;10161;p21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2" name="Google Shape;10162;p21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3" name="Google Shape;10163;p21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522" name="Shape 1522"/>
        <p:cNvGrpSpPr/>
        <p:nvPr/>
      </p:nvGrpSpPr>
      <p:grpSpPr>
        <a:xfrm>
          <a:off x="0" y="0"/>
          <a:ext cx="0" cy="0"/>
          <a:chOff x="0" y="0"/>
          <a:chExt cx="0" cy="0"/>
        </a:xfrm>
      </p:grpSpPr>
      <p:sp>
        <p:nvSpPr>
          <p:cNvPr id="1523" name="Google Shape;1523;p51"/>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24" name="Google Shape;1524;p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538" name="Google Shape;1538;p51"/>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539" name="Google Shape;1539;p51"/>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164" name="Shape 10164"/>
        <p:cNvGrpSpPr/>
        <p:nvPr/>
      </p:nvGrpSpPr>
      <p:grpSpPr>
        <a:xfrm>
          <a:off x="0" y="0"/>
          <a:ext cx="0" cy="0"/>
          <a:chOff x="0" y="0"/>
          <a:chExt cx="0" cy="0"/>
        </a:xfrm>
      </p:grpSpPr>
      <p:sp>
        <p:nvSpPr>
          <p:cNvPr id="10165" name="Google Shape;10165;p21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6" name="Google Shape;10166;p218"/>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7" name="Google Shape;10167;p218"/>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168" name="Shape 10168"/>
        <p:cNvGrpSpPr/>
        <p:nvPr/>
      </p:nvGrpSpPr>
      <p:grpSpPr>
        <a:xfrm>
          <a:off x="0" y="0"/>
          <a:ext cx="0" cy="0"/>
          <a:chOff x="0" y="0"/>
          <a:chExt cx="0" cy="0"/>
        </a:xfrm>
      </p:grpSpPr>
      <p:sp>
        <p:nvSpPr>
          <p:cNvPr id="10169" name="Google Shape;10169;p219"/>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0" name="Google Shape;10170;p21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1" name="Google Shape;10171;p219"/>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2" name="Google Shape;10172;p219"/>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DEMO</a:t>
            </a:r>
            <a:endParaRPr b="0" i="0" sz="2400" u="none" cap="none" strike="noStrike">
              <a:solidFill>
                <a:schemeClr val="dk1"/>
              </a:solidFill>
              <a:latin typeface="Arial"/>
              <a:ea typeface="Arial"/>
              <a:cs typeface="Arial"/>
              <a:sym typeface="Arial"/>
            </a:endParaRPr>
          </a:p>
        </p:txBody>
      </p:sp>
      <p:grpSp>
        <p:nvGrpSpPr>
          <p:cNvPr id="10173" name="Google Shape;10173;p219"/>
          <p:cNvGrpSpPr/>
          <p:nvPr/>
        </p:nvGrpSpPr>
        <p:grpSpPr>
          <a:xfrm>
            <a:off x="5908918" y="1504193"/>
            <a:ext cx="374165" cy="325895"/>
            <a:chOff x="9439275" y="6796088"/>
            <a:chExt cx="639763" cy="557212"/>
          </a:xfrm>
        </p:grpSpPr>
        <p:sp>
          <p:nvSpPr>
            <p:cNvPr id="10174" name="Google Shape;10174;p219"/>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75" name="Google Shape;10175;p219"/>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76" name="Google Shape;10176;p219"/>
          <p:cNvSpPr txBox="1"/>
          <p:nvPr/>
        </p:nvSpPr>
        <p:spPr>
          <a:xfrm>
            <a:off x="2432792" y="1026705"/>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177" name="Shape 10177"/>
        <p:cNvGrpSpPr/>
        <p:nvPr/>
      </p:nvGrpSpPr>
      <p:grpSpPr>
        <a:xfrm>
          <a:off x="0" y="0"/>
          <a:ext cx="0" cy="0"/>
          <a:chOff x="0" y="0"/>
          <a:chExt cx="0" cy="0"/>
        </a:xfrm>
      </p:grpSpPr>
      <p:sp>
        <p:nvSpPr>
          <p:cNvPr id="10178" name="Google Shape;10178;p220"/>
          <p:cNvSpPr txBox="1"/>
          <p:nvPr>
            <p:ph type="title"/>
          </p:nvPr>
        </p:nvSpPr>
        <p:spPr>
          <a:xfrm>
            <a:off x="550801" y="2918876"/>
            <a:ext cx="11090401"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9" name="Google Shape;10179;p22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180" name="Google Shape;10180;p220"/>
          <p:cNvGrpSpPr/>
          <p:nvPr/>
        </p:nvGrpSpPr>
        <p:grpSpPr>
          <a:xfrm>
            <a:off x="5907990" y="1504191"/>
            <a:ext cx="376021" cy="273901"/>
            <a:chOff x="12003088" y="6784975"/>
            <a:chExt cx="642937" cy="468313"/>
          </a:xfrm>
        </p:grpSpPr>
        <p:sp>
          <p:nvSpPr>
            <p:cNvPr id="10181" name="Google Shape;10181;p220"/>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82" name="Google Shape;10182;p220"/>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83" name="Google Shape;10183;p220"/>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84" name="Google Shape;10184;p220"/>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ANNOUNCING</a:t>
            </a:r>
            <a:endParaRPr b="0" i="0" sz="2400" u="none" cap="none" strike="noStrike">
              <a:solidFill>
                <a:schemeClr val="dk1"/>
              </a:solidFill>
              <a:latin typeface="Arial"/>
              <a:ea typeface="Arial"/>
              <a:cs typeface="Arial"/>
              <a:sym typeface="Arial"/>
            </a:endParaRPr>
          </a:p>
        </p:txBody>
      </p:sp>
      <p:sp>
        <p:nvSpPr>
          <p:cNvPr id="10185" name="Google Shape;10185;p220"/>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186" name="Shape 10186"/>
        <p:cNvGrpSpPr/>
        <p:nvPr/>
      </p:nvGrpSpPr>
      <p:grpSpPr>
        <a:xfrm>
          <a:off x="0" y="0"/>
          <a:ext cx="0" cy="0"/>
          <a:chOff x="0" y="0"/>
          <a:chExt cx="0" cy="0"/>
        </a:xfrm>
      </p:grpSpPr>
      <p:sp>
        <p:nvSpPr>
          <p:cNvPr id="10187" name="Google Shape;10187;p221"/>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8" name="Google Shape;10188;p22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9" name="Google Shape;10189;p221"/>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VIDEO</a:t>
            </a:r>
            <a:endParaRPr b="0" i="0" sz="2400" u="none" cap="none" strike="noStrike">
              <a:solidFill>
                <a:schemeClr val="dk1"/>
              </a:solidFill>
              <a:latin typeface="Arial"/>
              <a:ea typeface="Arial"/>
              <a:cs typeface="Arial"/>
              <a:sym typeface="Arial"/>
            </a:endParaRPr>
          </a:p>
        </p:txBody>
      </p:sp>
      <p:grpSp>
        <p:nvGrpSpPr>
          <p:cNvPr id="10190" name="Google Shape;10190;p221"/>
          <p:cNvGrpSpPr/>
          <p:nvPr/>
        </p:nvGrpSpPr>
        <p:grpSpPr>
          <a:xfrm>
            <a:off x="5879620" y="1502205"/>
            <a:ext cx="432761" cy="264616"/>
            <a:chOff x="7391400" y="6900863"/>
            <a:chExt cx="804863" cy="492125"/>
          </a:xfrm>
        </p:grpSpPr>
        <p:sp>
          <p:nvSpPr>
            <p:cNvPr id="10191" name="Google Shape;10191;p221"/>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92" name="Google Shape;10192;p221"/>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93" name="Google Shape;10193;p221"/>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194" name="Shape 10194"/>
        <p:cNvGrpSpPr/>
        <p:nvPr/>
      </p:nvGrpSpPr>
      <p:grpSpPr>
        <a:xfrm>
          <a:off x="0" y="0"/>
          <a:ext cx="0" cy="0"/>
          <a:chOff x="0" y="0"/>
          <a:chExt cx="0" cy="0"/>
        </a:xfrm>
      </p:grpSpPr>
      <p:sp>
        <p:nvSpPr>
          <p:cNvPr id="10195" name="Google Shape;10195;p222"/>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6" name="Google Shape;10196;p22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7" name="Google Shape;10197;p222"/>
          <p:cNvSpPr txBox="1"/>
          <p:nvPr/>
        </p:nvSpPr>
        <p:spPr>
          <a:xfrm>
            <a:off x="1354297" y="1808529"/>
            <a:ext cx="9483408" cy="41821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687"/>
              <a:buFont typeface="Arial"/>
              <a:buNone/>
            </a:pPr>
            <a:r>
              <a:rPr b="0" i="0" lang="en" sz="2249" u="none" cap="none" strike="noStrike">
                <a:solidFill>
                  <a:schemeClr val="accent5"/>
                </a:solidFill>
                <a:latin typeface="Calibri"/>
                <a:ea typeface="Calibri"/>
                <a:cs typeface="Calibri"/>
                <a:sym typeface="Calibri"/>
              </a:rPr>
              <a:t>Q&amp;A</a:t>
            </a:r>
            <a:endParaRPr b="0" i="0" sz="2400" u="none" cap="none" strike="noStrike">
              <a:solidFill>
                <a:schemeClr val="dk1"/>
              </a:solidFill>
              <a:latin typeface="Arial"/>
              <a:ea typeface="Arial"/>
              <a:cs typeface="Arial"/>
              <a:sym typeface="Arial"/>
            </a:endParaRPr>
          </a:p>
        </p:txBody>
      </p:sp>
      <p:grpSp>
        <p:nvGrpSpPr>
          <p:cNvPr id="10198" name="Google Shape;10198;p222"/>
          <p:cNvGrpSpPr/>
          <p:nvPr/>
        </p:nvGrpSpPr>
        <p:grpSpPr>
          <a:xfrm>
            <a:off x="5879620" y="1477513"/>
            <a:ext cx="432761" cy="349095"/>
            <a:chOff x="3017838" y="2587625"/>
            <a:chExt cx="812801" cy="655638"/>
          </a:xfrm>
        </p:grpSpPr>
        <p:sp>
          <p:nvSpPr>
            <p:cNvPr id="10199" name="Google Shape;10199;p222"/>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0" name="Google Shape;10200;p222"/>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chemeClr val="accent5"/>
                </a:solidFill>
                <a:latin typeface="Arial"/>
                <a:ea typeface="Arial"/>
                <a:cs typeface="Arial"/>
                <a:sym typeface="Arial"/>
              </a:endParaRPr>
            </a:p>
          </p:txBody>
        </p:sp>
      </p:grpSp>
      <p:sp>
        <p:nvSpPr>
          <p:cNvPr id="10201" name="Google Shape;10201;p222"/>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02" name="Shape 10202"/>
        <p:cNvGrpSpPr/>
        <p:nvPr/>
      </p:nvGrpSpPr>
      <p:grpSpPr>
        <a:xfrm>
          <a:off x="0" y="0"/>
          <a:ext cx="0" cy="0"/>
          <a:chOff x="0" y="0"/>
          <a:chExt cx="0" cy="0"/>
        </a:xfrm>
      </p:grpSpPr>
      <p:sp>
        <p:nvSpPr>
          <p:cNvPr id="10203" name="Google Shape;10203;p223"/>
          <p:cNvSpPr txBox="1"/>
          <p:nvPr>
            <p:ph type="title"/>
          </p:nvPr>
        </p:nvSpPr>
        <p:spPr>
          <a:xfrm>
            <a:off x="550799" y="2918876"/>
            <a:ext cx="11090403" cy="670736"/>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04" name="Google Shape;10204;p22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5" name="Google Shape;10205;p223"/>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6" name="Google Shape;10206;p223"/>
          <p:cNvSpPr txBox="1"/>
          <p:nvPr>
            <p:ph idx="2" type="body"/>
          </p:nvPr>
        </p:nvSpPr>
        <p:spPr>
          <a:xfrm>
            <a:off x="550799" y="1821658"/>
            <a:ext cx="11090403" cy="367889"/>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875" cap="none">
                <a:solidFill>
                  <a:schemeClr val="accent5"/>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7" name="Google Shape;10207;p223"/>
          <p:cNvSpPr/>
          <p:nvPr>
            <p:ph idx="3" type="pic"/>
          </p:nvPr>
        </p:nvSpPr>
        <p:spPr>
          <a:xfrm>
            <a:off x="5821331" y="1453768"/>
            <a:ext cx="539237" cy="367889"/>
          </a:xfrm>
          <a:prstGeom prst="rect">
            <a:avLst/>
          </a:prstGeom>
          <a:noFill/>
          <a:ln>
            <a:noFill/>
          </a:ln>
        </p:spPr>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08" name="Shape 10208"/>
        <p:cNvGrpSpPr/>
        <p:nvPr/>
      </p:nvGrpSpPr>
      <p:grpSpPr>
        <a:xfrm>
          <a:off x="0" y="0"/>
          <a:ext cx="0" cy="0"/>
          <a:chOff x="0" y="0"/>
          <a:chExt cx="0" cy="0"/>
        </a:xfrm>
      </p:grpSpPr>
      <p:sp>
        <p:nvSpPr>
          <p:cNvPr id="10209" name="Google Shape;10209;p22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0" name="Google Shape;10210;p224"/>
          <p:cNvSpPr/>
          <p:nvPr/>
        </p:nvSpPr>
        <p:spPr>
          <a:xfrm>
            <a:off x="392548" y="6475363"/>
            <a:ext cx="1351225" cy="28168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chemeClr val="lt1"/>
              </a:buClr>
              <a:buSzPts val="1031"/>
              <a:buFont typeface="Inter Black"/>
              <a:buNone/>
            </a:pPr>
            <a:r>
              <a:rPr b="0" i="0" lang="en" sz="1031" u="none" cap="none" strike="noStrike">
                <a:solidFill>
                  <a:schemeClr val="lt1"/>
                </a:solidFill>
                <a:latin typeface="Inter Black"/>
                <a:ea typeface="Inter Black"/>
                <a:cs typeface="Inter Black"/>
                <a:sym typeface="Inter Black"/>
              </a:rPr>
              <a:t>© 2021 WEX Inc.</a:t>
            </a:r>
            <a:endParaRPr b="0" i="0" sz="1031" u="none" cap="none" strike="noStrike">
              <a:solidFill>
                <a:schemeClr val="lt1"/>
              </a:solidFill>
              <a:latin typeface="Arial"/>
              <a:ea typeface="Arial"/>
              <a:cs typeface="Arial"/>
              <a:sym typeface="Arial"/>
            </a:endParaRPr>
          </a:p>
        </p:txBody>
      </p:sp>
      <p:sp>
        <p:nvSpPr>
          <p:cNvPr id="10211" name="Google Shape;10211;p224"/>
          <p:cNvSpPr txBox="1"/>
          <p:nvPr>
            <p:ph type="ctrTitle"/>
          </p:nvPr>
        </p:nvSpPr>
        <p:spPr>
          <a:xfrm>
            <a:off x="3324515" y="1555013"/>
            <a:ext cx="5542971" cy="2611623"/>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216" name="Shape 10216"/>
        <p:cNvGrpSpPr/>
        <p:nvPr/>
      </p:nvGrpSpPr>
      <p:grpSpPr>
        <a:xfrm>
          <a:off x="0" y="0"/>
          <a:ext cx="0" cy="0"/>
          <a:chOff x="0" y="0"/>
          <a:chExt cx="0" cy="0"/>
        </a:xfrm>
      </p:grpSpPr>
      <p:sp>
        <p:nvSpPr>
          <p:cNvPr id="10217" name="Google Shape;10217;p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18" name="Google Shape;10218;p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19" name="Google Shape;10219;p29"/>
          <p:cNvGrpSpPr/>
          <p:nvPr/>
        </p:nvGrpSpPr>
        <p:grpSpPr>
          <a:xfrm>
            <a:off x="10721565" y="6371462"/>
            <a:ext cx="797703" cy="227212"/>
            <a:chOff x="238125" y="1822850"/>
            <a:chExt cx="7080200" cy="2016675"/>
          </a:xfrm>
        </p:grpSpPr>
        <p:sp>
          <p:nvSpPr>
            <p:cNvPr id="10220" name="Google Shape;10220;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1" name="Google Shape;10221;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2" name="Google Shape;10222;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3" name="Google Shape;10223;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4" name="Google Shape;10224;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5" name="Google Shape;10225;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26" name="Google Shape;10226;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227" name="Google Shape;10227;p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228" name="Shape 10228"/>
        <p:cNvGrpSpPr/>
        <p:nvPr/>
      </p:nvGrpSpPr>
      <p:grpSpPr>
        <a:xfrm>
          <a:off x="0" y="0"/>
          <a:ext cx="0" cy="0"/>
          <a:chOff x="0" y="0"/>
          <a:chExt cx="0" cy="0"/>
        </a:xfrm>
      </p:grpSpPr>
      <p:sp>
        <p:nvSpPr>
          <p:cNvPr id="10229" name="Google Shape;10229;p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230" name="Shape 10230"/>
        <p:cNvGrpSpPr/>
        <p:nvPr/>
      </p:nvGrpSpPr>
      <p:grpSpPr>
        <a:xfrm>
          <a:off x="0" y="0"/>
          <a:ext cx="0" cy="0"/>
          <a:chOff x="0" y="0"/>
          <a:chExt cx="0" cy="0"/>
        </a:xfrm>
      </p:grpSpPr>
      <p:sp>
        <p:nvSpPr>
          <p:cNvPr id="10231" name="Google Shape;10231;p134"/>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32" name="Google Shape;10232;p134"/>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33" name="Google Shape;10233;p1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34" name="Google Shape;10234;p134"/>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35" name="Google Shape;10235;p134"/>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0236" name="Google Shape;10236;p1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2110"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4" name="Google Shape;2114;p52"/>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15" name="Google Shape;2115;p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7" name="Google Shape;2117;p52"/>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118" name="Google Shape;2118;p52"/>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237" name="Shape 10237"/>
        <p:cNvGrpSpPr/>
        <p:nvPr/>
      </p:nvGrpSpPr>
      <p:grpSpPr>
        <a:xfrm>
          <a:off x="0" y="0"/>
          <a:ext cx="0" cy="0"/>
          <a:chOff x="0" y="0"/>
          <a:chExt cx="0" cy="0"/>
        </a:xfrm>
      </p:grpSpPr>
      <p:sp>
        <p:nvSpPr>
          <p:cNvPr id="10238" name="Google Shape;10238;p13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39" name="Google Shape;10239;p13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40" name="Google Shape;10240;p135"/>
          <p:cNvGrpSpPr/>
          <p:nvPr/>
        </p:nvGrpSpPr>
        <p:grpSpPr>
          <a:xfrm>
            <a:off x="10444159" y="6086020"/>
            <a:ext cx="1368839" cy="389891"/>
            <a:chOff x="238125" y="1822850"/>
            <a:chExt cx="7080200" cy="2016675"/>
          </a:xfrm>
        </p:grpSpPr>
        <p:sp>
          <p:nvSpPr>
            <p:cNvPr id="10241" name="Google Shape;10241;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2" name="Google Shape;10242;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3" name="Google Shape;10243;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4" name="Google Shape;10244;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5" name="Google Shape;10245;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6" name="Google Shape;10246;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7" name="Google Shape;10247;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248" name="Shape 10248"/>
        <p:cNvGrpSpPr/>
        <p:nvPr/>
      </p:nvGrpSpPr>
      <p:grpSpPr>
        <a:xfrm>
          <a:off x="0" y="0"/>
          <a:ext cx="0" cy="0"/>
          <a:chOff x="0" y="0"/>
          <a:chExt cx="0" cy="0"/>
        </a:xfrm>
      </p:grpSpPr>
      <p:sp>
        <p:nvSpPr>
          <p:cNvPr id="10249" name="Google Shape;10249;p136"/>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0" name="Google Shape;10250;p13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1" name="Google Shape;10251;p13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0252" name="Google Shape;10252;p136"/>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253" name="Shape 10253"/>
        <p:cNvGrpSpPr/>
        <p:nvPr/>
      </p:nvGrpSpPr>
      <p:grpSpPr>
        <a:xfrm>
          <a:off x="0" y="0"/>
          <a:ext cx="0" cy="0"/>
          <a:chOff x="0" y="0"/>
          <a:chExt cx="0" cy="0"/>
        </a:xfrm>
      </p:grpSpPr>
      <p:sp>
        <p:nvSpPr>
          <p:cNvPr id="10254" name="Google Shape;10254;p137"/>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5" name="Google Shape;10255;p13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56" name="Google Shape;10256;p137"/>
          <p:cNvGrpSpPr/>
          <p:nvPr/>
        </p:nvGrpSpPr>
        <p:grpSpPr>
          <a:xfrm>
            <a:off x="606668" y="535880"/>
            <a:ext cx="1211187" cy="344985"/>
            <a:chOff x="238125" y="1822850"/>
            <a:chExt cx="7080200" cy="2016675"/>
          </a:xfrm>
        </p:grpSpPr>
        <p:sp>
          <p:nvSpPr>
            <p:cNvPr id="10257" name="Google Shape;10257;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8" name="Google Shape;10258;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9" name="Google Shape;10259;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0" name="Google Shape;10260;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1" name="Google Shape;10261;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2" name="Google Shape;10262;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3" name="Google Shape;10263;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64" name="Google Shape;10264;p13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265" name="Shape 10265"/>
        <p:cNvGrpSpPr/>
        <p:nvPr/>
      </p:nvGrpSpPr>
      <p:grpSpPr>
        <a:xfrm>
          <a:off x="0" y="0"/>
          <a:ext cx="0" cy="0"/>
          <a:chOff x="0" y="0"/>
          <a:chExt cx="0" cy="0"/>
        </a:xfrm>
      </p:grpSpPr>
      <p:sp>
        <p:nvSpPr>
          <p:cNvPr id="10266" name="Google Shape;10266;p13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67" name="Google Shape;10267;p13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68" name="Google Shape;10268;p138"/>
          <p:cNvGrpSpPr/>
          <p:nvPr/>
        </p:nvGrpSpPr>
        <p:grpSpPr>
          <a:xfrm>
            <a:off x="606668" y="535880"/>
            <a:ext cx="1211187" cy="344985"/>
            <a:chOff x="238125" y="1822850"/>
            <a:chExt cx="7080200" cy="2016675"/>
          </a:xfrm>
        </p:grpSpPr>
        <p:sp>
          <p:nvSpPr>
            <p:cNvPr id="10269" name="Google Shape;1026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0" name="Google Shape;1027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1" name="Google Shape;1027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2" name="Google Shape;1027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3" name="Google Shape;1027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4" name="Google Shape;1027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5" name="Google Shape;1027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76" name="Google Shape;10276;p13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277" name="Shape 10277"/>
        <p:cNvGrpSpPr/>
        <p:nvPr/>
      </p:nvGrpSpPr>
      <p:grpSpPr>
        <a:xfrm>
          <a:off x="0" y="0"/>
          <a:ext cx="0" cy="0"/>
          <a:chOff x="0" y="0"/>
          <a:chExt cx="0" cy="0"/>
        </a:xfrm>
      </p:grpSpPr>
      <p:sp>
        <p:nvSpPr>
          <p:cNvPr id="10278" name="Google Shape;10278;p139"/>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279" name="Google Shape;10279;p139"/>
          <p:cNvGrpSpPr/>
          <p:nvPr/>
        </p:nvGrpSpPr>
        <p:grpSpPr>
          <a:xfrm>
            <a:off x="3496869" y="4783272"/>
            <a:ext cx="3170067" cy="871709"/>
            <a:chOff x="2159414" y="3486447"/>
            <a:chExt cx="2606105" cy="720500"/>
          </a:xfrm>
        </p:grpSpPr>
        <p:grpSp>
          <p:nvGrpSpPr>
            <p:cNvPr id="10280" name="Google Shape;10280;p139"/>
            <p:cNvGrpSpPr/>
            <p:nvPr/>
          </p:nvGrpSpPr>
          <p:grpSpPr>
            <a:xfrm>
              <a:off x="2159414" y="3486447"/>
              <a:ext cx="2606105" cy="49200"/>
              <a:chOff x="2159414" y="3486447"/>
              <a:chExt cx="2606105" cy="49200"/>
            </a:xfrm>
          </p:grpSpPr>
          <p:sp>
            <p:nvSpPr>
              <p:cNvPr id="10281" name="Google Shape;10281;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2" name="Google Shape;10282;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3" name="Google Shape;10283;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4" name="Google Shape;10284;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5" name="Google Shape;10285;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6" name="Google Shape;10286;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7" name="Google Shape;10287;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8" name="Google Shape;10288;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9" name="Google Shape;10289;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0" name="Google Shape;10290;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1" name="Google Shape;10291;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2" name="Google Shape;10292;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3" name="Google Shape;10293;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4" name="Google Shape;10294;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5" name="Google Shape;10295;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6" name="Google Shape;10296;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297" name="Google Shape;10297;p139"/>
            <p:cNvGrpSpPr/>
            <p:nvPr/>
          </p:nvGrpSpPr>
          <p:grpSpPr>
            <a:xfrm>
              <a:off x="2159414" y="3652838"/>
              <a:ext cx="2606105" cy="49200"/>
              <a:chOff x="2159414" y="3486447"/>
              <a:chExt cx="2606105" cy="49200"/>
            </a:xfrm>
          </p:grpSpPr>
          <p:sp>
            <p:nvSpPr>
              <p:cNvPr id="10298" name="Google Shape;10298;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9" name="Google Shape;10299;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0" name="Google Shape;10300;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1" name="Google Shape;10301;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2" name="Google Shape;10302;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3" name="Google Shape;10303;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4" name="Google Shape;10304;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5" name="Google Shape;10305;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6" name="Google Shape;10306;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7" name="Google Shape;10307;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8" name="Google Shape;10308;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9" name="Google Shape;10309;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0" name="Google Shape;10310;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1" name="Google Shape;10311;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2" name="Google Shape;10312;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3" name="Google Shape;10313;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14" name="Google Shape;10314;p139"/>
            <p:cNvGrpSpPr/>
            <p:nvPr/>
          </p:nvGrpSpPr>
          <p:grpSpPr>
            <a:xfrm>
              <a:off x="2159414" y="3819188"/>
              <a:ext cx="2606105" cy="49200"/>
              <a:chOff x="2159414" y="3486447"/>
              <a:chExt cx="2606105" cy="49200"/>
            </a:xfrm>
          </p:grpSpPr>
          <p:sp>
            <p:nvSpPr>
              <p:cNvPr id="10315" name="Google Shape;10315;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6" name="Google Shape;10316;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7" name="Google Shape;10317;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8" name="Google Shape;10318;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9" name="Google Shape;10319;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0" name="Google Shape;10320;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1" name="Google Shape;10321;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2" name="Google Shape;10322;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3" name="Google Shape;10323;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4" name="Google Shape;10324;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5" name="Google Shape;10325;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6" name="Google Shape;10326;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7" name="Google Shape;10327;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8" name="Google Shape;10328;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9" name="Google Shape;10329;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0" name="Google Shape;10330;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31" name="Google Shape;10331;p139"/>
            <p:cNvGrpSpPr/>
            <p:nvPr/>
          </p:nvGrpSpPr>
          <p:grpSpPr>
            <a:xfrm>
              <a:off x="2159414" y="3983540"/>
              <a:ext cx="2606105" cy="49200"/>
              <a:chOff x="2159414" y="3486447"/>
              <a:chExt cx="2606105" cy="49200"/>
            </a:xfrm>
          </p:grpSpPr>
          <p:sp>
            <p:nvSpPr>
              <p:cNvPr id="10332" name="Google Shape;10332;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3" name="Google Shape;10333;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4" name="Google Shape;10334;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5" name="Google Shape;10335;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6" name="Google Shape;10336;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7" name="Google Shape;10337;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8" name="Google Shape;10338;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9" name="Google Shape;10339;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0" name="Google Shape;10340;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1" name="Google Shape;10341;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2" name="Google Shape;10342;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3" name="Google Shape;10343;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4" name="Google Shape;10344;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5" name="Google Shape;10345;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6" name="Google Shape;10346;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7" name="Google Shape;10347;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48" name="Google Shape;10348;p139"/>
            <p:cNvGrpSpPr/>
            <p:nvPr/>
          </p:nvGrpSpPr>
          <p:grpSpPr>
            <a:xfrm>
              <a:off x="2159414" y="4157747"/>
              <a:ext cx="2606105" cy="49200"/>
              <a:chOff x="2159414" y="3486447"/>
              <a:chExt cx="2606105" cy="49200"/>
            </a:xfrm>
          </p:grpSpPr>
          <p:sp>
            <p:nvSpPr>
              <p:cNvPr id="10349" name="Google Shape;10349;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0" name="Google Shape;10350;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1" name="Google Shape;10351;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2" name="Google Shape;10352;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3" name="Google Shape;10353;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4" name="Google Shape;10354;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5" name="Google Shape;10355;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6" name="Google Shape;10356;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7" name="Google Shape;10357;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8" name="Google Shape;10358;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9" name="Google Shape;10359;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0" name="Google Shape;10360;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1" name="Google Shape;10361;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2" name="Google Shape;10362;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3" name="Google Shape;10363;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4" name="Google Shape;10364;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65" name="Google Shape;10365;p139"/>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366" name="Google Shape;10366;p13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367" name="Google Shape;10367;p139"/>
          <p:cNvGrpSpPr/>
          <p:nvPr/>
        </p:nvGrpSpPr>
        <p:grpSpPr>
          <a:xfrm>
            <a:off x="606668" y="535880"/>
            <a:ext cx="1211187" cy="344985"/>
            <a:chOff x="238125" y="1822850"/>
            <a:chExt cx="7080200" cy="2016675"/>
          </a:xfrm>
        </p:grpSpPr>
        <p:sp>
          <p:nvSpPr>
            <p:cNvPr id="10368" name="Google Shape;10368;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9" name="Google Shape;10369;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0" name="Google Shape;10370;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1" name="Google Shape;10371;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2" name="Google Shape;10372;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3" name="Google Shape;10373;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4" name="Google Shape;10374;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375" name="Google Shape;10375;p13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0376" name="Google Shape;10376;p139"/>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0377" name="Shape 10377"/>
        <p:cNvGrpSpPr/>
        <p:nvPr/>
      </p:nvGrpSpPr>
      <p:grpSpPr>
        <a:xfrm>
          <a:off x="0" y="0"/>
          <a:ext cx="0" cy="0"/>
          <a:chOff x="0" y="0"/>
          <a:chExt cx="0" cy="0"/>
        </a:xfrm>
      </p:grpSpPr>
      <p:sp>
        <p:nvSpPr>
          <p:cNvPr id="10378" name="Google Shape;10378;p140"/>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79" name="Google Shape;10379;p140"/>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0380" name="Google Shape;10380;p14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0381" name="Google Shape;10381;p14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0382" name="Google Shape;10382;p140"/>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3" name="Google Shape;10383;p140"/>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4" name="Google Shape;10384;p140"/>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85" name="Google Shape;10385;p140"/>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0386" name="Google Shape;10386;p140"/>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0387" name="Google Shape;10387;p140"/>
          <p:cNvGrpSpPr/>
          <p:nvPr/>
        </p:nvGrpSpPr>
        <p:grpSpPr>
          <a:xfrm>
            <a:off x="7767927" y="4114559"/>
            <a:ext cx="1835600" cy="440800"/>
            <a:chOff x="5457350" y="2701375"/>
            <a:chExt cx="1376700" cy="330600"/>
          </a:xfrm>
        </p:grpSpPr>
        <p:sp>
          <p:nvSpPr>
            <p:cNvPr id="10388" name="Google Shape;10388;p14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0389" name="Google Shape;10389;p140"/>
            <p:cNvGrpSpPr/>
            <p:nvPr/>
          </p:nvGrpSpPr>
          <p:grpSpPr>
            <a:xfrm>
              <a:off x="5541202" y="2774463"/>
              <a:ext cx="183000" cy="183000"/>
              <a:chOff x="5541202" y="2774463"/>
              <a:chExt cx="183000" cy="183000"/>
            </a:xfrm>
          </p:grpSpPr>
          <p:sp>
            <p:nvSpPr>
              <p:cNvPr id="10390" name="Google Shape;10390;p14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1" name="Google Shape;10391;p14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92" name="Google Shape;10392;p14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393" name="Google Shape;10393;p140"/>
          <p:cNvGrpSpPr/>
          <p:nvPr/>
        </p:nvGrpSpPr>
        <p:grpSpPr>
          <a:xfrm>
            <a:off x="3261668" y="6168245"/>
            <a:ext cx="1126917" cy="217271"/>
            <a:chOff x="3701600" y="2570125"/>
            <a:chExt cx="1503625" cy="289900"/>
          </a:xfrm>
        </p:grpSpPr>
        <p:sp>
          <p:nvSpPr>
            <p:cNvPr id="10394" name="Google Shape;1039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5" name="Google Shape;1039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6" name="Google Shape;1039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7" name="Google Shape;1039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8" name="Google Shape;1039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9" name="Google Shape;1039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0" name="Google Shape;1040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1" name="Google Shape;1040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2" name="Google Shape;1040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3" name="Google Shape;1040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4" name="Google Shape;1040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5" name="Google Shape;1040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06" name="Google Shape;10406;p140"/>
          <p:cNvGrpSpPr/>
          <p:nvPr/>
        </p:nvGrpSpPr>
        <p:grpSpPr>
          <a:xfrm>
            <a:off x="7022977" y="6127080"/>
            <a:ext cx="1211169" cy="268400"/>
            <a:chOff x="5577025" y="2564875"/>
            <a:chExt cx="1764525" cy="390950"/>
          </a:xfrm>
        </p:grpSpPr>
        <p:sp>
          <p:nvSpPr>
            <p:cNvPr id="10407" name="Google Shape;10407;p14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8" name="Google Shape;10408;p14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9" name="Google Shape;10409;p14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0" name="Google Shape;10410;p14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1" name="Google Shape;10411;p14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2" name="Google Shape;10412;p14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3" name="Google Shape;10413;p14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4" name="Google Shape;10414;p14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5" name="Google Shape;10415;p14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6" name="Google Shape;10416;p14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7" name="Google Shape;10417;p14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8" name="Google Shape;10418;p14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9" name="Google Shape;10419;p14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0" name="Google Shape;10420;p14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1" name="Google Shape;10421;p14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2" name="Google Shape;10422;p14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23" name="Google Shape;10423;p140"/>
          <p:cNvGrpSpPr/>
          <p:nvPr/>
        </p:nvGrpSpPr>
        <p:grpSpPr>
          <a:xfrm>
            <a:off x="5176613" y="6120228"/>
            <a:ext cx="909476" cy="355817"/>
            <a:chOff x="238125" y="2500825"/>
            <a:chExt cx="1678825" cy="656650"/>
          </a:xfrm>
        </p:grpSpPr>
        <p:sp>
          <p:nvSpPr>
            <p:cNvPr id="10424" name="Google Shape;10424;p14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5" name="Google Shape;10425;p14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6" name="Google Shape;10426;p14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7" name="Google Shape;10427;p14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8" name="Google Shape;10428;p14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9" name="Google Shape;10429;p14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0" name="Google Shape;10430;p14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1" name="Google Shape;10431;p14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2" name="Google Shape;10432;p14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3" name="Google Shape;10433;p14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4" name="Google Shape;10434;p14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5" name="Google Shape;10435;p14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6" name="Google Shape;10436;p14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7" name="Google Shape;10437;p14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8" name="Google Shape;10438;p14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9" name="Google Shape;10439;p14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0" name="Google Shape;10440;p14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1" name="Google Shape;10441;p14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2" name="Google Shape;10442;p14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43" name="Google Shape;10443;p140"/>
          <p:cNvGrpSpPr/>
          <p:nvPr/>
        </p:nvGrpSpPr>
        <p:grpSpPr>
          <a:xfrm>
            <a:off x="9039439" y="6168245"/>
            <a:ext cx="1126917" cy="217271"/>
            <a:chOff x="3701600" y="2570125"/>
            <a:chExt cx="1503625" cy="289900"/>
          </a:xfrm>
        </p:grpSpPr>
        <p:sp>
          <p:nvSpPr>
            <p:cNvPr id="10444" name="Google Shape;1044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5" name="Google Shape;1044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6" name="Google Shape;1044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7" name="Google Shape;1044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8" name="Google Shape;1044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9" name="Google Shape;1044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0" name="Google Shape;1045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1" name="Google Shape;1045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2" name="Google Shape;1045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3" name="Google Shape;1045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4" name="Google Shape;1045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5" name="Google Shape;1045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456" name="Google Shape;10456;p14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7" name="Google Shape;10457;p140"/>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0458" name="Google Shape;10458;p140"/>
          <p:cNvGrpSpPr/>
          <p:nvPr/>
        </p:nvGrpSpPr>
        <p:grpSpPr>
          <a:xfrm>
            <a:off x="8389586" y="1901522"/>
            <a:ext cx="1901132" cy="1900269"/>
            <a:chOff x="1189450" y="238125"/>
            <a:chExt cx="5177375" cy="5175025"/>
          </a:xfrm>
        </p:grpSpPr>
        <p:sp>
          <p:nvSpPr>
            <p:cNvPr id="10459" name="Google Shape;10459;p14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0" name="Google Shape;10460;p14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1" name="Google Shape;10461;p14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2" name="Google Shape;10462;p14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3" name="Google Shape;10463;p14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4" name="Google Shape;10464;p14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5" name="Google Shape;10465;p14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6" name="Google Shape;10466;p14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7" name="Google Shape;10467;p14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8" name="Google Shape;10468;p14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9" name="Google Shape;10469;p14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0" name="Google Shape;10470;p14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1" name="Google Shape;10471;p14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2" name="Google Shape;10472;p14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3" name="Google Shape;10473;p14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4" name="Google Shape;10474;p14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5" name="Google Shape;10475;p14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6" name="Google Shape;10476;p14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7" name="Google Shape;10477;p14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8" name="Google Shape;10478;p14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9" name="Google Shape;10479;p14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0" name="Google Shape;10480;p14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1" name="Google Shape;10481;p14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2" name="Google Shape;10482;p14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3" name="Google Shape;10483;p14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4" name="Google Shape;10484;p14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5" name="Google Shape;10485;p14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6" name="Google Shape;10486;p14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7" name="Google Shape;10487;p14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8" name="Google Shape;10488;p14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9" name="Google Shape;10489;p14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0" name="Google Shape;10490;p14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1" name="Google Shape;10491;p14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2" name="Google Shape;10492;p14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3" name="Google Shape;10493;p14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4" name="Google Shape;10494;p14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5" name="Google Shape;10495;p14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6" name="Google Shape;10496;p14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7" name="Google Shape;10497;p14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8" name="Google Shape;10498;p14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9" name="Google Shape;10499;p14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0" name="Google Shape;10500;p14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1" name="Google Shape;10501;p14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2" name="Google Shape;10502;p14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3" name="Google Shape;10503;p14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4" name="Google Shape;10504;p14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5" name="Google Shape;10505;p14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6" name="Google Shape;10506;p14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7" name="Google Shape;10507;p14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8" name="Google Shape;10508;p14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9" name="Google Shape;10509;p14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0" name="Google Shape;10510;p14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1" name="Google Shape;10511;p14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2" name="Google Shape;10512;p14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3" name="Google Shape;10513;p14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4" name="Google Shape;10514;p14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5" name="Google Shape;10515;p14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6" name="Google Shape;10516;p14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7" name="Google Shape;10517;p14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8" name="Google Shape;10518;p14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9" name="Google Shape;10519;p14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0" name="Google Shape;10520;p14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1" name="Google Shape;10521;p14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2" name="Google Shape;10522;p14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3" name="Google Shape;10523;p14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4" name="Google Shape;10524;p14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5" name="Google Shape;10525;p14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6" name="Google Shape;10526;p14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7" name="Google Shape;10527;p14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8" name="Google Shape;10528;p14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9" name="Google Shape;10529;p14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0" name="Google Shape;10530;p14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1" name="Google Shape;10531;p14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2" name="Google Shape;10532;p14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3" name="Google Shape;10533;p14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4" name="Google Shape;10534;p14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5" name="Google Shape;10535;p14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6" name="Google Shape;10536;p14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7" name="Google Shape;10537;p14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8" name="Google Shape;10538;p14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9" name="Google Shape;10539;p14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0" name="Google Shape;10540;p14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1" name="Google Shape;10541;p14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2" name="Google Shape;10542;p14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3" name="Google Shape;10543;p14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4" name="Google Shape;10544;p14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5" name="Google Shape;10545;p14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6" name="Google Shape;10546;p14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7" name="Google Shape;10547;p14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8" name="Google Shape;10548;p14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9" name="Google Shape;10549;p14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0" name="Google Shape;10550;p14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1" name="Google Shape;10551;p14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2" name="Google Shape;10552;p14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3" name="Google Shape;10553;p14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4" name="Google Shape;10554;p14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5" name="Google Shape;10555;p14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6" name="Google Shape;10556;p14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7" name="Google Shape;10557;p14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8" name="Google Shape;10558;p14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9" name="Google Shape;10559;p14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0" name="Google Shape;10560;p14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1" name="Google Shape;10561;p14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2" name="Google Shape;10562;p14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3" name="Google Shape;10563;p14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4" name="Google Shape;10564;p14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5" name="Google Shape;10565;p14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6" name="Google Shape;10566;p14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7" name="Google Shape;10567;p14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8" name="Google Shape;10568;p14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9" name="Google Shape;10569;p14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0" name="Google Shape;10570;p14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1" name="Google Shape;10571;p14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2" name="Google Shape;10572;p14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3" name="Google Shape;10573;p14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4" name="Google Shape;10574;p14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5" name="Google Shape;10575;p14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6" name="Google Shape;10576;p14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7" name="Google Shape;10577;p14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8" name="Google Shape;10578;p14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9" name="Google Shape;10579;p14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0" name="Google Shape;10580;p14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1" name="Google Shape;10581;p14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2" name="Google Shape;10582;p14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3" name="Google Shape;10583;p14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4" name="Google Shape;10584;p14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5" name="Google Shape;10585;p14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6" name="Google Shape;10586;p14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7" name="Google Shape;10587;p14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8" name="Google Shape;10588;p14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9" name="Google Shape;10589;p14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0" name="Google Shape;10590;p14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1" name="Google Shape;10591;p14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2" name="Google Shape;10592;p14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3" name="Google Shape;10593;p14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4" name="Google Shape;10594;p14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5" name="Google Shape;10595;p14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6" name="Google Shape;10596;p14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7" name="Google Shape;10597;p14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8" name="Google Shape;10598;p14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9" name="Google Shape;10599;p14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0" name="Google Shape;10600;p14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1" name="Google Shape;10601;p14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2" name="Google Shape;10602;p14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3" name="Google Shape;10603;p14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4" name="Google Shape;10604;p14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5" name="Google Shape;10605;p14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6" name="Google Shape;10606;p14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7" name="Google Shape;10607;p14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8" name="Google Shape;10608;p14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9" name="Google Shape;10609;p14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0" name="Google Shape;10610;p14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1" name="Google Shape;10611;p14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2" name="Google Shape;10612;p14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3" name="Google Shape;10613;p14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4" name="Google Shape;10614;p14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5" name="Google Shape;10615;p14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6" name="Google Shape;10616;p14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7" name="Google Shape;10617;p14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8" name="Google Shape;10618;p14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9" name="Google Shape;10619;p14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0" name="Google Shape;10620;p14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1" name="Google Shape;10621;p14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2" name="Google Shape;10622;p14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3" name="Google Shape;10623;p14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4" name="Google Shape;10624;p14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5" name="Google Shape;10625;p14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6" name="Google Shape;10626;p14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7" name="Google Shape;10627;p14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8" name="Google Shape;10628;p14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9" name="Google Shape;10629;p14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0" name="Google Shape;10630;p14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1" name="Google Shape;10631;p14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2" name="Google Shape;10632;p14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3" name="Google Shape;10633;p14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4" name="Google Shape;10634;p14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5" name="Google Shape;10635;p14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6" name="Google Shape;10636;p14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7" name="Google Shape;10637;p14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8" name="Google Shape;10638;p14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9" name="Google Shape;10639;p14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0" name="Google Shape;10640;p14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1" name="Google Shape;10641;p14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2" name="Google Shape;10642;p14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3" name="Google Shape;10643;p14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4" name="Google Shape;10644;p14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5" name="Google Shape;10645;p14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6" name="Google Shape;10646;p14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7" name="Google Shape;10647;p14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8" name="Google Shape;10648;p14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9" name="Google Shape;10649;p14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0" name="Google Shape;10650;p14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1" name="Google Shape;10651;p14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2" name="Google Shape;10652;p14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3" name="Google Shape;10653;p14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4" name="Google Shape;10654;p14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5" name="Google Shape;10655;p14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6" name="Google Shape;10656;p14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7" name="Google Shape;10657;p14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8" name="Google Shape;10658;p14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9" name="Google Shape;10659;p14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0" name="Google Shape;10660;p14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1" name="Google Shape;10661;p14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2" name="Google Shape;10662;p14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3" name="Google Shape;10663;p14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4" name="Google Shape;10664;p14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5" name="Google Shape;10665;p14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6" name="Google Shape;10666;p14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7" name="Google Shape;10667;p14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8" name="Google Shape;10668;p14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9" name="Google Shape;10669;p14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0" name="Google Shape;10670;p14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1" name="Google Shape;10671;p14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2" name="Google Shape;10672;p14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3" name="Google Shape;10673;p14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4" name="Google Shape;10674;p14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5" name="Google Shape;10675;p14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6" name="Google Shape;10676;p14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7" name="Google Shape;10677;p14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8" name="Google Shape;10678;p14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9" name="Google Shape;10679;p14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0" name="Google Shape;10680;p14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1" name="Google Shape;10681;p14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2" name="Google Shape;10682;p14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3" name="Google Shape;10683;p14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4" name="Google Shape;10684;p14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5" name="Google Shape;10685;p14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6" name="Google Shape;10686;p14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7" name="Google Shape;10687;p14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8" name="Google Shape;10688;p14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9" name="Google Shape;10689;p14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0" name="Google Shape;10690;p14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1" name="Google Shape;10691;p14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2" name="Google Shape;10692;p14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3" name="Google Shape;10693;p14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4" name="Google Shape;10694;p14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5" name="Google Shape;10695;p14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6" name="Google Shape;10696;p14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7" name="Google Shape;10697;p14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8" name="Google Shape;10698;p14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9" name="Google Shape;10699;p14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0" name="Google Shape;10700;p14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1" name="Google Shape;10701;p14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2" name="Google Shape;10702;p14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3" name="Google Shape;10703;p14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4" name="Google Shape;10704;p14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5" name="Google Shape;10705;p14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6" name="Google Shape;10706;p14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7" name="Google Shape;10707;p14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8" name="Google Shape;10708;p14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9" name="Google Shape;10709;p14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0" name="Google Shape;10710;p14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1" name="Google Shape;10711;p14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2" name="Google Shape;10712;p14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3" name="Google Shape;10713;p14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4" name="Google Shape;10714;p14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5" name="Google Shape;10715;p14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6" name="Google Shape;10716;p14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7" name="Google Shape;10717;p14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8" name="Google Shape;10718;p14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9" name="Google Shape;10719;p14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0" name="Google Shape;10720;p14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1" name="Google Shape;10721;p14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2" name="Google Shape;10722;p14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3" name="Google Shape;10723;p14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4" name="Google Shape;10724;p14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5" name="Google Shape;10725;p14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6" name="Google Shape;10726;p14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7" name="Google Shape;10727;p14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8" name="Google Shape;10728;p14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9" name="Google Shape;10729;p14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0" name="Google Shape;10730;p14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1" name="Google Shape;10731;p14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2" name="Google Shape;10732;p14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3" name="Google Shape;10733;p14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4" name="Google Shape;10734;p14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5" name="Google Shape;10735;p14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6" name="Google Shape;10736;p14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7" name="Google Shape;10737;p14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8" name="Google Shape;10738;p14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9" name="Google Shape;10739;p14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0" name="Google Shape;10740;p14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1" name="Google Shape;10741;p14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2" name="Google Shape;10742;p14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3" name="Google Shape;10743;p14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4" name="Google Shape;10744;p14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5" name="Google Shape;10745;p14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6" name="Google Shape;10746;p14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7" name="Google Shape;10747;p14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8" name="Google Shape;10748;p14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9" name="Google Shape;10749;p14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0" name="Google Shape;10750;p14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1" name="Google Shape;10751;p14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2" name="Google Shape;10752;p14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3" name="Google Shape;10753;p14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4" name="Google Shape;10754;p14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5" name="Google Shape;10755;p14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6" name="Google Shape;10756;p14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7" name="Google Shape;10757;p14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8" name="Google Shape;10758;p14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9" name="Google Shape;10759;p14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0" name="Google Shape;10760;p14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1" name="Google Shape;10761;p14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2" name="Google Shape;10762;p14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3" name="Google Shape;10763;p14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4" name="Google Shape;10764;p14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5" name="Google Shape;10765;p14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6" name="Google Shape;10766;p14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7" name="Google Shape;10767;p14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8" name="Google Shape;10768;p14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9" name="Google Shape;10769;p14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0" name="Google Shape;10770;p14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1" name="Google Shape;10771;p14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2" name="Google Shape;10772;p14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3" name="Google Shape;10773;p14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4" name="Google Shape;10774;p14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5" name="Google Shape;10775;p14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6" name="Google Shape;10776;p14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7" name="Google Shape;10777;p14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8" name="Google Shape;10778;p14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9" name="Google Shape;10779;p14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0" name="Google Shape;10780;p14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1" name="Google Shape;10781;p14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2" name="Google Shape;10782;p14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3" name="Google Shape;10783;p14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4" name="Google Shape;10784;p14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5" name="Google Shape;10785;p14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6" name="Google Shape;10786;p14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7" name="Google Shape;10787;p14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8" name="Google Shape;10788;p14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9" name="Google Shape;10789;p14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0" name="Google Shape;10790;p14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1" name="Google Shape;10791;p14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2" name="Google Shape;10792;p14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3" name="Google Shape;10793;p14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4" name="Google Shape;10794;p14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5" name="Google Shape;10795;p14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6" name="Google Shape;10796;p14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7" name="Google Shape;10797;p14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8" name="Google Shape;10798;p14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9" name="Google Shape;10799;p14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0" name="Google Shape;10800;p14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1" name="Google Shape;10801;p14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2" name="Google Shape;10802;p14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3" name="Google Shape;10803;p14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4" name="Google Shape;10804;p14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5" name="Google Shape;10805;p14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6" name="Google Shape;10806;p14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7" name="Google Shape;10807;p14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8" name="Google Shape;10808;p14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9" name="Google Shape;10809;p14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0" name="Google Shape;10810;p14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1" name="Google Shape;10811;p14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2" name="Google Shape;10812;p14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3" name="Google Shape;10813;p14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4" name="Google Shape;10814;p14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5" name="Google Shape;10815;p14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6" name="Google Shape;10816;p14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7" name="Google Shape;10817;p14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8" name="Google Shape;10818;p14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9" name="Google Shape;10819;p14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0" name="Google Shape;10820;p14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1" name="Google Shape;10821;p14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2" name="Google Shape;10822;p14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3" name="Google Shape;10823;p14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4" name="Google Shape;10824;p14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5" name="Google Shape;10825;p14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6" name="Google Shape;10826;p14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7" name="Google Shape;10827;p14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8" name="Google Shape;10828;p14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9" name="Google Shape;10829;p14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0" name="Google Shape;10830;p14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1" name="Google Shape;10831;p14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2" name="Google Shape;10832;p14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3" name="Google Shape;10833;p14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4" name="Google Shape;10834;p14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5" name="Google Shape;10835;p14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6" name="Google Shape;10836;p14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7" name="Google Shape;10837;p14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8" name="Google Shape;10838;p14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9" name="Google Shape;10839;p14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0" name="Google Shape;10840;p14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1" name="Google Shape;10841;p14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2" name="Google Shape;10842;p14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3" name="Google Shape;10843;p14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4" name="Google Shape;10844;p14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5" name="Google Shape;10845;p14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6" name="Google Shape;10846;p14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7" name="Google Shape;10847;p14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8" name="Google Shape;10848;p14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9" name="Google Shape;10849;p14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0" name="Google Shape;10850;p14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1" name="Google Shape;10851;p14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2" name="Google Shape;10852;p14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3" name="Google Shape;10853;p14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4" name="Google Shape;10854;p14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5" name="Google Shape;10855;p14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6" name="Google Shape;10856;p14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7" name="Google Shape;10857;p14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8" name="Google Shape;10858;p14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9" name="Google Shape;10859;p14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0" name="Google Shape;10860;p14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1" name="Google Shape;10861;p14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2" name="Google Shape;10862;p14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3" name="Google Shape;10863;p14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4" name="Google Shape;10864;p14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5" name="Google Shape;10865;p14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6" name="Google Shape;10866;p14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7" name="Google Shape;10867;p14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8" name="Google Shape;10868;p14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9" name="Google Shape;10869;p14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0" name="Google Shape;10870;p14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1" name="Google Shape;10871;p14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2" name="Google Shape;10872;p14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3" name="Google Shape;10873;p14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4" name="Google Shape;10874;p14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5" name="Google Shape;10875;p14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6" name="Google Shape;10876;p14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7" name="Google Shape;10877;p14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8" name="Google Shape;10878;p14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9" name="Google Shape;10879;p14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0" name="Google Shape;10880;p14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1" name="Google Shape;10881;p14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2" name="Google Shape;10882;p14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3" name="Google Shape;10883;p14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4" name="Google Shape;10884;p14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5" name="Google Shape;10885;p14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6" name="Google Shape;10886;p14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7" name="Google Shape;10887;p14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8" name="Google Shape;10888;p14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9" name="Google Shape;10889;p14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0" name="Google Shape;10890;p14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1" name="Google Shape;10891;p14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2" name="Google Shape;10892;p14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3" name="Google Shape;10893;p14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4" name="Google Shape;10894;p14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5" name="Google Shape;10895;p14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6" name="Google Shape;10896;p14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7" name="Google Shape;10897;p14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8" name="Google Shape;10898;p14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9" name="Google Shape;10899;p14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0" name="Google Shape;10900;p14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1" name="Google Shape;10901;p14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2" name="Google Shape;10902;p14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3" name="Google Shape;10903;p14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4" name="Google Shape;10904;p14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5" name="Google Shape;10905;p14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6" name="Google Shape;10906;p14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7" name="Google Shape;10907;p14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8" name="Google Shape;10908;p14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9" name="Google Shape;10909;p14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0" name="Google Shape;10910;p14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1" name="Google Shape;10911;p14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2" name="Google Shape;10912;p14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3" name="Google Shape;10913;p14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4" name="Google Shape;10914;p14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5" name="Google Shape;10915;p14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6" name="Google Shape;10916;p14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7" name="Google Shape;10917;p14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8" name="Google Shape;10918;p14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9" name="Google Shape;10919;p14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0" name="Google Shape;10920;p14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1" name="Google Shape;10921;p14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2" name="Google Shape;10922;p14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3" name="Google Shape;10923;p14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4" name="Google Shape;10924;p14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5" name="Google Shape;10925;p14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6" name="Google Shape;10926;p14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7" name="Google Shape;10927;p14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8" name="Google Shape;10928;p14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9" name="Google Shape;10929;p14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0" name="Google Shape;10930;p14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1" name="Google Shape;10931;p14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2" name="Google Shape;10932;p14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3" name="Google Shape;10933;p14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4" name="Google Shape;10934;p14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5" name="Google Shape;10935;p14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6" name="Google Shape;10936;p14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7" name="Google Shape;10937;p14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8" name="Google Shape;10938;p14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9" name="Google Shape;10939;p14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0" name="Google Shape;10940;p14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1" name="Google Shape;10941;p14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2" name="Google Shape;10942;p14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3" name="Google Shape;10943;p14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4" name="Google Shape;10944;p14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5" name="Google Shape;10945;p14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6" name="Google Shape;10946;p14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7" name="Google Shape;10947;p14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8" name="Google Shape;10948;p14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9" name="Google Shape;10949;p14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0" name="Google Shape;10950;p14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1" name="Google Shape;10951;p14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2" name="Google Shape;10952;p14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3" name="Google Shape;10953;p14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4" name="Google Shape;10954;p14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5" name="Google Shape;10955;p14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6" name="Google Shape;10956;p14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7" name="Google Shape;10957;p14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8" name="Google Shape;10958;p14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9" name="Google Shape;10959;p14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0" name="Google Shape;10960;p14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1" name="Google Shape;10961;p14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2" name="Google Shape;10962;p14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3" name="Google Shape;10963;p14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4" name="Google Shape;10964;p14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5" name="Google Shape;10965;p14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6" name="Google Shape;10966;p14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7" name="Google Shape;10967;p14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8" name="Google Shape;10968;p14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9" name="Google Shape;10969;p14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0" name="Google Shape;10970;p14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1" name="Google Shape;10971;p14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2" name="Google Shape;10972;p14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3" name="Google Shape;10973;p14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4" name="Google Shape;10974;p14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5" name="Google Shape;10975;p14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6" name="Google Shape;10976;p14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7" name="Google Shape;10977;p14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8" name="Google Shape;10978;p14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9" name="Google Shape;10979;p14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0" name="Google Shape;10980;p14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1" name="Google Shape;10981;p14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2" name="Google Shape;10982;p14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3" name="Google Shape;10983;p14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4" name="Google Shape;10984;p14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5" name="Google Shape;10985;p14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6" name="Google Shape;10986;p14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7" name="Google Shape;10987;p14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8" name="Google Shape;10988;p14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9" name="Google Shape;10989;p14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0" name="Google Shape;10990;p14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1" name="Google Shape;10991;p14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2" name="Google Shape;10992;p14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3" name="Google Shape;10993;p14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4" name="Google Shape;10994;p14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5" name="Google Shape;10995;p14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6" name="Google Shape;10996;p14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7" name="Google Shape;10997;p14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8" name="Google Shape;10998;p14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9" name="Google Shape;10999;p14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0" name="Google Shape;11000;p14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1" name="Google Shape;11001;p14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2" name="Google Shape;11002;p14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3" name="Google Shape;11003;p14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4" name="Google Shape;11004;p14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5" name="Google Shape;11005;p14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6" name="Google Shape;11006;p14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7" name="Google Shape;11007;p14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8" name="Google Shape;11008;p14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9" name="Google Shape;11009;p14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0" name="Google Shape;11010;p14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1" name="Google Shape;11011;p14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2" name="Google Shape;11012;p14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3" name="Google Shape;11013;p14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4" name="Google Shape;11014;p14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5" name="Google Shape;11015;p14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6" name="Google Shape;11016;p14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7" name="Google Shape;11017;p14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8" name="Google Shape;11018;p14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9" name="Google Shape;11019;p14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0" name="Google Shape;11020;p14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1" name="Google Shape;11021;p14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2" name="Google Shape;11022;p14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3" name="Google Shape;11023;p14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4" name="Google Shape;11024;p14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5" name="Google Shape;11025;p14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6" name="Google Shape;11026;p14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027" name="Google Shape;11027;p140"/>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28" name="Google Shape;11028;p140"/>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029" name="Shape 11029"/>
        <p:cNvGrpSpPr/>
        <p:nvPr/>
      </p:nvGrpSpPr>
      <p:grpSpPr>
        <a:xfrm>
          <a:off x="0" y="0"/>
          <a:ext cx="0" cy="0"/>
          <a:chOff x="0" y="0"/>
          <a:chExt cx="0" cy="0"/>
        </a:xfrm>
      </p:grpSpPr>
      <p:sp>
        <p:nvSpPr>
          <p:cNvPr id="11030" name="Google Shape;11030;p141"/>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31" name="Google Shape;11031;p141"/>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1032" name="Google Shape;11032;p141"/>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1033" name="Google Shape;11033;p141"/>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1034" name="Google Shape;11034;p141"/>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5" name="Google Shape;11035;p141"/>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36" name="Google Shape;11036;p141"/>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1037" name="Google Shape;11037;p141"/>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1038" name="Google Shape;11038;p141"/>
          <p:cNvGrpSpPr/>
          <p:nvPr/>
        </p:nvGrpSpPr>
        <p:grpSpPr>
          <a:xfrm>
            <a:off x="7619449" y="2286631"/>
            <a:ext cx="2286329" cy="2285291"/>
            <a:chOff x="1189450" y="238125"/>
            <a:chExt cx="5177375" cy="5175025"/>
          </a:xfrm>
        </p:grpSpPr>
        <p:sp>
          <p:nvSpPr>
            <p:cNvPr id="11039" name="Google Shape;11039;p14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0" name="Google Shape;11040;p14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1" name="Google Shape;11041;p14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2" name="Google Shape;11042;p14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3" name="Google Shape;11043;p14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4" name="Google Shape;11044;p14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5" name="Google Shape;11045;p14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6" name="Google Shape;11046;p14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7" name="Google Shape;11047;p14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8" name="Google Shape;11048;p14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9" name="Google Shape;11049;p14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0" name="Google Shape;11050;p14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1" name="Google Shape;11051;p14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2" name="Google Shape;11052;p14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3" name="Google Shape;11053;p14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4" name="Google Shape;11054;p14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5" name="Google Shape;11055;p14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6" name="Google Shape;11056;p14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7" name="Google Shape;11057;p14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8" name="Google Shape;11058;p14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9" name="Google Shape;11059;p14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0" name="Google Shape;11060;p14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1" name="Google Shape;11061;p14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2" name="Google Shape;11062;p14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3" name="Google Shape;11063;p14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4" name="Google Shape;11064;p14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5" name="Google Shape;11065;p14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6" name="Google Shape;11066;p14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7" name="Google Shape;11067;p14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8" name="Google Shape;11068;p14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9" name="Google Shape;11069;p14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0" name="Google Shape;11070;p14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1" name="Google Shape;11071;p14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2" name="Google Shape;11072;p14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3" name="Google Shape;11073;p14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4" name="Google Shape;11074;p14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5" name="Google Shape;11075;p14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6" name="Google Shape;11076;p14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7" name="Google Shape;11077;p14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8" name="Google Shape;11078;p14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9" name="Google Shape;11079;p14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0" name="Google Shape;11080;p14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1" name="Google Shape;11081;p14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2" name="Google Shape;11082;p14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3" name="Google Shape;11083;p14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4" name="Google Shape;11084;p14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5" name="Google Shape;11085;p14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6" name="Google Shape;11086;p14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7" name="Google Shape;11087;p14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8" name="Google Shape;11088;p14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9" name="Google Shape;11089;p14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0" name="Google Shape;11090;p14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1" name="Google Shape;11091;p14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2" name="Google Shape;11092;p14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3" name="Google Shape;11093;p14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4" name="Google Shape;11094;p14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5" name="Google Shape;11095;p14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6" name="Google Shape;11096;p14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7" name="Google Shape;11097;p14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8" name="Google Shape;11098;p14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9" name="Google Shape;11099;p14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0" name="Google Shape;11100;p14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1" name="Google Shape;11101;p14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2" name="Google Shape;11102;p14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3" name="Google Shape;11103;p14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4" name="Google Shape;11104;p14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5" name="Google Shape;11105;p14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6" name="Google Shape;11106;p14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7" name="Google Shape;11107;p14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8" name="Google Shape;11108;p14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9" name="Google Shape;11109;p14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0" name="Google Shape;11110;p14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1" name="Google Shape;11111;p14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2" name="Google Shape;11112;p14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3" name="Google Shape;11113;p14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4" name="Google Shape;11114;p14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5" name="Google Shape;11115;p14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6" name="Google Shape;11116;p14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7" name="Google Shape;11117;p14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8" name="Google Shape;11118;p14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9" name="Google Shape;11119;p14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0" name="Google Shape;11120;p14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1" name="Google Shape;11121;p14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2" name="Google Shape;11122;p14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3" name="Google Shape;11123;p14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4" name="Google Shape;11124;p14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5" name="Google Shape;11125;p14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6" name="Google Shape;11126;p14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7" name="Google Shape;11127;p14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8" name="Google Shape;11128;p14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9" name="Google Shape;11129;p14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0" name="Google Shape;11130;p14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1" name="Google Shape;11131;p14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2" name="Google Shape;11132;p14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3" name="Google Shape;11133;p14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4" name="Google Shape;11134;p14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5" name="Google Shape;11135;p14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6" name="Google Shape;11136;p14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7" name="Google Shape;11137;p14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8" name="Google Shape;11138;p14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9" name="Google Shape;11139;p14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0" name="Google Shape;11140;p14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1" name="Google Shape;11141;p14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2" name="Google Shape;11142;p14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3" name="Google Shape;11143;p14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4" name="Google Shape;11144;p14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5" name="Google Shape;11145;p14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6" name="Google Shape;11146;p14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7" name="Google Shape;11147;p14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8" name="Google Shape;11148;p14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9" name="Google Shape;11149;p14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0" name="Google Shape;11150;p14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1" name="Google Shape;11151;p14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2" name="Google Shape;11152;p14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3" name="Google Shape;11153;p14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4" name="Google Shape;11154;p14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5" name="Google Shape;11155;p14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6" name="Google Shape;11156;p14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7" name="Google Shape;11157;p14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8" name="Google Shape;11158;p14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9" name="Google Shape;11159;p14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0" name="Google Shape;11160;p14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1" name="Google Shape;11161;p14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2" name="Google Shape;11162;p14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3" name="Google Shape;11163;p14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4" name="Google Shape;11164;p14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5" name="Google Shape;11165;p14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6" name="Google Shape;11166;p14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7" name="Google Shape;11167;p14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8" name="Google Shape;11168;p14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9" name="Google Shape;11169;p14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0" name="Google Shape;11170;p14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1" name="Google Shape;11171;p14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2" name="Google Shape;11172;p14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3" name="Google Shape;11173;p14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4" name="Google Shape;11174;p14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5" name="Google Shape;11175;p14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6" name="Google Shape;11176;p14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7" name="Google Shape;11177;p14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8" name="Google Shape;11178;p14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9" name="Google Shape;11179;p14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0" name="Google Shape;11180;p14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1" name="Google Shape;11181;p14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2" name="Google Shape;11182;p14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3" name="Google Shape;11183;p14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4" name="Google Shape;11184;p14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5" name="Google Shape;11185;p14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6" name="Google Shape;11186;p14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7" name="Google Shape;11187;p14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8" name="Google Shape;11188;p14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9" name="Google Shape;11189;p14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0" name="Google Shape;11190;p14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1" name="Google Shape;11191;p14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2" name="Google Shape;11192;p14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3" name="Google Shape;11193;p14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4" name="Google Shape;11194;p14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5" name="Google Shape;11195;p14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6" name="Google Shape;11196;p14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7" name="Google Shape;11197;p14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8" name="Google Shape;11198;p14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9" name="Google Shape;11199;p14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0" name="Google Shape;11200;p14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1" name="Google Shape;11201;p14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2" name="Google Shape;11202;p14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3" name="Google Shape;11203;p14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4" name="Google Shape;11204;p14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5" name="Google Shape;11205;p14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6" name="Google Shape;11206;p14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7" name="Google Shape;11207;p14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8" name="Google Shape;11208;p14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9" name="Google Shape;11209;p14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0" name="Google Shape;11210;p14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1" name="Google Shape;11211;p14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2" name="Google Shape;11212;p14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3" name="Google Shape;11213;p14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4" name="Google Shape;11214;p14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5" name="Google Shape;11215;p14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6" name="Google Shape;11216;p14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7" name="Google Shape;11217;p14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8" name="Google Shape;11218;p14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9" name="Google Shape;11219;p14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0" name="Google Shape;11220;p14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1" name="Google Shape;11221;p14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2" name="Google Shape;11222;p14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3" name="Google Shape;11223;p14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4" name="Google Shape;11224;p14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5" name="Google Shape;11225;p14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6" name="Google Shape;11226;p14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7" name="Google Shape;11227;p14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8" name="Google Shape;11228;p14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9" name="Google Shape;11229;p14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0" name="Google Shape;11230;p14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1" name="Google Shape;11231;p14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2" name="Google Shape;11232;p14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3" name="Google Shape;11233;p14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4" name="Google Shape;11234;p14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5" name="Google Shape;11235;p14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6" name="Google Shape;11236;p14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7" name="Google Shape;11237;p14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8" name="Google Shape;11238;p14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9" name="Google Shape;11239;p14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0" name="Google Shape;11240;p14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1" name="Google Shape;11241;p14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2" name="Google Shape;11242;p14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3" name="Google Shape;11243;p14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4" name="Google Shape;11244;p14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5" name="Google Shape;11245;p14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6" name="Google Shape;11246;p14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7" name="Google Shape;11247;p14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8" name="Google Shape;11248;p14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9" name="Google Shape;11249;p14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0" name="Google Shape;11250;p14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1" name="Google Shape;11251;p14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2" name="Google Shape;11252;p14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3" name="Google Shape;11253;p14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4" name="Google Shape;11254;p14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5" name="Google Shape;11255;p14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6" name="Google Shape;11256;p14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7" name="Google Shape;11257;p14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8" name="Google Shape;11258;p14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9" name="Google Shape;11259;p14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0" name="Google Shape;11260;p14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1" name="Google Shape;11261;p14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2" name="Google Shape;11262;p14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3" name="Google Shape;11263;p14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4" name="Google Shape;11264;p14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5" name="Google Shape;11265;p14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6" name="Google Shape;11266;p14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7" name="Google Shape;11267;p14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8" name="Google Shape;11268;p14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9" name="Google Shape;11269;p14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0" name="Google Shape;11270;p14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1" name="Google Shape;11271;p14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2" name="Google Shape;11272;p14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3" name="Google Shape;11273;p14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4" name="Google Shape;11274;p14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5" name="Google Shape;11275;p14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6" name="Google Shape;11276;p14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7" name="Google Shape;11277;p14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8" name="Google Shape;11278;p14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9" name="Google Shape;11279;p14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0" name="Google Shape;11280;p14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1" name="Google Shape;11281;p14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2" name="Google Shape;11282;p14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3" name="Google Shape;11283;p14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4" name="Google Shape;11284;p14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5" name="Google Shape;11285;p14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6" name="Google Shape;11286;p14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7" name="Google Shape;11287;p14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8" name="Google Shape;11288;p14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9" name="Google Shape;11289;p14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0" name="Google Shape;11290;p14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1" name="Google Shape;11291;p14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2" name="Google Shape;11292;p14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3" name="Google Shape;11293;p14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4" name="Google Shape;11294;p14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5" name="Google Shape;11295;p14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6" name="Google Shape;11296;p14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7" name="Google Shape;11297;p14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8" name="Google Shape;11298;p14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9" name="Google Shape;11299;p14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0" name="Google Shape;11300;p14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1" name="Google Shape;11301;p14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2" name="Google Shape;11302;p14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3" name="Google Shape;11303;p14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4" name="Google Shape;11304;p14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5" name="Google Shape;11305;p14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6" name="Google Shape;11306;p14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7" name="Google Shape;11307;p14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8" name="Google Shape;11308;p14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9" name="Google Shape;11309;p14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0" name="Google Shape;11310;p14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1" name="Google Shape;11311;p14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2" name="Google Shape;11312;p14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3" name="Google Shape;11313;p14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4" name="Google Shape;11314;p14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5" name="Google Shape;11315;p14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6" name="Google Shape;11316;p14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7" name="Google Shape;11317;p14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8" name="Google Shape;11318;p14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9" name="Google Shape;11319;p14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0" name="Google Shape;11320;p14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1" name="Google Shape;11321;p14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2" name="Google Shape;11322;p14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3" name="Google Shape;11323;p14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4" name="Google Shape;11324;p14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5" name="Google Shape;11325;p14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6" name="Google Shape;11326;p14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7" name="Google Shape;11327;p14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8" name="Google Shape;11328;p14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9" name="Google Shape;11329;p14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0" name="Google Shape;11330;p14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1" name="Google Shape;11331;p14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2" name="Google Shape;11332;p14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3" name="Google Shape;11333;p14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4" name="Google Shape;11334;p14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5" name="Google Shape;11335;p14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6" name="Google Shape;11336;p14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7" name="Google Shape;11337;p14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8" name="Google Shape;11338;p14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9" name="Google Shape;11339;p14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0" name="Google Shape;11340;p14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1" name="Google Shape;11341;p14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2" name="Google Shape;11342;p14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3" name="Google Shape;11343;p14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4" name="Google Shape;11344;p14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5" name="Google Shape;11345;p14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6" name="Google Shape;11346;p14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7" name="Google Shape;11347;p14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8" name="Google Shape;11348;p14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9" name="Google Shape;11349;p14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0" name="Google Shape;11350;p14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1" name="Google Shape;11351;p14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2" name="Google Shape;11352;p14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3" name="Google Shape;11353;p14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4" name="Google Shape;11354;p14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5" name="Google Shape;11355;p14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6" name="Google Shape;11356;p14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7" name="Google Shape;11357;p14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8" name="Google Shape;11358;p14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9" name="Google Shape;11359;p14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0" name="Google Shape;11360;p14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1" name="Google Shape;11361;p14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2" name="Google Shape;11362;p14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3" name="Google Shape;11363;p14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4" name="Google Shape;11364;p14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5" name="Google Shape;11365;p14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6" name="Google Shape;11366;p14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7" name="Google Shape;11367;p14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8" name="Google Shape;11368;p14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9" name="Google Shape;11369;p14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0" name="Google Shape;11370;p14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1" name="Google Shape;11371;p14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2" name="Google Shape;11372;p14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3" name="Google Shape;11373;p14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4" name="Google Shape;11374;p14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5" name="Google Shape;11375;p14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6" name="Google Shape;11376;p14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7" name="Google Shape;11377;p14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8" name="Google Shape;11378;p14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9" name="Google Shape;11379;p14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0" name="Google Shape;11380;p14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1" name="Google Shape;11381;p14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2" name="Google Shape;11382;p14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3" name="Google Shape;11383;p14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4" name="Google Shape;11384;p14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5" name="Google Shape;11385;p14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6" name="Google Shape;11386;p14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7" name="Google Shape;11387;p14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8" name="Google Shape;11388;p14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9" name="Google Shape;11389;p14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0" name="Google Shape;11390;p14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1" name="Google Shape;11391;p14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2" name="Google Shape;11392;p14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3" name="Google Shape;11393;p14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4" name="Google Shape;11394;p14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5" name="Google Shape;11395;p14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6" name="Google Shape;11396;p14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7" name="Google Shape;11397;p14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8" name="Google Shape;11398;p14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9" name="Google Shape;11399;p14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0" name="Google Shape;11400;p14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1" name="Google Shape;11401;p14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2" name="Google Shape;11402;p14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3" name="Google Shape;11403;p14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4" name="Google Shape;11404;p14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5" name="Google Shape;11405;p14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6" name="Google Shape;11406;p14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7" name="Google Shape;11407;p14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8" name="Google Shape;11408;p14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9" name="Google Shape;11409;p14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0" name="Google Shape;11410;p14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1" name="Google Shape;11411;p14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2" name="Google Shape;11412;p14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3" name="Google Shape;11413;p14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4" name="Google Shape;11414;p14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5" name="Google Shape;11415;p14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6" name="Google Shape;11416;p14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7" name="Google Shape;11417;p14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8" name="Google Shape;11418;p14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9" name="Google Shape;11419;p14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0" name="Google Shape;11420;p14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1" name="Google Shape;11421;p14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2" name="Google Shape;11422;p14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3" name="Google Shape;11423;p14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4" name="Google Shape;11424;p14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5" name="Google Shape;11425;p14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6" name="Google Shape;11426;p14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7" name="Google Shape;11427;p14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8" name="Google Shape;11428;p14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9" name="Google Shape;11429;p14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0" name="Google Shape;11430;p14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1" name="Google Shape;11431;p14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2" name="Google Shape;11432;p14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3" name="Google Shape;11433;p14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4" name="Google Shape;11434;p14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5" name="Google Shape;11435;p14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6" name="Google Shape;11436;p14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7" name="Google Shape;11437;p14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8" name="Google Shape;11438;p14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9" name="Google Shape;11439;p14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0" name="Google Shape;11440;p14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1" name="Google Shape;11441;p14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2" name="Google Shape;11442;p14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3" name="Google Shape;11443;p14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4" name="Google Shape;11444;p14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5" name="Google Shape;11445;p14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6" name="Google Shape;11446;p14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7" name="Google Shape;11447;p14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8" name="Google Shape;11448;p14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9" name="Google Shape;11449;p14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0" name="Google Shape;11450;p14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1" name="Google Shape;11451;p14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2" name="Google Shape;11452;p14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3" name="Google Shape;11453;p14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4" name="Google Shape;11454;p14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5" name="Google Shape;11455;p14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6" name="Google Shape;11456;p14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7" name="Google Shape;11457;p14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8" name="Google Shape;11458;p14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9" name="Google Shape;11459;p14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0" name="Google Shape;11460;p14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1" name="Google Shape;11461;p14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2" name="Google Shape;11462;p14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3" name="Google Shape;11463;p14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4" name="Google Shape;11464;p14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5" name="Google Shape;11465;p14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6" name="Google Shape;11466;p14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7" name="Google Shape;11467;p14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8" name="Google Shape;11468;p14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9" name="Google Shape;11469;p14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0" name="Google Shape;11470;p14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1" name="Google Shape;11471;p14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2" name="Google Shape;11472;p14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3" name="Google Shape;11473;p14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4" name="Google Shape;11474;p14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5" name="Google Shape;11475;p14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6" name="Google Shape;11476;p14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7" name="Google Shape;11477;p14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8" name="Google Shape;11478;p14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9" name="Google Shape;11479;p14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0" name="Google Shape;11480;p14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1" name="Google Shape;11481;p14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2" name="Google Shape;11482;p14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3" name="Google Shape;11483;p14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4" name="Google Shape;11484;p14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5" name="Google Shape;11485;p14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6" name="Google Shape;11486;p14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7" name="Google Shape;11487;p14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8" name="Google Shape;11488;p14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9" name="Google Shape;11489;p14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0" name="Google Shape;11490;p14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1" name="Google Shape;11491;p14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2" name="Google Shape;11492;p14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3" name="Google Shape;11493;p14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4" name="Google Shape;11494;p14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5" name="Google Shape;11495;p14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6" name="Google Shape;11496;p14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7" name="Google Shape;11497;p14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8" name="Google Shape;11498;p14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9" name="Google Shape;11499;p14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0" name="Google Shape;11500;p14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1" name="Google Shape;11501;p14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2" name="Google Shape;11502;p14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3" name="Google Shape;11503;p14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4" name="Google Shape;11504;p14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5" name="Google Shape;11505;p14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6" name="Google Shape;11506;p14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7" name="Google Shape;11507;p14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8" name="Google Shape;11508;p14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9" name="Google Shape;11509;p14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0" name="Google Shape;11510;p14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1" name="Google Shape;11511;p14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2" name="Google Shape;11512;p14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3" name="Google Shape;11513;p14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4" name="Google Shape;11514;p14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5" name="Google Shape;11515;p14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6" name="Google Shape;11516;p14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7" name="Google Shape;11517;p14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8" name="Google Shape;11518;p14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9" name="Google Shape;11519;p14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0" name="Google Shape;11520;p14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1" name="Google Shape;11521;p14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2" name="Google Shape;11522;p14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3" name="Google Shape;11523;p14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4" name="Google Shape;11524;p14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5" name="Google Shape;11525;p14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6" name="Google Shape;11526;p14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7" name="Google Shape;11527;p14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8" name="Google Shape;11528;p14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9" name="Google Shape;11529;p14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0" name="Google Shape;11530;p14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1" name="Google Shape;11531;p14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2" name="Google Shape;11532;p14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3" name="Google Shape;11533;p14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4" name="Google Shape;11534;p14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5" name="Google Shape;11535;p14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6" name="Google Shape;11536;p14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7" name="Google Shape;11537;p14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8" name="Google Shape;11538;p14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9" name="Google Shape;11539;p14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0" name="Google Shape;11540;p14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1" name="Google Shape;11541;p14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2" name="Google Shape;11542;p14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3" name="Google Shape;11543;p14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4" name="Google Shape;11544;p14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5" name="Google Shape;11545;p14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6" name="Google Shape;11546;p14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7" name="Google Shape;11547;p14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8" name="Google Shape;11548;p14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9" name="Google Shape;11549;p14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0" name="Google Shape;11550;p14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1" name="Google Shape;11551;p14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2" name="Google Shape;11552;p14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3" name="Google Shape;11553;p14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4" name="Google Shape;11554;p14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5" name="Google Shape;11555;p14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6" name="Google Shape;11556;p14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7" name="Google Shape;11557;p14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8" name="Google Shape;11558;p14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9" name="Google Shape;11559;p14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0" name="Google Shape;11560;p14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1" name="Google Shape;11561;p14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2" name="Google Shape;11562;p14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3" name="Google Shape;11563;p14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4" name="Google Shape;11564;p14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5" name="Google Shape;11565;p14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6" name="Google Shape;11566;p14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7" name="Google Shape;11567;p14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8" name="Google Shape;11568;p14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9" name="Google Shape;11569;p14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0" name="Google Shape;11570;p14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1" name="Google Shape;11571;p14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2" name="Google Shape;11572;p14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3" name="Google Shape;11573;p14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4" name="Google Shape;11574;p14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5" name="Google Shape;11575;p14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6" name="Google Shape;11576;p14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7" name="Google Shape;11577;p14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8" name="Google Shape;11578;p14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9" name="Google Shape;11579;p14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0" name="Google Shape;11580;p14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1" name="Google Shape;11581;p14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2" name="Google Shape;11582;p14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3" name="Google Shape;11583;p14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4" name="Google Shape;11584;p14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5" name="Google Shape;11585;p14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6" name="Google Shape;11586;p14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7" name="Google Shape;11587;p14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8" name="Google Shape;11588;p14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9" name="Google Shape;11589;p14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0" name="Google Shape;11590;p14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1" name="Google Shape;11591;p14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2" name="Google Shape;11592;p14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3" name="Google Shape;11593;p14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4" name="Google Shape;11594;p14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5" name="Google Shape;11595;p14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6" name="Google Shape;11596;p14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7" name="Google Shape;11597;p14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8" name="Google Shape;11598;p14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9" name="Google Shape;11599;p14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0" name="Google Shape;11600;p14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1" name="Google Shape;11601;p14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2" name="Google Shape;11602;p14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3" name="Google Shape;11603;p14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4" name="Google Shape;11604;p14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5" name="Google Shape;11605;p14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6" name="Google Shape;11606;p14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1607" name="Google Shape;11607;p141"/>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608" name="Shape 11608"/>
        <p:cNvGrpSpPr/>
        <p:nvPr/>
      </p:nvGrpSpPr>
      <p:grpSpPr>
        <a:xfrm>
          <a:off x="0" y="0"/>
          <a:ext cx="0" cy="0"/>
          <a:chOff x="0" y="0"/>
          <a:chExt cx="0" cy="0"/>
        </a:xfrm>
      </p:grpSpPr>
      <p:sp>
        <p:nvSpPr>
          <p:cNvPr id="11609" name="Google Shape;11609;p14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10" name="Google Shape;11610;p1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1" name="Google Shape;11611;p14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612" name="Shape 11612"/>
        <p:cNvGrpSpPr/>
        <p:nvPr/>
      </p:nvGrpSpPr>
      <p:grpSpPr>
        <a:xfrm>
          <a:off x="0" y="0"/>
          <a:ext cx="0" cy="0"/>
          <a:chOff x="0" y="0"/>
          <a:chExt cx="0" cy="0"/>
        </a:xfrm>
      </p:grpSpPr>
      <p:grpSp>
        <p:nvGrpSpPr>
          <p:cNvPr id="11613" name="Google Shape;11613;p143"/>
          <p:cNvGrpSpPr/>
          <p:nvPr/>
        </p:nvGrpSpPr>
        <p:grpSpPr>
          <a:xfrm>
            <a:off x="3591255" y="13"/>
            <a:ext cx="5009509" cy="6858288"/>
            <a:chOff x="1895100" y="238125"/>
            <a:chExt cx="3826000" cy="5238000"/>
          </a:xfrm>
        </p:grpSpPr>
        <p:sp>
          <p:nvSpPr>
            <p:cNvPr id="11614" name="Google Shape;11614;p14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5" name="Google Shape;11615;p14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16" name="Google Shape;11616;p14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17" name="Google Shape;11617;p1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8" name="Google Shape;11618;p1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19" name="Shape 11619"/>
        <p:cNvGrpSpPr/>
        <p:nvPr/>
      </p:nvGrpSpPr>
      <p:grpSpPr>
        <a:xfrm>
          <a:off x="0" y="0"/>
          <a:ext cx="0" cy="0"/>
          <a:chOff x="0" y="0"/>
          <a:chExt cx="0" cy="0"/>
        </a:xfrm>
      </p:grpSpPr>
      <p:sp>
        <p:nvSpPr>
          <p:cNvPr id="11620" name="Google Shape;11620;p1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21" name="Google Shape;11621;p144"/>
          <p:cNvGrpSpPr/>
          <p:nvPr/>
        </p:nvGrpSpPr>
        <p:grpSpPr>
          <a:xfrm>
            <a:off x="10721565" y="6371462"/>
            <a:ext cx="797703" cy="227212"/>
            <a:chOff x="238125" y="1822850"/>
            <a:chExt cx="7080200" cy="2016675"/>
          </a:xfrm>
        </p:grpSpPr>
        <p:sp>
          <p:nvSpPr>
            <p:cNvPr id="11622" name="Google Shape;11622;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3" name="Google Shape;11623;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4" name="Google Shape;11624;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5" name="Google Shape;11625;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6" name="Google Shape;11626;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7" name="Google Shape;11627;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8" name="Google Shape;11628;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29" name="Google Shape;11629;p14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30" name="Google Shape;11630;p14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31" name="Google Shape;11631;p144"/>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2" name="Google Shape;11632;p144"/>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633" name="Google Shape;11633;p14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699"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2" name="Google Shape;2702;p53"/>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03" name="Google Shape;2703;p53"/>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04" name="Google Shape;2704;p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6" name="Google Shape;2706;p53"/>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07" name="Google Shape;2707;p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634" name="Shape 11634"/>
        <p:cNvGrpSpPr/>
        <p:nvPr/>
      </p:nvGrpSpPr>
      <p:grpSpPr>
        <a:xfrm>
          <a:off x="0" y="0"/>
          <a:ext cx="0" cy="0"/>
          <a:chOff x="0" y="0"/>
          <a:chExt cx="0" cy="0"/>
        </a:xfrm>
      </p:grpSpPr>
      <p:grpSp>
        <p:nvGrpSpPr>
          <p:cNvPr id="11635" name="Google Shape;11635;p145"/>
          <p:cNvGrpSpPr/>
          <p:nvPr/>
        </p:nvGrpSpPr>
        <p:grpSpPr>
          <a:xfrm>
            <a:off x="2582137" y="8"/>
            <a:ext cx="4929377" cy="6858189"/>
            <a:chOff x="1926275" y="238125"/>
            <a:chExt cx="3765950" cy="5239525"/>
          </a:xfrm>
        </p:grpSpPr>
        <p:sp>
          <p:nvSpPr>
            <p:cNvPr id="11636" name="Google Shape;11636;p14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7" name="Google Shape;11637;p14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8" name="Google Shape;11638;p14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9" name="Google Shape;11639;p14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0" name="Google Shape;11640;p14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1" name="Google Shape;11641;p14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2" name="Google Shape;11642;p14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3" name="Google Shape;11643;p14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4" name="Google Shape;11644;p14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5" name="Google Shape;11645;p14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6" name="Google Shape;11646;p14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7" name="Google Shape;11647;p14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8" name="Google Shape;11648;p14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9" name="Google Shape;11649;p14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0" name="Google Shape;11650;p14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1" name="Google Shape;11651;p14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2" name="Google Shape;11652;p14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3" name="Google Shape;11653;p14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4" name="Google Shape;11654;p14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5" name="Google Shape;11655;p14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6" name="Google Shape;11656;p14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7" name="Google Shape;11657;p14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8" name="Google Shape;11658;p14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9" name="Google Shape;11659;p14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0" name="Google Shape;11660;p14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1" name="Google Shape;11661;p14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2" name="Google Shape;11662;p14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3" name="Google Shape;11663;p14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4" name="Google Shape;11664;p14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5" name="Google Shape;11665;p14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6" name="Google Shape;11666;p14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7" name="Google Shape;11667;p14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8" name="Google Shape;11668;p14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9" name="Google Shape;11669;p14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0" name="Google Shape;11670;p14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1" name="Google Shape;11671;p14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2" name="Google Shape;11672;p14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3" name="Google Shape;11673;p14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4" name="Google Shape;11674;p14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5" name="Google Shape;11675;p14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6" name="Google Shape;11676;p14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7" name="Google Shape;11677;p14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8" name="Google Shape;11678;p14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9" name="Google Shape;11679;p14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0" name="Google Shape;11680;p14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1" name="Google Shape;11681;p14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2" name="Google Shape;11682;p14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3" name="Google Shape;11683;p14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4" name="Google Shape;11684;p14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5" name="Google Shape;11685;p14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6" name="Google Shape;11686;p14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7" name="Google Shape;11687;p14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8" name="Google Shape;11688;p14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9" name="Google Shape;11689;p14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0" name="Google Shape;11690;p14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1" name="Google Shape;11691;p14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2" name="Google Shape;11692;p14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3" name="Google Shape;11693;p14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4" name="Google Shape;11694;p14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5" name="Google Shape;11695;p14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96" name="Google Shape;11696;p14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697" name="Google Shape;11697;p1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98" name="Google Shape;11698;p14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99" name="Google Shape;11699;p145"/>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00" name="Google Shape;11700;p145"/>
          <p:cNvGrpSpPr/>
          <p:nvPr/>
        </p:nvGrpSpPr>
        <p:grpSpPr>
          <a:xfrm>
            <a:off x="10721565" y="6371462"/>
            <a:ext cx="797703" cy="227212"/>
            <a:chOff x="238125" y="1822850"/>
            <a:chExt cx="7080200" cy="2016675"/>
          </a:xfrm>
        </p:grpSpPr>
        <p:sp>
          <p:nvSpPr>
            <p:cNvPr id="11701" name="Google Shape;11701;p1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2" name="Google Shape;11702;p1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3" name="Google Shape;11703;p1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4" name="Google Shape;11704;p1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5" name="Google Shape;11705;p1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6" name="Google Shape;11706;p1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7" name="Google Shape;11707;p1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08" name="Google Shape;11708;p14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09" name="Google Shape;11709;p1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1710" name="Shape 11710"/>
        <p:cNvGrpSpPr/>
        <p:nvPr/>
      </p:nvGrpSpPr>
      <p:grpSpPr>
        <a:xfrm>
          <a:off x="0" y="0"/>
          <a:ext cx="0" cy="0"/>
          <a:chOff x="0" y="0"/>
          <a:chExt cx="0" cy="0"/>
        </a:xfrm>
      </p:grpSpPr>
      <p:sp>
        <p:nvSpPr>
          <p:cNvPr id="11711" name="Google Shape;11711;p1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12" name="Google Shape;11712;p1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13" name="Google Shape;11713;p1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14" name="Google Shape;11714;p1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15" name="Google Shape;11715;p146"/>
          <p:cNvGrpSpPr/>
          <p:nvPr/>
        </p:nvGrpSpPr>
        <p:grpSpPr>
          <a:xfrm>
            <a:off x="10721565" y="6371462"/>
            <a:ext cx="797703" cy="227212"/>
            <a:chOff x="238125" y="1822850"/>
            <a:chExt cx="7080200" cy="2016675"/>
          </a:xfrm>
        </p:grpSpPr>
        <p:sp>
          <p:nvSpPr>
            <p:cNvPr id="11716" name="Google Shape;11716;p1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7" name="Google Shape;11717;p1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8" name="Google Shape;11718;p1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9" name="Google Shape;11719;p1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0" name="Google Shape;11720;p1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1" name="Google Shape;11721;p1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2" name="Google Shape;11722;p1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23" name="Google Shape;11723;p14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24" name="Google Shape;11724;p1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1725" name="Shape 11725"/>
        <p:cNvGrpSpPr/>
        <p:nvPr/>
      </p:nvGrpSpPr>
      <p:grpSpPr>
        <a:xfrm>
          <a:off x="0" y="0"/>
          <a:ext cx="0" cy="0"/>
          <a:chOff x="0" y="0"/>
          <a:chExt cx="0" cy="0"/>
        </a:xfrm>
      </p:grpSpPr>
      <p:sp>
        <p:nvSpPr>
          <p:cNvPr id="11726" name="Google Shape;11726;p147"/>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27" name="Google Shape;11727;p147"/>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728" name="Google Shape;11728;p1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29" name="Google Shape;11729;p147"/>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0" name="Google Shape;11730;p147"/>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1731" name="Google Shape;11731;p147"/>
          <p:cNvGrpSpPr/>
          <p:nvPr/>
        </p:nvGrpSpPr>
        <p:grpSpPr>
          <a:xfrm>
            <a:off x="10721565" y="6371462"/>
            <a:ext cx="797703" cy="227212"/>
            <a:chOff x="238125" y="1822850"/>
            <a:chExt cx="7080200" cy="2016675"/>
          </a:xfrm>
        </p:grpSpPr>
        <p:sp>
          <p:nvSpPr>
            <p:cNvPr id="11732" name="Google Shape;11732;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3" name="Google Shape;11733;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4" name="Google Shape;11734;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5" name="Google Shape;11735;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6" name="Google Shape;11736;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7" name="Google Shape;11737;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8" name="Google Shape;11738;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1739" name="Shape 11739"/>
        <p:cNvGrpSpPr/>
        <p:nvPr/>
      </p:nvGrpSpPr>
      <p:grpSpPr>
        <a:xfrm>
          <a:off x="0" y="0"/>
          <a:ext cx="0" cy="0"/>
          <a:chOff x="0" y="0"/>
          <a:chExt cx="0" cy="0"/>
        </a:xfrm>
      </p:grpSpPr>
      <p:sp>
        <p:nvSpPr>
          <p:cNvPr id="11740" name="Google Shape;11740;p14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41" name="Google Shape;11741;p1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42" name="Google Shape;11742;p148"/>
          <p:cNvGrpSpPr/>
          <p:nvPr/>
        </p:nvGrpSpPr>
        <p:grpSpPr>
          <a:xfrm>
            <a:off x="10721565" y="6371462"/>
            <a:ext cx="797703" cy="227212"/>
            <a:chOff x="238125" y="1822850"/>
            <a:chExt cx="7080200" cy="2016675"/>
          </a:xfrm>
        </p:grpSpPr>
        <p:sp>
          <p:nvSpPr>
            <p:cNvPr id="11743" name="Google Shape;11743;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4" name="Google Shape;11744;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5" name="Google Shape;11745;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6" name="Google Shape;11746;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7" name="Google Shape;11747;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8" name="Google Shape;11748;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9" name="Google Shape;11749;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50" name="Google Shape;11750;p148"/>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1" name="Google Shape;11751;p148"/>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2" name="Google Shape;11752;p148"/>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753" name="Google Shape;11753;p14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1754" name="Google Shape;11754;p148"/>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1755" name="Google Shape;11755;p14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1756" name="Google Shape;11756;p14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1757" name="Google Shape;11757;p148"/>
          <p:cNvGrpSpPr/>
          <p:nvPr/>
        </p:nvGrpSpPr>
        <p:grpSpPr>
          <a:xfrm>
            <a:off x="-157" y="2286347"/>
            <a:ext cx="2286329" cy="2285291"/>
            <a:chOff x="1189450" y="238125"/>
            <a:chExt cx="5177375" cy="5175025"/>
          </a:xfrm>
        </p:grpSpPr>
        <p:sp>
          <p:nvSpPr>
            <p:cNvPr id="11758" name="Google Shape;11758;p14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9" name="Google Shape;11759;p14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0" name="Google Shape;11760;p14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1" name="Google Shape;11761;p14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2" name="Google Shape;11762;p14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3" name="Google Shape;11763;p14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4" name="Google Shape;11764;p14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5" name="Google Shape;11765;p14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6" name="Google Shape;11766;p14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7" name="Google Shape;11767;p14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8" name="Google Shape;11768;p14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9" name="Google Shape;11769;p14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0" name="Google Shape;11770;p14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1" name="Google Shape;11771;p14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2" name="Google Shape;11772;p14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3" name="Google Shape;11773;p14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4" name="Google Shape;11774;p14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5" name="Google Shape;11775;p14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6" name="Google Shape;11776;p14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7" name="Google Shape;11777;p14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8" name="Google Shape;11778;p14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9" name="Google Shape;11779;p14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0" name="Google Shape;11780;p14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1" name="Google Shape;11781;p14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2" name="Google Shape;11782;p14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3" name="Google Shape;11783;p14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4" name="Google Shape;11784;p14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5" name="Google Shape;11785;p14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6" name="Google Shape;11786;p14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7" name="Google Shape;11787;p14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8" name="Google Shape;11788;p14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9" name="Google Shape;11789;p14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0" name="Google Shape;11790;p14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1" name="Google Shape;11791;p14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2" name="Google Shape;11792;p14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3" name="Google Shape;11793;p14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4" name="Google Shape;11794;p14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5" name="Google Shape;11795;p14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6" name="Google Shape;11796;p14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7" name="Google Shape;11797;p14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8" name="Google Shape;11798;p14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9" name="Google Shape;11799;p14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0" name="Google Shape;11800;p14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1" name="Google Shape;11801;p14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2" name="Google Shape;11802;p14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3" name="Google Shape;11803;p14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4" name="Google Shape;11804;p14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5" name="Google Shape;11805;p14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6" name="Google Shape;11806;p14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7" name="Google Shape;11807;p14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8" name="Google Shape;11808;p14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9" name="Google Shape;11809;p14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0" name="Google Shape;11810;p14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1" name="Google Shape;11811;p14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2" name="Google Shape;11812;p14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3" name="Google Shape;11813;p14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4" name="Google Shape;11814;p14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5" name="Google Shape;11815;p14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6" name="Google Shape;11816;p14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7" name="Google Shape;11817;p14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8" name="Google Shape;11818;p14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9" name="Google Shape;11819;p14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0" name="Google Shape;11820;p14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1" name="Google Shape;11821;p14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2" name="Google Shape;11822;p14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3" name="Google Shape;11823;p14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4" name="Google Shape;11824;p14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5" name="Google Shape;11825;p14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6" name="Google Shape;11826;p14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7" name="Google Shape;11827;p14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8" name="Google Shape;11828;p14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9" name="Google Shape;11829;p14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0" name="Google Shape;11830;p14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1" name="Google Shape;11831;p14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2" name="Google Shape;11832;p14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3" name="Google Shape;11833;p14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4" name="Google Shape;11834;p14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5" name="Google Shape;11835;p14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6" name="Google Shape;11836;p14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7" name="Google Shape;11837;p14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8" name="Google Shape;11838;p14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9" name="Google Shape;11839;p14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0" name="Google Shape;11840;p14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1" name="Google Shape;11841;p14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2" name="Google Shape;11842;p14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3" name="Google Shape;11843;p14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4" name="Google Shape;11844;p14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5" name="Google Shape;11845;p14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6" name="Google Shape;11846;p14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7" name="Google Shape;11847;p14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8" name="Google Shape;11848;p14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9" name="Google Shape;11849;p14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0" name="Google Shape;11850;p14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1" name="Google Shape;11851;p14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2" name="Google Shape;11852;p14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3" name="Google Shape;11853;p14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4" name="Google Shape;11854;p14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5" name="Google Shape;11855;p14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6" name="Google Shape;11856;p14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7" name="Google Shape;11857;p14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8" name="Google Shape;11858;p14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9" name="Google Shape;11859;p14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0" name="Google Shape;11860;p14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1" name="Google Shape;11861;p14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2" name="Google Shape;11862;p14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3" name="Google Shape;11863;p14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4" name="Google Shape;11864;p14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5" name="Google Shape;11865;p14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6" name="Google Shape;11866;p14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7" name="Google Shape;11867;p14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8" name="Google Shape;11868;p14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9" name="Google Shape;11869;p14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0" name="Google Shape;11870;p14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1" name="Google Shape;11871;p14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2" name="Google Shape;11872;p14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3" name="Google Shape;11873;p14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4" name="Google Shape;11874;p14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5" name="Google Shape;11875;p14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6" name="Google Shape;11876;p14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7" name="Google Shape;11877;p14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8" name="Google Shape;11878;p14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9" name="Google Shape;11879;p14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0" name="Google Shape;11880;p14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1" name="Google Shape;11881;p14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2" name="Google Shape;11882;p14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3" name="Google Shape;11883;p14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4" name="Google Shape;11884;p14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5" name="Google Shape;11885;p14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6" name="Google Shape;11886;p14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7" name="Google Shape;11887;p14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8" name="Google Shape;11888;p14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9" name="Google Shape;11889;p14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0" name="Google Shape;11890;p14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1" name="Google Shape;11891;p14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2" name="Google Shape;11892;p14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3" name="Google Shape;11893;p14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4" name="Google Shape;11894;p14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5" name="Google Shape;11895;p14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6" name="Google Shape;11896;p14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7" name="Google Shape;11897;p14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8" name="Google Shape;11898;p14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9" name="Google Shape;11899;p14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0" name="Google Shape;11900;p14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1" name="Google Shape;11901;p14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2" name="Google Shape;11902;p14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3" name="Google Shape;11903;p14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4" name="Google Shape;11904;p14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5" name="Google Shape;11905;p14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6" name="Google Shape;11906;p14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7" name="Google Shape;11907;p14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8" name="Google Shape;11908;p14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9" name="Google Shape;11909;p14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0" name="Google Shape;11910;p14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1" name="Google Shape;11911;p14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2" name="Google Shape;11912;p14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3" name="Google Shape;11913;p14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4" name="Google Shape;11914;p14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5" name="Google Shape;11915;p14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6" name="Google Shape;11916;p14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7" name="Google Shape;11917;p14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8" name="Google Shape;11918;p14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9" name="Google Shape;11919;p14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0" name="Google Shape;11920;p14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1" name="Google Shape;11921;p14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2" name="Google Shape;11922;p14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3" name="Google Shape;11923;p14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4" name="Google Shape;11924;p14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5" name="Google Shape;11925;p14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6" name="Google Shape;11926;p14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7" name="Google Shape;11927;p14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8" name="Google Shape;11928;p14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9" name="Google Shape;11929;p14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0" name="Google Shape;11930;p14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1" name="Google Shape;11931;p14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2" name="Google Shape;11932;p14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3" name="Google Shape;11933;p14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4" name="Google Shape;11934;p14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5" name="Google Shape;11935;p14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6" name="Google Shape;11936;p14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7" name="Google Shape;11937;p14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8" name="Google Shape;11938;p14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9" name="Google Shape;11939;p14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0" name="Google Shape;11940;p14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1" name="Google Shape;11941;p14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2" name="Google Shape;11942;p14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3" name="Google Shape;11943;p14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4" name="Google Shape;11944;p14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5" name="Google Shape;11945;p14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6" name="Google Shape;11946;p14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7" name="Google Shape;11947;p14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8" name="Google Shape;11948;p14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9" name="Google Shape;11949;p14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0" name="Google Shape;11950;p14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1" name="Google Shape;11951;p14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2" name="Google Shape;11952;p14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3" name="Google Shape;11953;p14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4" name="Google Shape;11954;p14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5" name="Google Shape;11955;p14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6" name="Google Shape;11956;p14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7" name="Google Shape;11957;p14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8" name="Google Shape;11958;p14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9" name="Google Shape;11959;p14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0" name="Google Shape;11960;p14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1" name="Google Shape;11961;p14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2" name="Google Shape;11962;p14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3" name="Google Shape;11963;p14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4" name="Google Shape;11964;p14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5" name="Google Shape;11965;p14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6" name="Google Shape;11966;p14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7" name="Google Shape;11967;p14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8" name="Google Shape;11968;p14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9" name="Google Shape;11969;p14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0" name="Google Shape;11970;p14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1" name="Google Shape;11971;p14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2" name="Google Shape;11972;p14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3" name="Google Shape;11973;p14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4" name="Google Shape;11974;p14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5" name="Google Shape;11975;p14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6" name="Google Shape;11976;p14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7" name="Google Shape;11977;p14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8" name="Google Shape;11978;p14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9" name="Google Shape;11979;p14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0" name="Google Shape;11980;p14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1" name="Google Shape;11981;p14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2" name="Google Shape;11982;p14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3" name="Google Shape;11983;p14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4" name="Google Shape;11984;p14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5" name="Google Shape;11985;p14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6" name="Google Shape;11986;p14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7" name="Google Shape;11987;p14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8" name="Google Shape;11988;p14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9" name="Google Shape;11989;p14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0" name="Google Shape;11990;p14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1" name="Google Shape;11991;p14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2" name="Google Shape;11992;p14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3" name="Google Shape;11993;p14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4" name="Google Shape;11994;p14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5" name="Google Shape;11995;p14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6" name="Google Shape;11996;p14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7" name="Google Shape;11997;p14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8" name="Google Shape;11998;p14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9" name="Google Shape;11999;p14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0" name="Google Shape;12000;p14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1" name="Google Shape;12001;p14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2" name="Google Shape;12002;p14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3" name="Google Shape;12003;p14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4" name="Google Shape;12004;p14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5" name="Google Shape;12005;p14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6" name="Google Shape;12006;p14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7" name="Google Shape;12007;p14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8" name="Google Shape;12008;p14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9" name="Google Shape;12009;p14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0" name="Google Shape;12010;p14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1" name="Google Shape;12011;p14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2" name="Google Shape;12012;p14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3" name="Google Shape;12013;p14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4" name="Google Shape;12014;p14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5" name="Google Shape;12015;p14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6" name="Google Shape;12016;p14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7" name="Google Shape;12017;p14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8" name="Google Shape;12018;p14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9" name="Google Shape;12019;p14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0" name="Google Shape;12020;p14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1" name="Google Shape;12021;p14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2" name="Google Shape;12022;p14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3" name="Google Shape;12023;p14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4" name="Google Shape;12024;p14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5" name="Google Shape;12025;p14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6" name="Google Shape;12026;p14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7" name="Google Shape;12027;p14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8" name="Google Shape;12028;p14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9" name="Google Shape;12029;p14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0" name="Google Shape;12030;p14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1" name="Google Shape;12031;p14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2" name="Google Shape;12032;p14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3" name="Google Shape;12033;p14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4" name="Google Shape;12034;p14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5" name="Google Shape;12035;p14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6" name="Google Shape;12036;p14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7" name="Google Shape;12037;p14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8" name="Google Shape;12038;p14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9" name="Google Shape;12039;p14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0" name="Google Shape;12040;p14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1" name="Google Shape;12041;p14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2" name="Google Shape;12042;p14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3" name="Google Shape;12043;p14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4" name="Google Shape;12044;p14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5" name="Google Shape;12045;p14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6" name="Google Shape;12046;p14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7" name="Google Shape;12047;p14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8" name="Google Shape;12048;p14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9" name="Google Shape;12049;p14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0" name="Google Shape;12050;p14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1" name="Google Shape;12051;p14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2" name="Google Shape;12052;p14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3" name="Google Shape;12053;p14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4" name="Google Shape;12054;p14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5" name="Google Shape;12055;p14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6" name="Google Shape;12056;p14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7" name="Google Shape;12057;p14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8" name="Google Shape;12058;p14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9" name="Google Shape;12059;p14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0" name="Google Shape;12060;p14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1" name="Google Shape;12061;p14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2" name="Google Shape;12062;p14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3" name="Google Shape;12063;p14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4" name="Google Shape;12064;p14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5" name="Google Shape;12065;p14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6" name="Google Shape;12066;p14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7" name="Google Shape;12067;p14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8" name="Google Shape;12068;p14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9" name="Google Shape;12069;p14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0" name="Google Shape;12070;p14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1" name="Google Shape;12071;p14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2" name="Google Shape;12072;p14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3" name="Google Shape;12073;p14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4" name="Google Shape;12074;p14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5" name="Google Shape;12075;p14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6" name="Google Shape;12076;p14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7" name="Google Shape;12077;p14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8" name="Google Shape;12078;p14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9" name="Google Shape;12079;p14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0" name="Google Shape;12080;p14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1" name="Google Shape;12081;p14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2" name="Google Shape;12082;p14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3" name="Google Shape;12083;p14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4" name="Google Shape;12084;p14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5" name="Google Shape;12085;p14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6" name="Google Shape;12086;p14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7" name="Google Shape;12087;p14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8" name="Google Shape;12088;p14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9" name="Google Shape;12089;p14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0" name="Google Shape;12090;p14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1" name="Google Shape;12091;p14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2" name="Google Shape;12092;p14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3" name="Google Shape;12093;p14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4" name="Google Shape;12094;p14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5" name="Google Shape;12095;p14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6" name="Google Shape;12096;p14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7" name="Google Shape;12097;p14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8" name="Google Shape;12098;p14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9" name="Google Shape;12099;p14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0" name="Google Shape;12100;p14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1" name="Google Shape;12101;p14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2" name="Google Shape;12102;p14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3" name="Google Shape;12103;p14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4" name="Google Shape;12104;p14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5" name="Google Shape;12105;p14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6" name="Google Shape;12106;p14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7" name="Google Shape;12107;p14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8" name="Google Shape;12108;p14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9" name="Google Shape;12109;p14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0" name="Google Shape;12110;p14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1" name="Google Shape;12111;p14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2" name="Google Shape;12112;p14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3" name="Google Shape;12113;p14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4" name="Google Shape;12114;p14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5" name="Google Shape;12115;p14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6" name="Google Shape;12116;p14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7" name="Google Shape;12117;p14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8" name="Google Shape;12118;p14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9" name="Google Shape;12119;p14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0" name="Google Shape;12120;p14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1" name="Google Shape;12121;p14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2" name="Google Shape;12122;p14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3" name="Google Shape;12123;p14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4" name="Google Shape;12124;p14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5" name="Google Shape;12125;p14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6" name="Google Shape;12126;p14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7" name="Google Shape;12127;p14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8" name="Google Shape;12128;p14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9" name="Google Shape;12129;p14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0" name="Google Shape;12130;p14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1" name="Google Shape;12131;p14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2" name="Google Shape;12132;p14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3" name="Google Shape;12133;p14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4" name="Google Shape;12134;p14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5" name="Google Shape;12135;p14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6" name="Google Shape;12136;p14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7" name="Google Shape;12137;p14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8" name="Google Shape;12138;p14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9" name="Google Shape;12139;p14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0" name="Google Shape;12140;p14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1" name="Google Shape;12141;p14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2" name="Google Shape;12142;p14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3" name="Google Shape;12143;p14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4" name="Google Shape;12144;p14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5" name="Google Shape;12145;p14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6" name="Google Shape;12146;p14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7" name="Google Shape;12147;p14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8" name="Google Shape;12148;p14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9" name="Google Shape;12149;p14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0" name="Google Shape;12150;p14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1" name="Google Shape;12151;p14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2" name="Google Shape;12152;p14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3" name="Google Shape;12153;p14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4" name="Google Shape;12154;p14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5" name="Google Shape;12155;p14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6" name="Google Shape;12156;p14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7" name="Google Shape;12157;p14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8" name="Google Shape;12158;p14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9" name="Google Shape;12159;p14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0" name="Google Shape;12160;p14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1" name="Google Shape;12161;p14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2" name="Google Shape;12162;p14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3" name="Google Shape;12163;p14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4" name="Google Shape;12164;p14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5" name="Google Shape;12165;p14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6" name="Google Shape;12166;p14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7" name="Google Shape;12167;p14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8" name="Google Shape;12168;p14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9" name="Google Shape;12169;p14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0" name="Google Shape;12170;p14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1" name="Google Shape;12171;p14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2" name="Google Shape;12172;p14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3" name="Google Shape;12173;p14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4" name="Google Shape;12174;p14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5" name="Google Shape;12175;p14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6" name="Google Shape;12176;p14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7" name="Google Shape;12177;p14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8" name="Google Shape;12178;p14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9" name="Google Shape;12179;p14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0" name="Google Shape;12180;p14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1" name="Google Shape;12181;p14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2" name="Google Shape;12182;p14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3" name="Google Shape;12183;p14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4" name="Google Shape;12184;p14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5" name="Google Shape;12185;p14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6" name="Google Shape;12186;p14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7" name="Google Shape;12187;p14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8" name="Google Shape;12188;p14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9" name="Google Shape;12189;p14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0" name="Google Shape;12190;p14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1" name="Google Shape;12191;p14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2" name="Google Shape;12192;p14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3" name="Google Shape;12193;p14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4" name="Google Shape;12194;p14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5" name="Google Shape;12195;p14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6" name="Google Shape;12196;p14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7" name="Google Shape;12197;p14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8" name="Google Shape;12198;p14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9" name="Google Shape;12199;p14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0" name="Google Shape;12200;p14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1" name="Google Shape;12201;p14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2" name="Google Shape;12202;p14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3" name="Google Shape;12203;p14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4" name="Google Shape;12204;p14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5" name="Google Shape;12205;p14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6" name="Google Shape;12206;p14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7" name="Google Shape;12207;p14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8" name="Google Shape;12208;p14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9" name="Google Shape;12209;p14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0" name="Google Shape;12210;p14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1" name="Google Shape;12211;p14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2" name="Google Shape;12212;p14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3" name="Google Shape;12213;p14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4" name="Google Shape;12214;p14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5" name="Google Shape;12215;p14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6" name="Google Shape;12216;p14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7" name="Google Shape;12217;p14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8" name="Google Shape;12218;p14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9" name="Google Shape;12219;p14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0" name="Google Shape;12220;p14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1" name="Google Shape;12221;p14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2" name="Google Shape;12222;p14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3" name="Google Shape;12223;p14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4" name="Google Shape;12224;p14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5" name="Google Shape;12225;p14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6" name="Google Shape;12226;p14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7" name="Google Shape;12227;p14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8" name="Google Shape;12228;p14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9" name="Google Shape;12229;p14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0" name="Google Shape;12230;p14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1" name="Google Shape;12231;p14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2" name="Google Shape;12232;p14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3" name="Google Shape;12233;p14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4" name="Google Shape;12234;p14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5" name="Google Shape;12235;p14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6" name="Google Shape;12236;p14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7" name="Google Shape;12237;p14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8" name="Google Shape;12238;p14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9" name="Google Shape;12239;p14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0" name="Google Shape;12240;p14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1" name="Google Shape;12241;p14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2" name="Google Shape;12242;p14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3" name="Google Shape;12243;p14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4" name="Google Shape;12244;p14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5" name="Google Shape;12245;p14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6" name="Google Shape;12246;p14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7" name="Google Shape;12247;p14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8" name="Google Shape;12248;p14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9" name="Google Shape;12249;p14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0" name="Google Shape;12250;p14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1" name="Google Shape;12251;p14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2" name="Google Shape;12252;p14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3" name="Google Shape;12253;p14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4" name="Google Shape;12254;p14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5" name="Google Shape;12255;p14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6" name="Google Shape;12256;p14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7" name="Google Shape;12257;p14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8" name="Google Shape;12258;p14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9" name="Google Shape;12259;p14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0" name="Google Shape;12260;p14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1" name="Google Shape;12261;p14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2" name="Google Shape;12262;p14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3" name="Google Shape;12263;p14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4" name="Google Shape;12264;p14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5" name="Google Shape;12265;p14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6" name="Google Shape;12266;p14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7" name="Google Shape;12267;p14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8" name="Google Shape;12268;p14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9" name="Google Shape;12269;p14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0" name="Google Shape;12270;p14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1" name="Google Shape;12271;p14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2" name="Google Shape;12272;p14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3" name="Google Shape;12273;p14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4" name="Google Shape;12274;p14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5" name="Google Shape;12275;p14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6" name="Google Shape;12276;p14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7" name="Google Shape;12277;p14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8" name="Google Shape;12278;p14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9" name="Google Shape;12279;p14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0" name="Google Shape;12280;p14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1" name="Google Shape;12281;p14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2" name="Google Shape;12282;p14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3" name="Google Shape;12283;p14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4" name="Google Shape;12284;p14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5" name="Google Shape;12285;p14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6" name="Google Shape;12286;p14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7" name="Google Shape;12287;p14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8" name="Google Shape;12288;p14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9" name="Google Shape;12289;p14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0" name="Google Shape;12290;p14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1" name="Google Shape;12291;p14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2" name="Google Shape;12292;p14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3" name="Google Shape;12293;p14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4" name="Google Shape;12294;p14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5" name="Google Shape;12295;p14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6" name="Google Shape;12296;p14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7" name="Google Shape;12297;p14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8" name="Google Shape;12298;p14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9" name="Google Shape;12299;p14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0" name="Google Shape;12300;p14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1" name="Google Shape;12301;p14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2" name="Google Shape;12302;p14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3" name="Google Shape;12303;p14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4" name="Google Shape;12304;p14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5" name="Google Shape;12305;p14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6" name="Google Shape;12306;p14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7" name="Google Shape;12307;p14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8" name="Google Shape;12308;p14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9" name="Google Shape;12309;p14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0" name="Google Shape;12310;p14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1" name="Google Shape;12311;p14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2" name="Google Shape;12312;p14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3" name="Google Shape;12313;p14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4" name="Google Shape;12314;p14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5" name="Google Shape;12315;p14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6" name="Google Shape;12316;p14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7" name="Google Shape;12317;p14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8" name="Google Shape;12318;p14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9" name="Google Shape;12319;p14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0" name="Google Shape;12320;p14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1" name="Google Shape;12321;p14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2" name="Google Shape;12322;p14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3" name="Google Shape;12323;p14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4" name="Google Shape;12324;p14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5" name="Google Shape;12325;p14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326" name="Google Shape;12326;p148"/>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2327" name="Shape 12327"/>
        <p:cNvGrpSpPr/>
        <p:nvPr/>
      </p:nvGrpSpPr>
      <p:grpSpPr>
        <a:xfrm>
          <a:off x="0" y="0"/>
          <a:ext cx="0" cy="0"/>
          <a:chOff x="0" y="0"/>
          <a:chExt cx="0" cy="0"/>
        </a:xfrm>
      </p:grpSpPr>
      <p:sp>
        <p:nvSpPr>
          <p:cNvPr id="12328" name="Google Shape;12328;p149"/>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9" name="Google Shape;12329;p149"/>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0" name="Google Shape;12330;p149"/>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1" name="Google Shape;12331;p149"/>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32" name="Google Shape;12332;p1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33" name="Google Shape;12333;p149"/>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4" name="Google Shape;12334;p14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335" name="Google Shape;12335;p14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12336" name="Google Shape;12336;p149"/>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12337" name="Google Shape;12337;p14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12338" name="Google Shape;12338;p149"/>
          <p:cNvGrpSpPr/>
          <p:nvPr/>
        </p:nvGrpSpPr>
        <p:grpSpPr>
          <a:xfrm>
            <a:off x="10721565" y="6371462"/>
            <a:ext cx="797703" cy="227212"/>
            <a:chOff x="238125" y="1822850"/>
            <a:chExt cx="7080200" cy="2016675"/>
          </a:xfrm>
        </p:grpSpPr>
        <p:sp>
          <p:nvSpPr>
            <p:cNvPr id="12339" name="Google Shape;12339;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0" name="Google Shape;12340;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1" name="Google Shape;12341;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2" name="Google Shape;12342;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3" name="Google Shape;12343;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4" name="Google Shape;12344;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5" name="Google Shape;12345;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2346" name="Google Shape;12346;p149"/>
          <p:cNvGrpSpPr/>
          <p:nvPr/>
        </p:nvGrpSpPr>
        <p:grpSpPr>
          <a:xfrm>
            <a:off x="9906077" y="364"/>
            <a:ext cx="2286329" cy="2285291"/>
            <a:chOff x="1189450" y="238125"/>
            <a:chExt cx="5177375" cy="5175025"/>
          </a:xfrm>
        </p:grpSpPr>
        <p:sp>
          <p:nvSpPr>
            <p:cNvPr id="12347" name="Google Shape;12347;p14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8" name="Google Shape;12348;p14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9" name="Google Shape;12349;p14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0" name="Google Shape;12350;p14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1" name="Google Shape;12351;p14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2" name="Google Shape;12352;p14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3" name="Google Shape;12353;p14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4" name="Google Shape;12354;p14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5" name="Google Shape;12355;p14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6" name="Google Shape;12356;p14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7" name="Google Shape;12357;p14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8" name="Google Shape;12358;p14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9" name="Google Shape;12359;p14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0" name="Google Shape;12360;p14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1" name="Google Shape;12361;p14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2" name="Google Shape;12362;p14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3" name="Google Shape;12363;p14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4" name="Google Shape;12364;p14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5" name="Google Shape;12365;p14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6" name="Google Shape;12366;p14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7" name="Google Shape;12367;p14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8" name="Google Shape;12368;p14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9" name="Google Shape;12369;p14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0" name="Google Shape;12370;p14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1" name="Google Shape;12371;p14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2" name="Google Shape;12372;p14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3" name="Google Shape;12373;p14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4" name="Google Shape;12374;p14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5" name="Google Shape;12375;p14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6" name="Google Shape;12376;p14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7" name="Google Shape;12377;p14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8" name="Google Shape;12378;p14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9" name="Google Shape;12379;p14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0" name="Google Shape;12380;p14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1" name="Google Shape;12381;p14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2" name="Google Shape;12382;p14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3" name="Google Shape;12383;p14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4" name="Google Shape;12384;p14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5" name="Google Shape;12385;p14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6" name="Google Shape;12386;p14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7" name="Google Shape;12387;p14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8" name="Google Shape;12388;p14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9" name="Google Shape;12389;p14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0" name="Google Shape;12390;p14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1" name="Google Shape;12391;p14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2" name="Google Shape;12392;p14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3" name="Google Shape;12393;p14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4" name="Google Shape;12394;p14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5" name="Google Shape;12395;p14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6" name="Google Shape;12396;p14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7" name="Google Shape;12397;p14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8" name="Google Shape;12398;p14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9" name="Google Shape;12399;p14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0" name="Google Shape;12400;p14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1" name="Google Shape;12401;p14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2" name="Google Shape;12402;p14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3" name="Google Shape;12403;p14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4" name="Google Shape;12404;p14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5" name="Google Shape;12405;p14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6" name="Google Shape;12406;p14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7" name="Google Shape;12407;p14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8" name="Google Shape;12408;p14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9" name="Google Shape;12409;p14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0" name="Google Shape;12410;p14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1" name="Google Shape;12411;p14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2" name="Google Shape;12412;p14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3" name="Google Shape;12413;p14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4" name="Google Shape;12414;p14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5" name="Google Shape;12415;p14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6" name="Google Shape;12416;p14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7" name="Google Shape;12417;p14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8" name="Google Shape;12418;p14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9" name="Google Shape;12419;p14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0" name="Google Shape;12420;p14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1" name="Google Shape;12421;p14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2" name="Google Shape;12422;p14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3" name="Google Shape;12423;p14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4" name="Google Shape;12424;p14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5" name="Google Shape;12425;p14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6" name="Google Shape;12426;p14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7" name="Google Shape;12427;p14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8" name="Google Shape;12428;p14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9" name="Google Shape;12429;p14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0" name="Google Shape;12430;p14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1" name="Google Shape;12431;p14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2" name="Google Shape;12432;p14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3" name="Google Shape;12433;p14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4" name="Google Shape;12434;p14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5" name="Google Shape;12435;p14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6" name="Google Shape;12436;p14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7" name="Google Shape;12437;p14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8" name="Google Shape;12438;p14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9" name="Google Shape;12439;p14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0" name="Google Shape;12440;p14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1" name="Google Shape;12441;p14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2" name="Google Shape;12442;p14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3" name="Google Shape;12443;p14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4" name="Google Shape;12444;p14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5" name="Google Shape;12445;p14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6" name="Google Shape;12446;p14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7" name="Google Shape;12447;p14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8" name="Google Shape;12448;p14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9" name="Google Shape;12449;p14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0" name="Google Shape;12450;p14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1" name="Google Shape;12451;p14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2" name="Google Shape;12452;p14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3" name="Google Shape;12453;p14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4" name="Google Shape;12454;p14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5" name="Google Shape;12455;p14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6" name="Google Shape;12456;p14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7" name="Google Shape;12457;p14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8" name="Google Shape;12458;p14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9" name="Google Shape;12459;p14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0" name="Google Shape;12460;p14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1" name="Google Shape;12461;p14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2" name="Google Shape;12462;p14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3" name="Google Shape;12463;p14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4" name="Google Shape;12464;p14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5" name="Google Shape;12465;p14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6" name="Google Shape;12466;p14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7" name="Google Shape;12467;p14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8" name="Google Shape;12468;p14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9" name="Google Shape;12469;p14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0" name="Google Shape;12470;p14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1" name="Google Shape;12471;p14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2" name="Google Shape;12472;p14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3" name="Google Shape;12473;p14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4" name="Google Shape;12474;p14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5" name="Google Shape;12475;p14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6" name="Google Shape;12476;p14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7" name="Google Shape;12477;p14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8" name="Google Shape;12478;p14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9" name="Google Shape;12479;p14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0" name="Google Shape;12480;p14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1" name="Google Shape;12481;p14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2" name="Google Shape;12482;p14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3" name="Google Shape;12483;p14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4" name="Google Shape;12484;p14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5" name="Google Shape;12485;p14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6" name="Google Shape;12486;p14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7" name="Google Shape;12487;p14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8" name="Google Shape;12488;p14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9" name="Google Shape;12489;p14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0" name="Google Shape;12490;p14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1" name="Google Shape;12491;p14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2" name="Google Shape;12492;p14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3" name="Google Shape;12493;p14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4" name="Google Shape;12494;p14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5" name="Google Shape;12495;p14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6" name="Google Shape;12496;p14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7" name="Google Shape;12497;p14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8" name="Google Shape;12498;p14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9" name="Google Shape;12499;p14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0" name="Google Shape;12500;p14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1" name="Google Shape;12501;p14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2" name="Google Shape;12502;p14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3" name="Google Shape;12503;p14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4" name="Google Shape;12504;p14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5" name="Google Shape;12505;p14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6" name="Google Shape;12506;p14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7" name="Google Shape;12507;p14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8" name="Google Shape;12508;p14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9" name="Google Shape;12509;p14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0" name="Google Shape;12510;p14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1" name="Google Shape;12511;p14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2" name="Google Shape;12512;p14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3" name="Google Shape;12513;p14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4" name="Google Shape;12514;p14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5" name="Google Shape;12515;p14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6" name="Google Shape;12516;p14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7" name="Google Shape;12517;p14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8" name="Google Shape;12518;p14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9" name="Google Shape;12519;p14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0" name="Google Shape;12520;p14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1" name="Google Shape;12521;p14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2" name="Google Shape;12522;p14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3" name="Google Shape;12523;p14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4" name="Google Shape;12524;p14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5" name="Google Shape;12525;p14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6" name="Google Shape;12526;p14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7" name="Google Shape;12527;p14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8" name="Google Shape;12528;p14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9" name="Google Shape;12529;p14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0" name="Google Shape;12530;p14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1" name="Google Shape;12531;p14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2" name="Google Shape;12532;p14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3" name="Google Shape;12533;p14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4" name="Google Shape;12534;p14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5" name="Google Shape;12535;p14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6" name="Google Shape;12536;p14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7" name="Google Shape;12537;p14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8" name="Google Shape;12538;p14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9" name="Google Shape;12539;p14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0" name="Google Shape;12540;p14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1" name="Google Shape;12541;p14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2" name="Google Shape;12542;p14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3" name="Google Shape;12543;p14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4" name="Google Shape;12544;p14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5" name="Google Shape;12545;p14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6" name="Google Shape;12546;p14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7" name="Google Shape;12547;p14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8" name="Google Shape;12548;p14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9" name="Google Shape;12549;p14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0" name="Google Shape;12550;p14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1" name="Google Shape;12551;p14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2" name="Google Shape;12552;p14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3" name="Google Shape;12553;p14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4" name="Google Shape;12554;p14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5" name="Google Shape;12555;p14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6" name="Google Shape;12556;p14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7" name="Google Shape;12557;p14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8" name="Google Shape;12558;p14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9" name="Google Shape;12559;p14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0" name="Google Shape;12560;p14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1" name="Google Shape;12561;p14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2" name="Google Shape;12562;p14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3" name="Google Shape;12563;p14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4" name="Google Shape;12564;p14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5" name="Google Shape;12565;p14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6" name="Google Shape;12566;p14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7" name="Google Shape;12567;p14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8" name="Google Shape;12568;p14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9" name="Google Shape;12569;p14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0" name="Google Shape;12570;p14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1" name="Google Shape;12571;p14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2" name="Google Shape;12572;p14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3" name="Google Shape;12573;p14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4" name="Google Shape;12574;p14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5" name="Google Shape;12575;p14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6" name="Google Shape;12576;p14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7" name="Google Shape;12577;p14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8" name="Google Shape;12578;p14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9" name="Google Shape;12579;p14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0" name="Google Shape;12580;p14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1" name="Google Shape;12581;p14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2" name="Google Shape;12582;p14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3" name="Google Shape;12583;p14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4" name="Google Shape;12584;p14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5" name="Google Shape;12585;p14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6" name="Google Shape;12586;p14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7" name="Google Shape;12587;p14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8" name="Google Shape;12588;p14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9" name="Google Shape;12589;p14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0" name="Google Shape;12590;p14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1" name="Google Shape;12591;p14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2" name="Google Shape;12592;p14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3" name="Google Shape;12593;p14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4" name="Google Shape;12594;p14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5" name="Google Shape;12595;p14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6" name="Google Shape;12596;p14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7" name="Google Shape;12597;p14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8" name="Google Shape;12598;p14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9" name="Google Shape;12599;p14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0" name="Google Shape;12600;p14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1" name="Google Shape;12601;p14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2" name="Google Shape;12602;p14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3" name="Google Shape;12603;p14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4" name="Google Shape;12604;p14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5" name="Google Shape;12605;p14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6" name="Google Shape;12606;p14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7" name="Google Shape;12607;p14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8" name="Google Shape;12608;p14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9" name="Google Shape;12609;p14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0" name="Google Shape;12610;p14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1" name="Google Shape;12611;p14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2" name="Google Shape;12612;p14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3" name="Google Shape;12613;p14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4" name="Google Shape;12614;p14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5" name="Google Shape;12615;p14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6" name="Google Shape;12616;p14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7" name="Google Shape;12617;p14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8" name="Google Shape;12618;p14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9" name="Google Shape;12619;p14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0" name="Google Shape;12620;p14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1" name="Google Shape;12621;p14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2" name="Google Shape;12622;p14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3" name="Google Shape;12623;p14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4" name="Google Shape;12624;p14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5" name="Google Shape;12625;p14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6" name="Google Shape;12626;p14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7" name="Google Shape;12627;p14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8" name="Google Shape;12628;p14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9" name="Google Shape;12629;p14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0" name="Google Shape;12630;p14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1" name="Google Shape;12631;p14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2" name="Google Shape;12632;p14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3" name="Google Shape;12633;p14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4" name="Google Shape;12634;p14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5" name="Google Shape;12635;p14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6" name="Google Shape;12636;p14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7" name="Google Shape;12637;p14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8" name="Google Shape;12638;p14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9" name="Google Shape;12639;p14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0" name="Google Shape;12640;p14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1" name="Google Shape;12641;p14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2" name="Google Shape;12642;p14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3" name="Google Shape;12643;p14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4" name="Google Shape;12644;p14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5" name="Google Shape;12645;p14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6" name="Google Shape;12646;p14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7" name="Google Shape;12647;p14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8" name="Google Shape;12648;p14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9" name="Google Shape;12649;p14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0" name="Google Shape;12650;p14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1" name="Google Shape;12651;p14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2" name="Google Shape;12652;p14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3" name="Google Shape;12653;p14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4" name="Google Shape;12654;p14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5" name="Google Shape;12655;p14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6" name="Google Shape;12656;p14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7" name="Google Shape;12657;p14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8" name="Google Shape;12658;p14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9" name="Google Shape;12659;p14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0" name="Google Shape;12660;p14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1" name="Google Shape;12661;p14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2" name="Google Shape;12662;p14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3" name="Google Shape;12663;p14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4" name="Google Shape;12664;p14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5" name="Google Shape;12665;p14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6" name="Google Shape;12666;p14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7" name="Google Shape;12667;p14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8" name="Google Shape;12668;p14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9" name="Google Shape;12669;p14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0" name="Google Shape;12670;p14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1" name="Google Shape;12671;p14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2" name="Google Shape;12672;p14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3" name="Google Shape;12673;p14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4" name="Google Shape;12674;p14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5" name="Google Shape;12675;p14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6" name="Google Shape;12676;p14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7" name="Google Shape;12677;p14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8" name="Google Shape;12678;p14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9" name="Google Shape;12679;p14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0" name="Google Shape;12680;p14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1" name="Google Shape;12681;p14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2" name="Google Shape;12682;p14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3" name="Google Shape;12683;p14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4" name="Google Shape;12684;p14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5" name="Google Shape;12685;p14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6" name="Google Shape;12686;p14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7" name="Google Shape;12687;p14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8" name="Google Shape;12688;p14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9" name="Google Shape;12689;p14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0" name="Google Shape;12690;p14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1" name="Google Shape;12691;p14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2" name="Google Shape;12692;p14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3" name="Google Shape;12693;p14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4" name="Google Shape;12694;p14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5" name="Google Shape;12695;p14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6" name="Google Shape;12696;p14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7" name="Google Shape;12697;p14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8" name="Google Shape;12698;p14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9" name="Google Shape;12699;p14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0" name="Google Shape;12700;p14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1" name="Google Shape;12701;p14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2" name="Google Shape;12702;p14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3" name="Google Shape;12703;p14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4" name="Google Shape;12704;p14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5" name="Google Shape;12705;p14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6" name="Google Shape;12706;p14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7" name="Google Shape;12707;p14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8" name="Google Shape;12708;p14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9" name="Google Shape;12709;p14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0" name="Google Shape;12710;p14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1" name="Google Shape;12711;p14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2" name="Google Shape;12712;p14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3" name="Google Shape;12713;p14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4" name="Google Shape;12714;p14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5" name="Google Shape;12715;p14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6" name="Google Shape;12716;p14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7" name="Google Shape;12717;p14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8" name="Google Shape;12718;p14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9" name="Google Shape;12719;p14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0" name="Google Shape;12720;p14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1" name="Google Shape;12721;p14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2" name="Google Shape;12722;p14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3" name="Google Shape;12723;p14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4" name="Google Shape;12724;p14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5" name="Google Shape;12725;p14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6" name="Google Shape;12726;p14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7" name="Google Shape;12727;p14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8" name="Google Shape;12728;p14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9" name="Google Shape;12729;p14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0" name="Google Shape;12730;p14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1" name="Google Shape;12731;p14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2" name="Google Shape;12732;p14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3" name="Google Shape;12733;p14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4" name="Google Shape;12734;p14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5" name="Google Shape;12735;p14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6" name="Google Shape;12736;p14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7" name="Google Shape;12737;p14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8" name="Google Shape;12738;p14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9" name="Google Shape;12739;p14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0" name="Google Shape;12740;p14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1" name="Google Shape;12741;p14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2" name="Google Shape;12742;p14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3" name="Google Shape;12743;p14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4" name="Google Shape;12744;p14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5" name="Google Shape;12745;p14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6" name="Google Shape;12746;p14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7" name="Google Shape;12747;p14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8" name="Google Shape;12748;p14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9" name="Google Shape;12749;p14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0" name="Google Shape;12750;p14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1" name="Google Shape;12751;p14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2" name="Google Shape;12752;p14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3" name="Google Shape;12753;p14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4" name="Google Shape;12754;p14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5" name="Google Shape;12755;p14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6" name="Google Shape;12756;p14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7" name="Google Shape;12757;p14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8" name="Google Shape;12758;p14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9" name="Google Shape;12759;p14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0" name="Google Shape;12760;p14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1" name="Google Shape;12761;p14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2" name="Google Shape;12762;p14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3" name="Google Shape;12763;p14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4" name="Google Shape;12764;p14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5" name="Google Shape;12765;p14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6" name="Google Shape;12766;p14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7" name="Google Shape;12767;p14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8" name="Google Shape;12768;p14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9" name="Google Shape;12769;p14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0" name="Google Shape;12770;p14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1" name="Google Shape;12771;p14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2" name="Google Shape;12772;p14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3" name="Google Shape;12773;p14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4" name="Google Shape;12774;p14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5" name="Google Shape;12775;p14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6" name="Google Shape;12776;p14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7" name="Google Shape;12777;p14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8" name="Google Shape;12778;p14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9" name="Google Shape;12779;p14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0" name="Google Shape;12780;p14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1" name="Google Shape;12781;p14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2" name="Google Shape;12782;p14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3" name="Google Shape;12783;p14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4" name="Google Shape;12784;p14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5" name="Google Shape;12785;p14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6" name="Google Shape;12786;p14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7" name="Google Shape;12787;p14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8" name="Google Shape;12788;p14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9" name="Google Shape;12789;p14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0" name="Google Shape;12790;p14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1" name="Google Shape;12791;p14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2" name="Google Shape;12792;p14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3" name="Google Shape;12793;p14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4" name="Google Shape;12794;p14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5" name="Google Shape;12795;p14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6" name="Google Shape;12796;p14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7" name="Google Shape;12797;p14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8" name="Google Shape;12798;p14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9" name="Google Shape;12799;p14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0" name="Google Shape;12800;p14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1" name="Google Shape;12801;p14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2" name="Google Shape;12802;p14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3" name="Google Shape;12803;p14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4" name="Google Shape;12804;p14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5" name="Google Shape;12805;p14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6" name="Google Shape;12806;p14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7" name="Google Shape;12807;p14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8" name="Google Shape;12808;p14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9" name="Google Shape;12809;p14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0" name="Google Shape;12810;p14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1" name="Google Shape;12811;p14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2" name="Google Shape;12812;p14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3" name="Google Shape;12813;p14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4" name="Google Shape;12814;p14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5" name="Google Shape;12815;p14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6" name="Google Shape;12816;p14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7" name="Google Shape;12817;p14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8" name="Google Shape;12818;p14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9" name="Google Shape;12819;p14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0" name="Google Shape;12820;p14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1" name="Google Shape;12821;p14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2" name="Google Shape;12822;p14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3" name="Google Shape;12823;p14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4" name="Google Shape;12824;p14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5" name="Google Shape;12825;p14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6" name="Google Shape;12826;p14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7" name="Google Shape;12827;p14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8" name="Google Shape;12828;p14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9" name="Google Shape;12829;p14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0" name="Google Shape;12830;p14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1" name="Google Shape;12831;p14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2" name="Google Shape;12832;p14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3" name="Google Shape;12833;p14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4" name="Google Shape;12834;p14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5" name="Google Shape;12835;p14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6" name="Google Shape;12836;p14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7" name="Google Shape;12837;p14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8" name="Google Shape;12838;p14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9" name="Google Shape;12839;p14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0" name="Google Shape;12840;p14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1" name="Google Shape;12841;p14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2" name="Google Shape;12842;p14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3" name="Google Shape;12843;p14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4" name="Google Shape;12844;p14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5" name="Google Shape;12845;p14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6" name="Google Shape;12846;p14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7" name="Google Shape;12847;p14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8" name="Google Shape;12848;p14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9" name="Google Shape;12849;p14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0" name="Google Shape;12850;p14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1" name="Google Shape;12851;p14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2" name="Google Shape;12852;p14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3" name="Google Shape;12853;p14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4" name="Google Shape;12854;p14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5" name="Google Shape;12855;p14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6" name="Google Shape;12856;p14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7" name="Google Shape;12857;p14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8" name="Google Shape;12858;p14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9" name="Google Shape;12859;p14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0" name="Google Shape;12860;p14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1" name="Google Shape;12861;p14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2" name="Google Shape;12862;p14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3" name="Google Shape;12863;p14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4" name="Google Shape;12864;p14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5" name="Google Shape;12865;p14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6" name="Google Shape;12866;p14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7" name="Google Shape;12867;p14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8" name="Google Shape;12868;p14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9" name="Google Shape;12869;p14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0" name="Google Shape;12870;p14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1" name="Google Shape;12871;p14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2" name="Google Shape;12872;p14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3" name="Google Shape;12873;p14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4" name="Google Shape;12874;p14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5" name="Google Shape;12875;p14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6" name="Google Shape;12876;p14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7" name="Google Shape;12877;p14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8" name="Google Shape;12878;p14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9" name="Google Shape;12879;p14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0" name="Google Shape;12880;p14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1" name="Google Shape;12881;p14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2" name="Google Shape;12882;p14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3" name="Google Shape;12883;p14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4" name="Google Shape;12884;p14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5" name="Google Shape;12885;p14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6" name="Google Shape;12886;p14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7" name="Google Shape;12887;p14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8" name="Google Shape;12888;p14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9" name="Google Shape;12889;p14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0" name="Google Shape;12890;p14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1" name="Google Shape;12891;p14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2" name="Google Shape;12892;p14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3" name="Google Shape;12893;p14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4" name="Google Shape;12894;p14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5" name="Google Shape;12895;p14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6" name="Google Shape;12896;p14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7" name="Google Shape;12897;p14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8" name="Google Shape;12898;p14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9" name="Google Shape;12899;p14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0" name="Google Shape;12900;p14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1" name="Google Shape;12901;p14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2" name="Google Shape;12902;p14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3" name="Google Shape;12903;p14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4" name="Google Shape;12904;p14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5" name="Google Shape;12905;p14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6" name="Google Shape;12906;p14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7" name="Google Shape;12907;p14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8" name="Google Shape;12908;p14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9" name="Google Shape;12909;p14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0" name="Google Shape;12910;p14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1" name="Google Shape;12911;p14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2" name="Google Shape;12912;p14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3" name="Google Shape;12913;p14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4" name="Google Shape;12914;p14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15" name="Google Shape;12915;p149"/>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2916" name="Shape 12916"/>
        <p:cNvGrpSpPr/>
        <p:nvPr/>
      </p:nvGrpSpPr>
      <p:grpSpPr>
        <a:xfrm>
          <a:off x="0" y="0"/>
          <a:ext cx="0" cy="0"/>
          <a:chOff x="0" y="0"/>
          <a:chExt cx="0" cy="0"/>
        </a:xfrm>
      </p:grpSpPr>
      <p:pic>
        <p:nvPicPr>
          <p:cNvPr id="12917" name="Google Shape;12917;p15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12918" name="Google Shape;12918;p15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9" name="Google Shape;12919;p15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20" name="Google Shape;12920;p15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21" name="Google Shape;12921;p1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22" name="Google Shape;12922;p15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3" name="Google Shape;12923;p15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2924" name="Google Shape;12924;p1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2925" name="Shape 12925"/>
        <p:cNvGrpSpPr/>
        <p:nvPr/>
      </p:nvGrpSpPr>
      <p:grpSpPr>
        <a:xfrm>
          <a:off x="0" y="0"/>
          <a:ext cx="0" cy="0"/>
          <a:chOff x="0" y="0"/>
          <a:chExt cx="0" cy="0"/>
        </a:xfrm>
      </p:grpSpPr>
      <p:grpSp>
        <p:nvGrpSpPr>
          <p:cNvPr id="12926" name="Google Shape;12926;p151"/>
          <p:cNvGrpSpPr/>
          <p:nvPr/>
        </p:nvGrpSpPr>
        <p:grpSpPr>
          <a:xfrm>
            <a:off x="3635605" y="8"/>
            <a:ext cx="4929377" cy="6858189"/>
            <a:chOff x="1926275" y="238125"/>
            <a:chExt cx="3765950" cy="5239525"/>
          </a:xfrm>
        </p:grpSpPr>
        <p:sp>
          <p:nvSpPr>
            <p:cNvPr id="12927" name="Google Shape;12927;p15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8" name="Google Shape;12928;p15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9" name="Google Shape;12929;p15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0" name="Google Shape;12930;p15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1" name="Google Shape;12931;p15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2" name="Google Shape;12932;p15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3" name="Google Shape;12933;p15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4" name="Google Shape;12934;p15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5" name="Google Shape;12935;p15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6" name="Google Shape;12936;p15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7" name="Google Shape;12937;p15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8" name="Google Shape;12938;p15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9" name="Google Shape;12939;p15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0" name="Google Shape;12940;p15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1" name="Google Shape;12941;p15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2" name="Google Shape;12942;p15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3" name="Google Shape;12943;p15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4" name="Google Shape;12944;p15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5" name="Google Shape;12945;p15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6" name="Google Shape;12946;p15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7" name="Google Shape;12947;p15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8" name="Google Shape;12948;p15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9" name="Google Shape;12949;p15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0" name="Google Shape;12950;p15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1" name="Google Shape;12951;p15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2" name="Google Shape;12952;p15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3" name="Google Shape;12953;p15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4" name="Google Shape;12954;p15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5" name="Google Shape;12955;p15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6" name="Google Shape;12956;p15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7" name="Google Shape;12957;p15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8" name="Google Shape;12958;p15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9" name="Google Shape;12959;p15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0" name="Google Shape;12960;p15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1" name="Google Shape;12961;p15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2" name="Google Shape;12962;p15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3" name="Google Shape;12963;p15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4" name="Google Shape;12964;p15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5" name="Google Shape;12965;p15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6" name="Google Shape;12966;p15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7" name="Google Shape;12967;p15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8" name="Google Shape;12968;p15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9" name="Google Shape;12969;p15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0" name="Google Shape;12970;p15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1" name="Google Shape;12971;p15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2" name="Google Shape;12972;p15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3" name="Google Shape;12973;p15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4" name="Google Shape;12974;p15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5" name="Google Shape;12975;p15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6" name="Google Shape;12976;p15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7" name="Google Shape;12977;p15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8" name="Google Shape;12978;p15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9" name="Google Shape;12979;p15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0" name="Google Shape;12980;p15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1" name="Google Shape;12981;p15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2" name="Google Shape;12982;p15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3" name="Google Shape;12983;p15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4" name="Google Shape;12984;p15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5" name="Google Shape;12985;p15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6" name="Google Shape;12986;p15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87" name="Google Shape;12987;p15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2988" name="Google Shape;12988;p151"/>
          <p:cNvGrpSpPr/>
          <p:nvPr/>
        </p:nvGrpSpPr>
        <p:grpSpPr>
          <a:xfrm>
            <a:off x="3581682" y="3"/>
            <a:ext cx="2805213" cy="6858288"/>
            <a:chOff x="2726150" y="238125"/>
            <a:chExt cx="2142475" cy="5238000"/>
          </a:xfrm>
        </p:grpSpPr>
        <p:sp>
          <p:nvSpPr>
            <p:cNvPr id="12989" name="Google Shape;12989;p15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0" name="Google Shape;12990;p15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1" name="Google Shape;12991;p15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92" name="Google Shape;12992;p15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93" name="Google Shape;12993;p15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94" name="Google Shape;12994;p1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95" name="Google Shape;12995;p15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6" name="Google Shape;12996;p15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2997" name="Google Shape;12997;p15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2998" name="Google Shape;12998;p15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2999" name="Shape 12999"/>
        <p:cNvGrpSpPr/>
        <p:nvPr/>
      </p:nvGrpSpPr>
      <p:grpSpPr>
        <a:xfrm>
          <a:off x="0" y="0"/>
          <a:ext cx="0" cy="0"/>
          <a:chOff x="0" y="0"/>
          <a:chExt cx="0" cy="0"/>
        </a:xfrm>
      </p:grpSpPr>
      <p:sp>
        <p:nvSpPr>
          <p:cNvPr id="13000" name="Google Shape;13000;p15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01" name="Google Shape;13001;p152"/>
          <p:cNvGrpSpPr/>
          <p:nvPr/>
        </p:nvGrpSpPr>
        <p:grpSpPr>
          <a:xfrm>
            <a:off x="3581682" y="3"/>
            <a:ext cx="2805213" cy="6858288"/>
            <a:chOff x="2726150" y="238125"/>
            <a:chExt cx="2142475" cy="5238000"/>
          </a:xfrm>
        </p:grpSpPr>
        <p:sp>
          <p:nvSpPr>
            <p:cNvPr id="13002" name="Google Shape;13002;p15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3" name="Google Shape;13003;p15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4" name="Google Shape;13004;p15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05" name="Google Shape;13005;p15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06" name="Google Shape;13006;p15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07" name="Google Shape;13007;p1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08" name="Google Shape;13008;p15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9" name="Google Shape;13009;p15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3010" name="Google Shape;13010;p15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011" name="Google Shape;13011;p15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012" name="Shape 13012"/>
        <p:cNvGrpSpPr/>
        <p:nvPr/>
      </p:nvGrpSpPr>
      <p:grpSpPr>
        <a:xfrm>
          <a:off x="0" y="0"/>
          <a:ext cx="0" cy="0"/>
          <a:chOff x="0" y="0"/>
          <a:chExt cx="0" cy="0"/>
        </a:xfrm>
      </p:grpSpPr>
      <p:sp>
        <p:nvSpPr>
          <p:cNvPr id="13013" name="Google Shape;13013;p15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14" name="Google Shape;13014;p15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15" name="Google Shape;13015;p15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16" name="Google Shape;13016;p1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017" name="Google Shape;13017;p153"/>
          <p:cNvGrpSpPr/>
          <p:nvPr/>
        </p:nvGrpSpPr>
        <p:grpSpPr>
          <a:xfrm>
            <a:off x="10721565" y="6371462"/>
            <a:ext cx="797703" cy="227212"/>
            <a:chOff x="238125" y="1822850"/>
            <a:chExt cx="7080200" cy="2016675"/>
          </a:xfrm>
        </p:grpSpPr>
        <p:sp>
          <p:nvSpPr>
            <p:cNvPr id="13018" name="Google Shape;13018;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9" name="Google Shape;13019;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0" name="Google Shape;13020;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1" name="Google Shape;13021;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2" name="Google Shape;13022;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3" name="Google Shape;13023;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4" name="Google Shape;13024;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25" name="Google Shape;13025;p1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026" name="Shape 13026"/>
        <p:cNvGrpSpPr/>
        <p:nvPr/>
      </p:nvGrpSpPr>
      <p:grpSpPr>
        <a:xfrm>
          <a:off x="0" y="0"/>
          <a:ext cx="0" cy="0"/>
          <a:chOff x="0" y="0"/>
          <a:chExt cx="0" cy="0"/>
        </a:xfrm>
      </p:grpSpPr>
      <p:sp>
        <p:nvSpPr>
          <p:cNvPr id="13027" name="Google Shape;13027;p15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8" name="Google Shape;13028;p1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29" name="Google Shape;13029;p1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30" name="Google Shape;13030;p1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708"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5" name="Google Shape;2775;p54"/>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6" name="Google Shape;2776;p54"/>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77" name="Google Shape;2777;p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9" name="Google Shape;2779;p54"/>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780" name="Google Shape;2780;p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031" name="Shape 13031"/>
        <p:cNvGrpSpPr/>
        <p:nvPr/>
      </p:nvGrpSpPr>
      <p:grpSpPr>
        <a:xfrm>
          <a:off x="0" y="0"/>
          <a:ext cx="0" cy="0"/>
          <a:chOff x="0" y="0"/>
          <a:chExt cx="0" cy="0"/>
        </a:xfrm>
      </p:grpSpPr>
      <p:sp>
        <p:nvSpPr>
          <p:cNvPr id="13032" name="Google Shape;13032;p15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3033" name="Google Shape;13033;p1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34" name="Google Shape;13034;p15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3035" name="Google Shape;13035;p155"/>
          <p:cNvGrpSpPr/>
          <p:nvPr/>
        </p:nvGrpSpPr>
        <p:grpSpPr>
          <a:xfrm>
            <a:off x="10721565" y="6371462"/>
            <a:ext cx="797703" cy="227212"/>
            <a:chOff x="238125" y="1822850"/>
            <a:chExt cx="7080200" cy="2016675"/>
          </a:xfrm>
        </p:grpSpPr>
        <p:sp>
          <p:nvSpPr>
            <p:cNvPr id="13036" name="Google Shape;13036;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7" name="Google Shape;13037;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8" name="Google Shape;13038;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9" name="Google Shape;13039;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0" name="Google Shape;13040;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1" name="Google Shape;13041;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2" name="Google Shape;13042;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43" name="Google Shape;13043;p1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044" name="Shape 13044"/>
        <p:cNvGrpSpPr/>
        <p:nvPr/>
      </p:nvGrpSpPr>
      <p:grpSpPr>
        <a:xfrm>
          <a:off x="0" y="0"/>
          <a:ext cx="0" cy="0"/>
          <a:chOff x="0" y="0"/>
          <a:chExt cx="0" cy="0"/>
        </a:xfrm>
      </p:grpSpPr>
      <p:sp>
        <p:nvSpPr>
          <p:cNvPr id="13045" name="Google Shape;13045;p15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3046" name="Google Shape;13046;p1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047" name="Shape 13047"/>
        <p:cNvGrpSpPr/>
        <p:nvPr/>
      </p:nvGrpSpPr>
      <p:grpSpPr>
        <a:xfrm>
          <a:off x="0" y="0"/>
          <a:ext cx="0" cy="0"/>
          <a:chOff x="0" y="0"/>
          <a:chExt cx="0" cy="0"/>
        </a:xfrm>
      </p:grpSpPr>
      <p:sp>
        <p:nvSpPr>
          <p:cNvPr id="13048" name="Google Shape;13048;p157"/>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9" name="Google Shape;13049;p157"/>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3050" name="Google Shape;13050;p157"/>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3051" name="Google Shape;13051;p157"/>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052" name="Google Shape;13052;p1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3" name="Google Shape;13053;p1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54" name="Google Shape;13054;p15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055" name="Shape 13055"/>
        <p:cNvGrpSpPr/>
        <p:nvPr/>
      </p:nvGrpSpPr>
      <p:grpSpPr>
        <a:xfrm>
          <a:off x="0" y="0"/>
          <a:ext cx="0" cy="0"/>
          <a:chOff x="0" y="0"/>
          <a:chExt cx="0" cy="0"/>
        </a:xfrm>
      </p:grpSpPr>
      <p:sp>
        <p:nvSpPr>
          <p:cNvPr id="13056" name="Google Shape;13056;p1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7" name="Google Shape;13057;p158"/>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3058" name="Google Shape;13058;p1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59" name="Google Shape;13059;p15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060" name="Shape 13060"/>
        <p:cNvGrpSpPr/>
        <p:nvPr/>
      </p:nvGrpSpPr>
      <p:grpSpPr>
        <a:xfrm>
          <a:off x="0" y="0"/>
          <a:ext cx="0" cy="0"/>
          <a:chOff x="0" y="0"/>
          <a:chExt cx="0" cy="0"/>
        </a:xfrm>
      </p:grpSpPr>
      <p:grpSp>
        <p:nvGrpSpPr>
          <p:cNvPr id="13061" name="Google Shape;13061;p159"/>
          <p:cNvGrpSpPr/>
          <p:nvPr/>
        </p:nvGrpSpPr>
        <p:grpSpPr>
          <a:xfrm>
            <a:off x="4918937" y="8"/>
            <a:ext cx="4929377" cy="6858189"/>
            <a:chOff x="1926275" y="238125"/>
            <a:chExt cx="3765950" cy="5239525"/>
          </a:xfrm>
        </p:grpSpPr>
        <p:sp>
          <p:nvSpPr>
            <p:cNvPr id="13062" name="Google Shape;13062;p15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3" name="Google Shape;13063;p15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4" name="Google Shape;13064;p15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5" name="Google Shape;13065;p15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6" name="Google Shape;13066;p15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7" name="Google Shape;13067;p15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8" name="Google Shape;13068;p15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9" name="Google Shape;13069;p15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0" name="Google Shape;13070;p15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1" name="Google Shape;13071;p15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2" name="Google Shape;13072;p15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3" name="Google Shape;13073;p15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4" name="Google Shape;13074;p15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5" name="Google Shape;13075;p15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6" name="Google Shape;13076;p15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7" name="Google Shape;13077;p15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8" name="Google Shape;13078;p15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79" name="Google Shape;13079;p15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0" name="Google Shape;13080;p15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1" name="Google Shape;13081;p15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2" name="Google Shape;13082;p15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3" name="Google Shape;13083;p15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4" name="Google Shape;13084;p15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5" name="Google Shape;13085;p15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6" name="Google Shape;13086;p15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7" name="Google Shape;13087;p15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8" name="Google Shape;13088;p15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9" name="Google Shape;13089;p15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0" name="Google Shape;13090;p15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1" name="Google Shape;13091;p15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2" name="Google Shape;13092;p15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3" name="Google Shape;13093;p15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4" name="Google Shape;13094;p15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5" name="Google Shape;13095;p15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6" name="Google Shape;13096;p15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7" name="Google Shape;13097;p15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8" name="Google Shape;13098;p15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9" name="Google Shape;13099;p15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0" name="Google Shape;13100;p15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1" name="Google Shape;13101;p15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2" name="Google Shape;13102;p15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3" name="Google Shape;13103;p15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4" name="Google Shape;13104;p15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5" name="Google Shape;13105;p15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6" name="Google Shape;13106;p15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7" name="Google Shape;13107;p15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8" name="Google Shape;13108;p15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9" name="Google Shape;13109;p15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0" name="Google Shape;13110;p15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1" name="Google Shape;13111;p15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2" name="Google Shape;13112;p15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3" name="Google Shape;13113;p15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4" name="Google Shape;13114;p15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5" name="Google Shape;13115;p15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6" name="Google Shape;13116;p15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7" name="Google Shape;13117;p15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8" name="Google Shape;13118;p15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9" name="Google Shape;13119;p15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0" name="Google Shape;13120;p15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1" name="Google Shape;13121;p15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22" name="Google Shape;13122;p159"/>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3" name="Google Shape;13123;p159"/>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13124" name="Google Shape;13124;p159"/>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13125" name="Google Shape;13125;p159"/>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13126" name="Google Shape;13126;p159"/>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27" name="Google Shape;13127;p159"/>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128" name="Shape 13128"/>
        <p:cNvGrpSpPr/>
        <p:nvPr/>
      </p:nvGrpSpPr>
      <p:grpSpPr>
        <a:xfrm>
          <a:off x="0" y="0"/>
          <a:ext cx="0" cy="0"/>
          <a:chOff x="0" y="0"/>
          <a:chExt cx="0" cy="0"/>
        </a:xfrm>
      </p:grpSpPr>
      <p:grpSp>
        <p:nvGrpSpPr>
          <p:cNvPr id="13129" name="Google Shape;13129;p160"/>
          <p:cNvGrpSpPr/>
          <p:nvPr/>
        </p:nvGrpSpPr>
        <p:grpSpPr>
          <a:xfrm>
            <a:off x="4931637" y="8"/>
            <a:ext cx="4929377" cy="6858189"/>
            <a:chOff x="1926275" y="238125"/>
            <a:chExt cx="3765950" cy="5239525"/>
          </a:xfrm>
        </p:grpSpPr>
        <p:sp>
          <p:nvSpPr>
            <p:cNvPr id="13130" name="Google Shape;13130;p16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1" name="Google Shape;13131;p16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2" name="Google Shape;13132;p16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3" name="Google Shape;13133;p16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4" name="Google Shape;13134;p16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5" name="Google Shape;13135;p16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6" name="Google Shape;13136;p16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7" name="Google Shape;13137;p16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8" name="Google Shape;13138;p16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9" name="Google Shape;13139;p16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0" name="Google Shape;13140;p16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1" name="Google Shape;13141;p16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2" name="Google Shape;13142;p16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3" name="Google Shape;13143;p16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4" name="Google Shape;13144;p16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5" name="Google Shape;13145;p16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6" name="Google Shape;13146;p16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7" name="Google Shape;13147;p16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8" name="Google Shape;13148;p16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9" name="Google Shape;13149;p16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0" name="Google Shape;13150;p16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1" name="Google Shape;13151;p16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2" name="Google Shape;13152;p16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3" name="Google Shape;13153;p16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4" name="Google Shape;13154;p16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5" name="Google Shape;13155;p16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6" name="Google Shape;13156;p16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7" name="Google Shape;13157;p16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8" name="Google Shape;13158;p16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9" name="Google Shape;13159;p16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0" name="Google Shape;13160;p16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1" name="Google Shape;13161;p16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2" name="Google Shape;13162;p16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3" name="Google Shape;13163;p16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4" name="Google Shape;13164;p16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5" name="Google Shape;13165;p16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6" name="Google Shape;13166;p16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7" name="Google Shape;13167;p16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8" name="Google Shape;13168;p16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9" name="Google Shape;13169;p16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0" name="Google Shape;13170;p16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1" name="Google Shape;13171;p16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2" name="Google Shape;13172;p16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3" name="Google Shape;13173;p16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4" name="Google Shape;13174;p16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5" name="Google Shape;13175;p16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6" name="Google Shape;13176;p16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7" name="Google Shape;13177;p16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8" name="Google Shape;13178;p16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9" name="Google Shape;13179;p16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0" name="Google Shape;13180;p16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1" name="Google Shape;13181;p16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2" name="Google Shape;13182;p16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3" name="Google Shape;13183;p16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4" name="Google Shape;13184;p16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5" name="Google Shape;13185;p16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6" name="Google Shape;13186;p16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7" name="Google Shape;13187;p16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8" name="Google Shape;13188;p16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9" name="Google Shape;13189;p16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90" name="Google Shape;13190;p160"/>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1" name="Google Shape;13191;p1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192" name="Google Shape;13192;p160"/>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3193" name="Google Shape;13193;p1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94" name="Google Shape;13194;p160"/>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195" name="Shape 13195"/>
        <p:cNvGrpSpPr/>
        <p:nvPr/>
      </p:nvGrpSpPr>
      <p:grpSpPr>
        <a:xfrm>
          <a:off x="0" y="0"/>
          <a:ext cx="0" cy="0"/>
          <a:chOff x="0" y="0"/>
          <a:chExt cx="0" cy="0"/>
        </a:xfrm>
      </p:grpSpPr>
      <p:grpSp>
        <p:nvGrpSpPr>
          <p:cNvPr id="13196" name="Google Shape;13196;p161"/>
          <p:cNvGrpSpPr/>
          <p:nvPr/>
        </p:nvGrpSpPr>
        <p:grpSpPr>
          <a:xfrm>
            <a:off x="4931637" y="8"/>
            <a:ext cx="4929377" cy="6858189"/>
            <a:chOff x="1926275" y="238125"/>
            <a:chExt cx="3765950" cy="5239525"/>
          </a:xfrm>
        </p:grpSpPr>
        <p:sp>
          <p:nvSpPr>
            <p:cNvPr id="13197" name="Google Shape;13197;p1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8" name="Google Shape;13198;p1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9" name="Google Shape;13199;p1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0" name="Google Shape;13200;p1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1" name="Google Shape;13201;p1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2" name="Google Shape;13202;p1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3" name="Google Shape;13203;p1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4" name="Google Shape;13204;p1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5" name="Google Shape;13205;p1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6" name="Google Shape;13206;p1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7" name="Google Shape;13207;p1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8" name="Google Shape;13208;p1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9" name="Google Shape;13209;p1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0" name="Google Shape;13210;p1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1" name="Google Shape;13211;p1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2" name="Google Shape;13212;p1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3" name="Google Shape;13213;p1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4" name="Google Shape;13214;p1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5" name="Google Shape;13215;p1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6" name="Google Shape;13216;p1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7" name="Google Shape;13217;p1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8" name="Google Shape;13218;p1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9" name="Google Shape;13219;p1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0" name="Google Shape;13220;p1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1" name="Google Shape;13221;p1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2" name="Google Shape;13222;p1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3" name="Google Shape;13223;p1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4" name="Google Shape;13224;p1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5" name="Google Shape;13225;p1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6" name="Google Shape;13226;p1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7" name="Google Shape;13227;p1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8" name="Google Shape;13228;p1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9" name="Google Shape;13229;p1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0" name="Google Shape;13230;p1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1" name="Google Shape;13231;p1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2" name="Google Shape;13232;p1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3" name="Google Shape;13233;p1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4" name="Google Shape;13234;p1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5" name="Google Shape;13235;p1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6" name="Google Shape;13236;p1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7" name="Google Shape;13237;p1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8" name="Google Shape;13238;p1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9" name="Google Shape;13239;p1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0" name="Google Shape;13240;p1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1" name="Google Shape;13241;p1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2" name="Google Shape;13242;p1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3" name="Google Shape;13243;p1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4" name="Google Shape;13244;p1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5" name="Google Shape;13245;p1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6" name="Google Shape;13246;p1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7" name="Google Shape;13247;p1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8" name="Google Shape;13248;p1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9" name="Google Shape;13249;p1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0" name="Google Shape;13250;p1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1" name="Google Shape;13251;p1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2" name="Google Shape;13252;p1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3" name="Google Shape;13253;p1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4" name="Google Shape;13254;p1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5" name="Google Shape;13255;p1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6" name="Google Shape;13256;p1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57" name="Google Shape;13257;p161"/>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8" name="Google Shape;13258;p1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59" name="Google Shape;13259;p161"/>
          <p:cNvGrpSpPr/>
          <p:nvPr/>
        </p:nvGrpSpPr>
        <p:grpSpPr>
          <a:xfrm>
            <a:off x="1714562" y="2858830"/>
            <a:ext cx="3825196" cy="1089543"/>
            <a:chOff x="238125" y="1822850"/>
            <a:chExt cx="7080200" cy="2016675"/>
          </a:xfrm>
        </p:grpSpPr>
        <p:sp>
          <p:nvSpPr>
            <p:cNvPr id="13260" name="Google Shape;13260;p16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1" name="Google Shape;13261;p16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2" name="Google Shape;13262;p16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3" name="Google Shape;13263;p16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4" name="Google Shape;13264;p16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5" name="Google Shape;13265;p16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6" name="Google Shape;13266;p16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67" name="Google Shape;13267;p161"/>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3268" name="Google Shape;13268;p1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269" name="Shape 13269"/>
        <p:cNvGrpSpPr/>
        <p:nvPr/>
      </p:nvGrpSpPr>
      <p:grpSpPr>
        <a:xfrm>
          <a:off x="0" y="0"/>
          <a:ext cx="0" cy="0"/>
          <a:chOff x="0" y="0"/>
          <a:chExt cx="0" cy="0"/>
        </a:xfrm>
      </p:grpSpPr>
      <p:sp>
        <p:nvSpPr>
          <p:cNvPr id="13270" name="Google Shape;13270;p162"/>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1" name="Google Shape;13271;p1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72" name="Google Shape;13272;p162"/>
          <p:cNvGrpSpPr/>
          <p:nvPr/>
        </p:nvGrpSpPr>
        <p:grpSpPr>
          <a:xfrm>
            <a:off x="1714562" y="2858830"/>
            <a:ext cx="3825196" cy="1089543"/>
            <a:chOff x="238125" y="1822850"/>
            <a:chExt cx="7080200" cy="2016675"/>
          </a:xfrm>
        </p:grpSpPr>
        <p:sp>
          <p:nvSpPr>
            <p:cNvPr id="13273" name="Google Shape;13273;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4" name="Google Shape;13274;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5" name="Google Shape;13275;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6" name="Google Shape;13276;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7" name="Google Shape;13277;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8" name="Google Shape;13278;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9" name="Google Shape;13279;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80" name="Google Shape;13280;p162"/>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3281" name="Google Shape;13281;p1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3288" name="Shape 13288"/>
        <p:cNvGrpSpPr/>
        <p:nvPr/>
      </p:nvGrpSpPr>
      <p:grpSpPr>
        <a:xfrm>
          <a:off x="0" y="0"/>
          <a:ext cx="0" cy="0"/>
          <a:chOff x="0" y="0"/>
          <a:chExt cx="0" cy="0"/>
        </a:xfrm>
      </p:grpSpPr>
      <p:sp>
        <p:nvSpPr>
          <p:cNvPr id="13289" name="Google Shape;13289;p3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0" name="Google Shape;13290;p31"/>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291" name="Google Shape;13291;p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2" name="Google Shape;13292;p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3" name="Google Shape;13293;p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294" name="Shape 13294"/>
        <p:cNvGrpSpPr/>
        <p:nvPr/>
      </p:nvGrpSpPr>
      <p:grpSpPr>
        <a:xfrm>
          <a:off x="0" y="0"/>
          <a:ext cx="0" cy="0"/>
          <a:chOff x="0" y="0"/>
          <a:chExt cx="0" cy="0"/>
        </a:xfrm>
      </p:grpSpPr>
      <p:sp>
        <p:nvSpPr>
          <p:cNvPr id="13295" name="Google Shape;13295;p125"/>
          <p:cNvSpPr txBox="1"/>
          <p:nvPr>
            <p:ph type="title"/>
          </p:nvPr>
        </p:nvSpPr>
        <p:spPr>
          <a:xfrm>
            <a:off x="831851" y="1709740"/>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6" name="Google Shape;13296;p125"/>
          <p:cNvSpPr txBox="1"/>
          <p:nvPr>
            <p:ph idx="1" type="body"/>
          </p:nvPr>
        </p:nvSpPr>
        <p:spPr>
          <a:xfrm>
            <a:off x="831851" y="4589464"/>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13297" name="Google Shape;13297;p125"/>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8" name="Google Shape;13298;p125"/>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99" name="Google Shape;13299;p125"/>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782"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88" name="Google Shape;2788;p5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89" name="Google Shape;2789;p5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90" name="Google Shape;2790;p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2" name="Google Shape;2792;p55"/>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93" name="Google Shape;2793;p55"/>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3300" name="Shape 13300"/>
        <p:cNvGrpSpPr/>
        <p:nvPr/>
      </p:nvGrpSpPr>
      <p:grpSpPr>
        <a:xfrm>
          <a:off x="0" y="0"/>
          <a:ext cx="0" cy="0"/>
          <a:chOff x="0" y="0"/>
          <a:chExt cx="0" cy="0"/>
        </a:xfrm>
      </p:grpSpPr>
      <p:sp>
        <p:nvSpPr>
          <p:cNvPr id="13301" name="Google Shape;13301;p12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2" name="Google Shape;13302;p126"/>
          <p:cNvSpPr txBox="1"/>
          <p:nvPr>
            <p:ph idx="1" type="body"/>
          </p:nvPr>
        </p:nvSpPr>
        <p:spPr>
          <a:xfrm>
            <a:off x="838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03" name="Google Shape;13303;p126"/>
          <p:cNvSpPr txBox="1"/>
          <p:nvPr>
            <p:ph idx="2" type="body"/>
          </p:nvPr>
        </p:nvSpPr>
        <p:spPr>
          <a:xfrm>
            <a:off x="6172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04" name="Google Shape;13304;p126"/>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5" name="Google Shape;13305;p126"/>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6" name="Google Shape;13306;p126"/>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3307" name="Shape 13307"/>
        <p:cNvGrpSpPr/>
        <p:nvPr/>
      </p:nvGrpSpPr>
      <p:grpSpPr>
        <a:xfrm>
          <a:off x="0" y="0"/>
          <a:ext cx="0" cy="0"/>
          <a:chOff x="0" y="0"/>
          <a:chExt cx="0" cy="0"/>
        </a:xfrm>
      </p:grpSpPr>
      <p:sp>
        <p:nvSpPr>
          <p:cNvPr id="13308" name="Google Shape;13308;p12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09" name="Google Shape;13309;p127"/>
          <p:cNvSpPr txBox="1"/>
          <p:nvPr>
            <p:ph idx="1" type="body"/>
          </p:nvPr>
        </p:nvSpPr>
        <p:spPr>
          <a:xfrm>
            <a:off x="839789"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10" name="Google Shape;13310;p127"/>
          <p:cNvSpPr txBox="1"/>
          <p:nvPr>
            <p:ph idx="2" type="body"/>
          </p:nvPr>
        </p:nvSpPr>
        <p:spPr>
          <a:xfrm>
            <a:off x="839789"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1" name="Google Shape;13311;p127"/>
          <p:cNvSpPr txBox="1"/>
          <p:nvPr>
            <p:ph idx="3" type="body"/>
          </p:nvPr>
        </p:nvSpPr>
        <p:spPr>
          <a:xfrm>
            <a:off x="6172201"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12" name="Google Shape;13312;p127"/>
          <p:cNvSpPr txBox="1"/>
          <p:nvPr>
            <p:ph idx="4" type="body"/>
          </p:nvPr>
        </p:nvSpPr>
        <p:spPr>
          <a:xfrm>
            <a:off x="6172201"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3" name="Google Shape;13313;p127"/>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4" name="Google Shape;13314;p127"/>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5" name="Google Shape;13315;p127"/>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316" name="Shape 13316"/>
        <p:cNvGrpSpPr/>
        <p:nvPr/>
      </p:nvGrpSpPr>
      <p:grpSpPr>
        <a:xfrm>
          <a:off x="0" y="0"/>
          <a:ext cx="0" cy="0"/>
          <a:chOff x="0" y="0"/>
          <a:chExt cx="0" cy="0"/>
        </a:xfrm>
      </p:grpSpPr>
      <p:sp>
        <p:nvSpPr>
          <p:cNvPr id="13317" name="Google Shape;13317;p12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8" name="Google Shape;13318;p128"/>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9" name="Google Shape;13319;p128"/>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0" name="Google Shape;13320;p128"/>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3321" name="Shape 13321"/>
        <p:cNvGrpSpPr/>
        <p:nvPr/>
      </p:nvGrpSpPr>
      <p:grpSpPr>
        <a:xfrm>
          <a:off x="0" y="0"/>
          <a:ext cx="0" cy="0"/>
          <a:chOff x="0" y="0"/>
          <a:chExt cx="0" cy="0"/>
        </a:xfrm>
      </p:grpSpPr>
      <p:sp>
        <p:nvSpPr>
          <p:cNvPr id="13322" name="Google Shape;13322;p129"/>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3" name="Google Shape;13323;p129"/>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4" name="Google Shape;13324;p129"/>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3325" name="Shape 13325"/>
        <p:cNvGrpSpPr/>
        <p:nvPr/>
      </p:nvGrpSpPr>
      <p:grpSpPr>
        <a:xfrm>
          <a:off x="0" y="0"/>
          <a:ext cx="0" cy="0"/>
          <a:chOff x="0" y="0"/>
          <a:chExt cx="0" cy="0"/>
        </a:xfrm>
      </p:grpSpPr>
      <p:sp>
        <p:nvSpPr>
          <p:cNvPr id="13326" name="Google Shape;13326;p13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7" name="Google Shape;13327;p130"/>
          <p:cNvSpPr txBox="1"/>
          <p:nvPr>
            <p:ph idx="1" type="body"/>
          </p:nvPr>
        </p:nvSpPr>
        <p:spPr>
          <a:xfrm>
            <a:off x="5183188" y="987426"/>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3328" name="Google Shape;13328;p130"/>
          <p:cNvSpPr txBox="1"/>
          <p:nvPr>
            <p:ph idx="2"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29" name="Google Shape;13329;p1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0" name="Google Shape;13330;p1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1" name="Google Shape;13331;p1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3332" name="Shape 13332"/>
        <p:cNvGrpSpPr/>
        <p:nvPr/>
      </p:nvGrpSpPr>
      <p:grpSpPr>
        <a:xfrm>
          <a:off x="0" y="0"/>
          <a:ext cx="0" cy="0"/>
          <a:chOff x="0" y="0"/>
          <a:chExt cx="0" cy="0"/>
        </a:xfrm>
      </p:grpSpPr>
      <p:sp>
        <p:nvSpPr>
          <p:cNvPr id="13333" name="Google Shape;13333;p13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4" name="Google Shape;13334;p131"/>
          <p:cNvSpPr/>
          <p:nvPr>
            <p:ph idx="2" type="pic"/>
          </p:nvPr>
        </p:nvSpPr>
        <p:spPr>
          <a:xfrm>
            <a:off x="5183188" y="987426"/>
            <a:ext cx="6172200" cy="4873625"/>
          </a:xfrm>
          <a:prstGeom prst="rect">
            <a:avLst/>
          </a:prstGeom>
          <a:noFill/>
          <a:ln>
            <a:noFill/>
          </a:ln>
        </p:spPr>
      </p:sp>
      <p:sp>
        <p:nvSpPr>
          <p:cNvPr id="13335" name="Google Shape;13335;p131"/>
          <p:cNvSpPr txBox="1"/>
          <p:nvPr>
            <p:ph idx="1"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36" name="Google Shape;13336;p1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7" name="Google Shape;13337;p1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8" name="Google Shape;13338;p1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3339" name="Shape 13339"/>
        <p:cNvGrpSpPr/>
        <p:nvPr/>
      </p:nvGrpSpPr>
      <p:grpSpPr>
        <a:xfrm>
          <a:off x="0" y="0"/>
          <a:ext cx="0" cy="0"/>
          <a:chOff x="0" y="0"/>
          <a:chExt cx="0" cy="0"/>
        </a:xfrm>
      </p:grpSpPr>
      <p:sp>
        <p:nvSpPr>
          <p:cNvPr id="13340" name="Google Shape;13340;p13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1" name="Google Shape;13341;p132"/>
          <p:cNvSpPr txBox="1"/>
          <p:nvPr>
            <p:ph idx="1" type="body"/>
          </p:nvPr>
        </p:nvSpPr>
        <p:spPr>
          <a:xfrm rot="5400000">
            <a:off x="3920331" y="-1256507"/>
            <a:ext cx="4351339"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42" name="Google Shape;13342;p132"/>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3" name="Google Shape;13343;p132"/>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4" name="Google Shape;13344;p132"/>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3345" name="Shape 13345"/>
        <p:cNvGrpSpPr/>
        <p:nvPr/>
      </p:nvGrpSpPr>
      <p:grpSpPr>
        <a:xfrm>
          <a:off x="0" y="0"/>
          <a:ext cx="0" cy="0"/>
          <a:chOff x="0" y="0"/>
          <a:chExt cx="0" cy="0"/>
        </a:xfrm>
      </p:grpSpPr>
      <p:sp>
        <p:nvSpPr>
          <p:cNvPr id="13346" name="Google Shape;13346;p133"/>
          <p:cNvSpPr txBox="1"/>
          <p:nvPr>
            <p:ph type="title"/>
          </p:nvPr>
        </p:nvSpPr>
        <p:spPr>
          <a:xfrm rot="5400000">
            <a:off x="7133431" y="1956595"/>
            <a:ext cx="5811839"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7" name="Google Shape;13347;p133"/>
          <p:cNvSpPr txBox="1"/>
          <p:nvPr>
            <p:ph idx="1" type="body"/>
          </p:nvPr>
        </p:nvSpPr>
        <p:spPr>
          <a:xfrm rot="5400000">
            <a:off x="1799431" y="-596106"/>
            <a:ext cx="5811839"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48" name="Google Shape;13348;p133"/>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9" name="Google Shape;13349;p133"/>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0" name="Google Shape;13350;p133"/>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92"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596" name="Google Shape;596;p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597" name="Google Shape;597;p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95" name="Shape 2795"/>
        <p:cNvGrpSpPr/>
        <p:nvPr/>
      </p:nvGrpSpPr>
      <p:grpSpPr>
        <a:xfrm>
          <a:off x="0" y="0"/>
          <a:ext cx="0" cy="0"/>
          <a:chOff x="0" y="0"/>
          <a:chExt cx="0" cy="0"/>
        </a:xfrm>
      </p:grpSpPr>
      <p:sp>
        <p:nvSpPr>
          <p:cNvPr id="2796" name="Google Shape;2796;p5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97" name="Google Shape;2797;p56"/>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8" name="Google Shape;2798;p56"/>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9" name="Google Shape;2799;p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7254"/>
          </a:srgbClr>
        </a:solidFill>
      </p:bgPr>
    </p:bg>
    <p:spTree>
      <p:nvGrpSpPr>
        <p:cNvPr id="2809"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3086" name="Google Shape;3086;p5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87" name="Google Shape;3087;p57"/>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8" name="Google Shape;3088;p57"/>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9" name="Google Shape;3089;p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99" name="Shape 3099"/>
        <p:cNvGrpSpPr/>
        <p:nvPr/>
      </p:nvGrpSpPr>
      <p:grpSpPr>
        <a:xfrm>
          <a:off x="0" y="0"/>
          <a:ext cx="0" cy="0"/>
          <a:chOff x="0" y="0"/>
          <a:chExt cx="0" cy="0"/>
        </a:xfrm>
      </p:grpSpPr>
      <p:sp>
        <p:nvSpPr>
          <p:cNvPr id="3100" name="Google Shape;3100;p5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01" name="Google Shape;3101;p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11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3" name="Google Shape;3113;p5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14" name="Google Shape;3114;p5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116" name="Shape 3116"/>
        <p:cNvGrpSpPr/>
        <p:nvPr/>
      </p:nvGrpSpPr>
      <p:grpSpPr>
        <a:xfrm>
          <a:off x="0" y="0"/>
          <a:ext cx="0" cy="0"/>
          <a:chOff x="0" y="0"/>
          <a:chExt cx="0" cy="0"/>
        </a:xfrm>
      </p:grpSpPr>
      <p:sp>
        <p:nvSpPr>
          <p:cNvPr id="3117" name="Google Shape;3117;p6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3118" name="Google Shape;3118;p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9" name="Google Shape;3119;p6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129" name="Shape 3129"/>
        <p:cNvGrpSpPr/>
        <p:nvPr/>
      </p:nvGrpSpPr>
      <p:grpSpPr>
        <a:xfrm>
          <a:off x="0" y="0"/>
          <a:ext cx="0" cy="0"/>
          <a:chOff x="0" y="0"/>
          <a:chExt cx="0" cy="0"/>
        </a:xfrm>
      </p:grpSpPr>
      <p:sp>
        <p:nvSpPr>
          <p:cNvPr id="3130" name="Google Shape;3130;p6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3131" name="Google Shape;3131;p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132"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4" name="Google Shape;3134;p6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3135" name="Google Shape;3135;p6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3136" name="Google Shape;3136;p6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137" name="Google Shape;3137;p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140" name="Shape 3140"/>
        <p:cNvGrpSpPr/>
        <p:nvPr/>
      </p:nvGrpSpPr>
      <p:grpSpPr>
        <a:xfrm>
          <a:off x="0" y="0"/>
          <a:ext cx="0" cy="0"/>
          <a:chOff x="0" y="0"/>
          <a:chExt cx="0" cy="0"/>
        </a:xfrm>
      </p:grpSpPr>
      <p:sp>
        <p:nvSpPr>
          <p:cNvPr id="3141" name="Google Shape;3141;p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chemeClr val="lt1"/>
              </a:buClr>
              <a:buSzPts val="4267"/>
              <a:buFont typeface="Inter ExtraBold"/>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145" name="Shape 3145"/>
        <p:cNvGrpSpPr/>
        <p:nvPr/>
      </p:nvGrpSpPr>
      <p:grpSpPr>
        <a:xfrm>
          <a:off x="0" y="0"/>
          <a:ext cx="0" cy="0"/>
          <a:chOff x="0" y="0"/>
          <a:chExt cx="0" cy="0"/>
        </a:xfrm>
      </p:grpSpPr>
      <p:sp>
        <p:nvSpPr>
          <p:cNvPr id="3146" name="Google Shape;3146;p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147"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0" name="Google Shape;3210;p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212" name="Google Shape;3212;p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99" name="Shape 599"/>
        <p:cNvGrpSpPr/>
        <p:nvPr/>
      </p:nvGrpSpPr>
      <p:grpSpPr>
        <a:xfrm>
          <a:off x="0" y="0"/>
          <a:ext cx="0" cy="0"/>
          <a:chOff x="0" y="0"/>
          <a:chExt cx="0" cy="0"/>
        </a:xfrm>
      </p:grpSpPr>
      <p:sp>
        <p:nvSpPr>
          <p:cNvPr id="600" name="Google Shape;600;p39"/>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01" name="Google Shape;601;p39"/>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214"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7" name="Google Shape;3277;p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3287" name="Google Shape;3287;p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3288"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0" name="Google Shape;3290;p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3300" name="Google Shape;3300;p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3305" name="Shape 3305"/>
        <p:cNvGrpSpPr/>
        <p:nvPr/>
      </p:nvGrpSpPr>
      <p:grpSpPr>
        <a:xfrm>
          <a:off x="0" y="0"/>
          <a:ext cx="0" cy="0"/>
          <a:chOff x="0" y="0"/>
          <a:chExt cx="0" cy="0"/>
        </a:xfrm>
      </p:grpSpPr>
      <p:sp>
        <p:nvSpPr>
          <p:cNvPr id="3306" name="Google Shape;3306;p19"/>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07" name="Google Shape;3307;p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3321" name="Google Shape;3321;p19"/>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322" name="Google Shape;3322;p19"/>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893" name="Shape 3893"/>
        <p:cNvGrpSpPr/>
        <p:nvPr/>
      </p:nvGrpSpPr>
      <p:grpSpPr>
        <a:xfrm>
          <a:off x="0" y="0"/>
          <a:ext cx="0" cy="0"/>
          <a:chOff x="0" y="0"/>
          <a:chExt cx="0" cy="0"/>
        </a:xfrm>
      </p:grpSpPr>
      <p:sp>
        <p:nvSpPr>
          <p:cNvPr id="3894" name="Google Shape;3894;p68"/>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895" name="Google Shape;3895;p68"/>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904"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6" name="Google Shape;3906;p69"/>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07" name="Google Shape;3907;p69"/>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916" name="Shape 3916"/>
        <p:cNvGrpSpPr/>
        <p:nvPr/>
      </p:nvGrpSpPr>
      <p:grpSpPr>
        <a:xfrm>
          <a:off x="0" y="0"/>
          <a:ext cx="0" cy="0"/>
          <a:chOff x="0" y="0"/>
          <a:chExt cx="0" cy="0"/>
        </a:xfrm>
      </p:grpSpPr>
      <p:sp>
        <p:nvSpPr>
          <p:cNvPr id="3917" name="Google Shape;3917;p70"/>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18" name="Google Shape;3918;p70"/>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928" name="Shape 3928"/>
        <p:cNvGrpSpPr/>
        <p:nvPr/>
      </p:nvGrpSpPr>
      <p:grpSpPr>
        <a:xfrm>
          <a:off x="0" y="0"/>
          <a:ext cx="0" cy="0"/>
          <a:chOff x="0" y="0"/>
          <a:chExt cx="0" cy="0"/>
        </a:xfrm>
      </p:grpSpPr>
      <p:sp>
        <p:nvSpPr>
          <p:cNvPr id="3929" name="Google Shape;3929;p71"/>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30" name="Google Shape;3930;p7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40"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4028" name="Google Shape;4028;p72"/>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4029" name="Google Shape;4029;p72"/>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4039" name="Google Shape;4039;p72"/>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40" name="Shape 4040"/>
        <p:cNvGrpSpPr/>
        <p:nvPr/>
      </p:nvGrpSpPr>
      <p:grpSpPr>
        <a:xfrm>
          <a:off x="0" y="0"/>
          <a:ext cx="0" cy="0"/>
          <a:chOff x="0" y="0"/>
          <a:chExt cx="0" cy="0"/>
        </a:xfrm>
      </p:grpSpPr>
      <p:sp>
        <p:nvSpPr>
          <p:cNvPr id="4041" name="Google Shape;4041;p7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2" name="Google Shape;4042;p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4044"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48" name="Google Shape;4048;p7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9" name="Google Shape;4049;p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10"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2" name="Google Shape;612;p40"/>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3" name="Google Shape;613;p40"/>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614" name="Google Shape;614;p40"/>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51" name="Shape 4051"/>
        <p:cNvGrpSpPr/>
        <p:nvPr/>
      </p:nvGrpSpPr>
      <p:grpSpPr>
        <a:xfrm>
          <a:off x="0" y="0"/>
          <a:ext cx="0" cy="0"/>
          <a:chOff x="0" y="0"/>
          <a:chExt cx="0" cy="0"/>
        </a:xfrm>
      </p:grpSpPr>
      <p:sp>
        <p:nvSpPr>
          <p:cNvPr id="4052" name="Google Shape;4052;p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61" name="Google Shape;4061;p7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62" name="Google Shape;4062;p7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063" name="Google Shape;4063;p7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4" name="Google Shape;4064;p75"/>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065" name="Google Shape;4065;p7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4066"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28" name="Google Shape;4128;p7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29" name="Google Shape;4129;p7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30" name="Google Shape;4130;p7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31" name="Google Shape;4131;p76"/>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40" name="Google Shape;4140;p7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41" name="Google Shape;4141;p7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4142" name="Shape 4142"/>
        <p:cNvGrpSpPr/>
        <p:nvPr/>
      </p:nvGrpSpPr>
      <p:grpSpPr>
        <a:xfrm>
          <a:off x="0" y="0"/>
          <a:ext cx="0" cy="0"/>
          <a:chOff x="0" y="0"/>
          <a:chExt cx="0" cy="0"/>
        </a:xfrm>
      </p:grpSpPr>
      <p:sp>
        <p:nvSpPr>
          <p:cNvPr id="4143" name="Google Shape;4143;p7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44" name="Google Shape;4144;p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45" name="Google Shape;4145;p7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46" name="Google Shape;4146;p77"/>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55" name="Google Shape;4155;p7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56" name="Google Shape;4156;p7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157" name="Shape 4157"/>
        <p:cNvGrpSpPr/>
        <p:nvPr/>
      </p:nvGrpSpPr>
      <p:grpSpPr>
        <a:xfrm>
          <a:off x="0" y="0"/>
          <a:ext cx="0" cy="0"/>
          <a:chOff x="0" y="0"/>
          <a:chExt cx="0" cy="0"/>
        </a:xfrm>
      </p:grpSpPr>
      <p:sp>
        <p:nvSpPr>
          <p:cNvPr id="4158" name="Google Shape;4158;p78"/>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59" name="Google Shape;4159;p78"/>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160" name="Google Shape;4160;p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2" name="Google Shape;4162;p78"/>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17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5" name="Google Shape;4175;p7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76" name="Google Shape;4176;p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8" name="Google Shape;4178;p7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179" name="Google Shape;4179;p7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4760"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2" name="Google Shape;4762;p8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63" name="Google Shape;4763;p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764" name="Google Shape;4764;p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6" name="Google Shape;4766;p8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4776"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43" name="Google Shape;4843;p8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44" name="Google Shape;4844;p8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45" name="Google Shape;4845;p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7" name="Google Shape;4847;p8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4857"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63" name="Google Shape;4863;p8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64" name="Google Shape;4864;p8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65" name="Google Shape;4865;p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7" name="Google Shape;4867;p8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868" name="Google Shape;4868;p8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77" name="Shape 4877"/>
        <p:cNvGrpSpPr/>
        <p:nvPr/>
      </p:nvGrpSpPr>
      <p:grpSpPr>
        <a:xfrm>
          <a:off x="0" y="0"/>
          <a:ext cx="0" cy="0"/>
          <a:chOff x="0" y="0"/>
          <a:chExt cx="0" cy="0"/>
        </a:xfrm>
      </p:grpSpPr>
      <p:sp>
        <p:nvSpPr>
          <p:cNvPr id="4878" name="Google Shape;4878;p8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79" name="Google Shape;4879;p8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0" name="Google Shape;4880;p8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1" name="Google Shape;4881;p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91" name="Shape 4891"/>
        <p:cNvGrpSpPr/>
        <p:nvPr/>
      </p:nvGrpSpPr>
      <p:grpSpPr>
        <a:xfrm>
          <a:off x="0" y="0"/>
          <a:ext cx="0" cy="0"/>
          <a:chOff x="0" y="0"/>
          <a:chExt cx="0" cy="0"/>
        </a:xfrm>
      </p:grpSpPr>
      <p:sp>
        <p:nvSpPr>
          <p:cNvPr id="4892" name="Google Shape;4892;p8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93" name="Google Shape;4893;p8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15" name="Shape 615"/>
        <p:cNvGrpSpPr/>
        <p:nvPr/>
      </p:nvGrpSpPr>
      <p:grpSpPr>
        <a:xfrm>
          <a:off x="0" y="0"/>
          <a:ext cx="0" cy="0"/>
          <a:chOff x="0" y="0"/>
          <a:chExt cx="0" cy="0"/>
        </a:xfrm>
      </p:grpSpPr>
      <p:sp>
        <p:nvSpPr>
          <p:cNvPr id="616" name="Google Shape;616;p41"/>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7" name="Google Shape;617;p4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4903"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5" name="Google Shape;4905;p8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906" name="Google Shape;4906;p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4908" name="Shape 4908"/>
        <p:cNvGrpSpPr/>
        <p:nvPr/>
      </p:nvGrpSpPr>
      <p:grpSpPr>
        <a:xfrm>
          <a:off x="0" y="0"/>
          <a:ext cx="0" cy="0"/>
          <a:chOff x="0" y="0"/>
          <a:chExt cx="0" cy="0"/>
        </a:xfrm>
      </p:grpSpPr>
      <p:sp>
        <p:nvSpPr>
          <p:cNvPr id="4909" name="Google Shape;4909;p8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4910" name="Google Shape;4910;p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11" name="Google Shape;4911;p8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4921" name="Shape 4921"/>
        <p:cNvGrpSpPr/>
        <p:nvPr/>
      </p:nvGrpSpPr>
      <p:grpSpPr>
        <a:xfrm>
          <a:off x="0" y="0"/>
          <a:ext cx="0" cy="0"/>
          <a:chOff x="0" y="0"/>
          <a:chExt cx="0" cy="0"/>
        </a:xfrm>
      </p:grpSpPr>
      <p:sp>
        <p:nvSpPr>
          <p:cNvPr id="4922" name="Google Shape;4922;p8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4923" name="Google Shape;4923;p8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4924"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26" name="Google Shape;4926;p8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4927" name="Google Shape;4927;p8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4928" name="Google Shape;4928;p8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929" name="Google Shape;4929;p8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939" name="Shape 4939"/>
        <p:cNvGrpSpPr/>
        <p:nvPr/>
      </p:nvGrpSpPr>
      <p:grpSpPr>
        <a:xfrm>
          <a:off x="0" y="0"/>
          <a:ext cx="0" cy="0"/>
          <a:chOff x="0" y="0"/>
          <a:chExt cx="0" cy="0"/>
        </a:xfrm>
      </p:grpSpPr>
      <p:sp>
        <p:nvSpPr>
          <p:cNvPr id="4940" name="Google Shape;4940;p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4951" name="Shape 4951"/>
        <p:cNvGrpSpPr/>
        <p:nvPr/>
      </p:nvGrpSpPr>
      <p:grpSpPr>
        <a:xfrm>
          <a:off x="0" y="0"/>
          <a:ext cx="0" cy="0"/>
          <a:chOff x="0" y="0"/>
          <a:chExt cx="0" cy="0"/>
        </a:xfrm>
      </p:grpSpPr>
      <p:sp>
        <p:nvSpPr>
          <p:cNvPr id="4952" name="Google Shape;4952;p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4953"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5017" name="Google Shape;5017;p9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028"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1" name="Google Shape;5091;p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5101" name="Google Shape;5101;p9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102"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5" name="Google Shape;5165;p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5175" name="Google Shape;5175;p9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176"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8" name="Google Shape;5178;p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5188" name="Google Shape;5188;p9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27" name="Shape 627"/>
        <p:cNvGrpSpPr/>
        <p:nvPr/>
      </p:nvGrpSpPr>
      <p:grpSpPr>
        <a:xfrm>
          <a:off x="0" y="0"/>
          <a:ext cx="0" cy="0"/>
          <a:chOff x="0" y="0"/>
          <a:chExt cx="0" cy="0"/>
        </a:xfrm>
      </p:grpSpPr>
      <p:sp>
        <p:nvSpPr>
          <p:cNvPr id="628" name="Google Shape;628;p4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29" name="Google Shape;629;p4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193"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fmla="val 0" name="adj1"/>
              <a:gd fmla="val 5382146" name="adj2"/>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470" name="Google Shape;5470;p21"/>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1" name="Google Shape;5471;p2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2" name="Google Shape;5472;p2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3" name="Google Shape;5473;p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483" name="Shape 5483"/>
        <p:cNvGrpSpPr/>
        <p:nvPr/>
      </p:nvGrpSpPr>
      <p:grpSpPr>
        <a:xfrm>
          <a:off x="0" y="0"/>
          <a:ext cx="0" cy="0"/>
          <a:chOff x="0" y="0"/>
          <a:chExt cx="0" cy="0"/>
        </a:xfrm>
      </p:grpSpPr>
      <p:sp>
        <p:nvSpPr>
          <p:cNvPr id="5484" name="Google Shape;5484;p9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85" name="Google Shape;5485;p9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494"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6" name="Google Shape;5496;p9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97" name="Google Shape;5497;p9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506" name="Shape 5506"/>
        <p:cNvGrpSpPr/>
        <p:nvPr/>
      </p:nvGrpSpPr>
      <p:grpSpPr>
        <a:xfrm>
          <a:off x="0" y="0"/>
          <a:ext cx="0" cy="0"/>
          <a:chOff x="0" y="0"/>
          <a:chExt cx="0" cy="0"/>
        </a:xfrm>
      </p:grpSpPr>
      <p:sp>
        <p:nvSpPr>
          <p:cNvPr id="5507" name="Google Shape;5507;p97"/>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08" name="Google Shape;5508;p9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518" name="Shape 5518"/>
        <p:cNvGrpSpPr/>
        <p:nvPr/>
      </p:nvGrpSpPr>
      <p:grpSpPr>
        <a:xfrm>
          <a:off x="0" y="0"/>
          <a:ext cx="0" cy="0"/>
          <a:chOff x="0" y="0"/>
          <a:chExt cx="0" cy="0"/>
        </a:xfrm>
      </p:grpSpPr>
      <p:sp>
        <p:nvSpPr>
          <p:cNvPr id="5519" name="Google Shape;5519;p98"/>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20" name="Google Shape;5520;p9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530"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18" name="Google Shape;5618;p99"/>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619" name="Google Shape;5619;p9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5629" name="Google Shape;5629;p99"/>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630"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5633" name="Google Shape;5633;p10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p:txBody>
      </p:sp>
      <p:sp>
        <p:nvSpPr>
          <p:cNvPr id="5634" name="Google Shape;5634;p10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b="24544" l="33473" r="24193" t="11983"/>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b="0" l="0" r="0" t="0"/>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289" name="Shape 6289"/>
        <p:cNvGrpSpPr/>
        <p:nvPr/>
      </p:nvGrpSpPr>
      <p:grpSpPr>
        <a:xfrm>
          <a:off x="0" y="0"/>
          <a:ext cx="0" cy="0"/>
          <a:chOff x="0" y="0"/>
          <a:chExt cx="0" cy="0"/>
        </a:xfrm>
      </p:grpSpPr>
      <p:sp>
        <p:nvSpPr>
          <p:cNvPr id="6290" name="Google Shape;6290;p101"/>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1" name="Google Shape;6291;p1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6293"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97" name="Google Shape;6297;p10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8" name="Google Shape;6298;p1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300" name="Shape 6300"/>
        <p:cNvGrpSpPr/>
        <p:nvPr/>
      </p:nvGrpSpPr>
      <p:grpSpPr>
        <a:xfrm>
          <a:off x="0" y="0"/>
          <a:ext cx="0" cy="0"/>
          <a:chOff x="0" y="0"/>
          <a:chExt cx="0" cy="0"/>
        </a:xfrm>
      </p:grpSpPr>
      <p:sp>
        <p:nvSpPr>
          <p:cNvPr id="6301" name="Google Shape;6301;p1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10" name="Google Shape;6310;p103"/>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311" name="Google Shape;6311;p103"/>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12" name="Google Shape;6312;p103"/>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3" name="Google Shape;6313;p103"/>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14" name="Google Shape;6314;p10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39"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27" name="Google Shape;727;p43"/>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728" name="Google Shape;728;p43"/>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738" name="Google Shape;738;p43"/>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6315"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77" name="Google Shape;6377;p10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78" name="Google Shape;6378;p10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79" name="Google Shape;6379;p10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80" name="Google Shape;6380;p104"/>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89" name="Google Shape;6389;p104"/>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90" name="Google Shape;6390;p10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6391" name="Shape 6391"/>
        <p:cNvGrpSpPr/>
        <p:nvPr/>
      </p:nvGrpSpPr>
      <p:grpSpPr>
        <a:xfrm>
          <a:off x="0" y="0"/>
          <a:ext cx="0" cy="0"/>
          <a:chOff x="0" y="0"/>
          <a:chExt cx="0" cy="0"/>
        </a:xfrm>
      </p:grpSpPr>
      <p:sp>
        <p:nvSpPr>
          <p:cNvPr id="6392" name="Google Shape;6392;p10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93" name="Google Shape;6393;p1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94" name="Google Shape;6394;p10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95" name="Google Shape;6395;p10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04" name="Google Shape;6404;p10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405" name="Google Shape;6405;p10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6406" name="Shape 6406"/>
        <p:cNvGrpSpPr/>
        <p:nvPr/>
      </p:nvGrpSpPr>
      <p:grpSpPr>
        <a:xfrm>
          <a:off x="0" y="0"/>
          <a:ext cx="0" cy="0"/>
          <a:chOff x="0" y="0"/>
          <a:chExt cx="0" cy="0"/>
        </a:xfrm>
      </p:grpSpPr>
      <p:sp>
        <p:nvSpPr>
          <p:cNvPr id="6407" name="Google Shape;6407;p106"/>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08" name="Google Shape;6408;p106"/>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09" name="Google Shape;6409;p1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1" name="Google Shape;6411;p106"/>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420" name="Shape 6420"/>
        <p:cNvGrpSpPr/>
        <p:nvPr/>
      </p:nvGrpSpPr>
      <p:grpSpPr>
        <a:xfrm>
          <a:off x="0" y="0"/>
          <a:ext cx="0" cy="0"/>
          <a:chOff x="0" y="0"/>
          <a:chExt cx="0" cy="0"/>
        </a:xfrm>
      </p:grpSpPr>
      <p:sp>
        <p:nvSpPr>
          <p:cNvPr id="6421" name="Google Shape;6421;p107"/>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2" name="Google Shape;6422;p107"/>
          <p:cNvSpPr txBox="1"/>
          <p:nvPr>
            <p:ph idx="1" type="body"/>
          </p:nvPr>
        </p:nvSpPr>
        <p:spPr>
          <a:xfrm>
            <a:off x="53312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23" name="Google Shape;6423;p10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25" name="Google Shape;6425;p107"/>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6426" name="Google Shape;6426;p10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6427" name="Shape 6427"/>
        <p:cNvGrpSpPr/>
        <p:nvPr/>
      </p:nvGrpSpPr>
      <p:grpSpPr>
        <a:xfrm>
          <a:off x="0" y="0"/>
          <a:ext cx="0" cy="0"/>
          <a:chOff x="0" y="0"/>
          <a:chExt cx="0" cy="0"/>
        </a:xfrm>
      </p:grpSpPr>
      <p:sp>
        <p:nvSpPr>
          <p:cNvPr id="6428" name="Google Shape;6428;p10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9" name="Google Shape;6429;p1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6443" name="Google Shape;6443;p10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44" name="Google Shape;6444;p10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015"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9" name="Google Shape;7019;p10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20" name="Google Shape;7020;p1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2" name="Google Shape;7022;p10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023" name="Google Shape;7023;p10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604"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6" name="Google Shape;7606;p11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07" name="Google Shape;7607;p11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08" name="Google Shape;7608;p11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0" name="Google Shape;7610;p11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620"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7" name="Google Shape;7687;p11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88" name="Google Shape;7688;p11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89" name="Google Shape;7689;p11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1" name="Google Shape;7691;p11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70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7" name="Google Shape;7707;p11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08" name="Google Shape;7708;p11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709" name="Google Shape;7709;p11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1" name="Google Shape;7711;p11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7712" name="Google Shape;7712;p11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721" name="Shape 7721"/>
        <p:cNvGrpSpPr/>
        <p:nvPr/>
      </p:nvGrpSpPr>
      <p:grpSpPr>
        <a:xfrm>
          <a:off x="0" y="0"/>
          <a:ext cx="0" cy="0"/>
          <a:chOff x="0" y="0"/>
          <a:chExt cx="0" cy="0"/>
        </a:xfrm>
      </p:grpSpPr>
      <p:sp>
        <p:nvSpPr>
          <p:cNvPr id="7722" name="Google Shape;7722;p11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23" name="Google Shape;7723;p11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4" name="Google Shape;7724;p11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5" name="Google Shape;7725;p11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39"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742" name="Google Shape;742;p44"/>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743" name="Google Shape;743;p44"/>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744" name="Google Shape;744;p44"/>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35" name="Shape 7735"/>
        <p:cNvGrpSpPr/>
        <p:nvPr/>
      </p:nvGrpSpPr>
      <p:grpSpPr>
        <a:xfrm>
          <a:off x="0" y="0"/>
          <a:ext cx="0" cy="0"/>
          <a:chOff x="0" y="0"/>
          <a:chExt cx="0" cy="0"/>
        </a:xfrm>
      </p:grpSpPr>
      <p:sp>
        <p:nvSpPr>
          <p:cNvPr id="7736" name="Google Shape;7736;p11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37" name="Google Shape;7737;p11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747"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9" name="Google Shape;7749;p11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50" name="Google Shape;7750;p1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752" name="Shape 7752"/>
        <p:cNvGrpSpPr/>
        <p:nvPr/>
      </p:nvGrpSpPr>
      <p:grpSpPr>
        <a:xfrm>
          <a:off x="0" y="0"/>
          <a:ext cx="0" cy="0"/>
          <a:chOff x="0" y="0"/>
          <a:chExt cx="0" cy="0"/>
        </a:xfrm>
      </p:grpSpPr>
      <p:sp>
        <p:nvSpPr>
          <p:cNvPr id="7753" name="Google Shape;7753;p11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7754" name="Google Shape;7754;p11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5" name="Google Shape;7755;p11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765" name="Shape 7765"/>
        <p:cNvGrpSpPr/>
        <p:nvPr/>
      </p:nvGrpSpPr>
      <p:grpSpPr>
        <a:xfrm>
          <a:off x="0" y="0"/>
          <a:ext cx="0" cy="0"/>
          <a:chOff x="0" y="0"/>
          <a:chExt cx="0" cy="0"/>
        </a:xfrm>
      </p:grpSpPr>
      <p:sp>
        <p:nvSpPr>
          <p:cNvPr id="7766" name="Google Shape;7766;p11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7767" name="Google Shape;7767;p11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768"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0" name="Google Shape;7770;p11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7771" name="Google Shape;7771;p11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7772" name="Google Shape;7772;p11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773" name="Google Shape;7773;p1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783" name="Shape 7783"/>
        <p:cNvGrpSpPr/>
        <p:nvPr/>
      </p:nvGrpSpPr>
      <p:grpSpPr>
        <a:xfrm>
          <a:off x="0" y="0"/>
          <a:ext cx="0" cy="0"/>
          <a:chOff x="0" y="0"/>
          <a:chExt cx="0" cy="0"/>
        </a:xfrm>
      </p:grpSpPr>
      <p:sp>
        <p:nvSpPr>
          <p:cNvPr id="7784" name="Google Shape;7784;p1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795" name="Shape 7795"/>
        <p:cNvGrpSpPr/>
        <p:nvPr/>
      </p:nvGrpSpPr>
      <p:grpSpPr>
        <a:xfrm>
          <a:off x="0" y="0"/>
          <a:ext cx="0" cy="0"/>
          <a:chOff x="0" y="0"/>
          <a:chExt cx="0" cy="0"/>
        </a:xfrm>
      </p:grpSpPr>
      <p:sp>
        <p:nvSpPr>
          <p:cNvPr id="7796" name="Google Shape;7796;p1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797"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7861" name="Google Shape;7861;p12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872"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5" name="Google Shape;7935;p1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7945" name="Google Shape;7945;p12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946"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9" name="Google Shape;8009;p1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8019" name="Google Shape;8019;p12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91" name="Shape 1391"/>
        <p:cNvGrpSpPr/>
        <p:nvPr/>
      </p:nvGrpSpPr>
      <p:grpSpPr>
        <a:xfrm>
          <a:off x="0" y="0"/>
          <a:ext cx="0" cy="0"/>
          <a:chOff x="0" y="0"/>
          <a:chExt cx="0" cy="0"/>
        </a:xfrm>
      </p:grpSpPr>
      <p:sp>
        <p:nvSpPr>
          <p:cNvPr id="1392" name="Google Shape;1392;p45"/>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393" name="Google Shape;1393;p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020"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2" name="Google Shape;8022;p1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8032" name="Google Shape;8032;p12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037" name="Shape 8037"/>
        <p:cNvGrpSpPr/>
        <p:nvPr/>
      </p:nvGrpSpPr>
      <p:grpSpPr>
        <a:xfrm>
          <a:off x="0" y="0"/>
          <a:ext cx="0" cy="0"/>
          <a:chOff x="0" y="0"/>
          <a:chExt cx="0" cy="0"/>
        </a:xfrm>
      </p:grpSpPr>
      <p:sp>
        <p:nvSpPr>
          <p:cNvPr id="8038" name="Google Shape;8038;p25"/>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39" name="Google Shape;8039;p25"/>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8040" name="Google Shape;8040;p25"/>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8041" name="Google Shape;8041;p25"/>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042" name="Google Shape;8042;p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43" name="Google Shape;8043;p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44" name="Google Shape;8044;p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045" name="Shape 8045"/>
        <p:cNvGrpSpPr/>
        <p:nvPr/>
      </p:nvGrpSpPr>
      <p:grpSpPr>
        <a:xfrm>
          <a:off x="0" y="0"/>
          <a:ext cx="0" cy="0"/>
          <a:chOff x="0" y="0"/>
          <a:chExt cx="0" cy="0"/>
        </a:xfrm>
      </p:grpSpPr>
      <p:grpSp>
        <p:nvGrpSpPr>
          <p:cNvPr id="8046" name="Google Shape;8046;p34"/>
          <p:cNvGrpSpPr/>
          <p:nvPr/>
        </p:nvGrpSpPr>
        <p:grpSpPr>
          <a:xfrm>
            <a:off x="4931637" y="8"/>
            <a:ext cx="4929377" cy="6858189"/>
            <a:chOff x="1926275" y="238125"/>
            <a:chExt cx="3765950" cy="5239525"/>
          </a:xfrm>
        </p:grpSpPr>
        <p:sp>
          <p:nvSpPr>
            <p:cNvPr id="8047" name="Google Shape;8047;p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48" name="Google Shape;8048;p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49" name="Google Shape;8049;p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0" name="Google Shape;8050;p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1" name="Google Shape;8051;p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2" name="Google Shape;8052;p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3" name="Google Shape;8053;p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4" name="Google Shape;8054;p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5" name="Google Shape;8055;p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6" name="Google Shape;8056;p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7" name="Google Shape;8057;p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8" name="Google Shape;8058;p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9" name="Google Shape;8059;p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0" name="Google Shape;8060;p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1" name="Google Shape;8061;p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2" name="Google Shape;8062;p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3" name="Google Shape;8063;p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4" name="Google Shape;8064;p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5" name="Google Shape;8065;p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6" name="Google Shape;8066;p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7" name="Google Shape;8067;p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8" name="Google Shape;8068;p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69" name="Google Shape;8069;p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0" name="Google Shape;8070;p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1" name="Google Shape;8071;p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2" name="Google Shape;8072;p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3" name="Google Shape;8073;p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4" name="Google Shape;8074;p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5" name="Google Shape;8075;p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6" name="Google Shape;8076;p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7" name="Google Shape;8077;p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8" name="Google Shape;8078;p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9" name="Google Shape;8079;p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0" name="Google Shape;8080;p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1" name="Google Shape;8081;p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2" name="Google Shape;8082;p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3" name="Google Shape;8083;p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4" name="Google Shape;8084;p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5" name="Google Shape;8085;p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6" name="Google Shape;8086;p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7" name="Google Shape;8087;p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8" name="Google Shape;8088;p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9" name="Google Shape;8089;p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0" name="Google Shape;8090;p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1" name="Google Shape;8091;p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2" name="Google Shape;8092;p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3" name="Google Shape;8093;p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4" name="Google Shape;8094;p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5" name="Google Shape;8095;p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6" name="Google Shape;8096;p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7" name="Google Shape;8097;p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8" name="Google Shape;8098;p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9" name="Google Shape;8099;p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0" name="Google Shape;8100;p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1" name="Google Shape;8101;p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2" name="Google Shape;8102;p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3" name="Google Shape;8103;p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4" name="Google Shape;8104;p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5" name="Google Shape;8105;p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6" name="Google Shape;8106;p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07" name="Google Shape;8107;p3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8" name="Google Shape;8108;p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109" name="Google Shape;8109;p34"/>
          <p:cNvGrpSpPr/>
          <p:nvPr/>
        </p:nvGrpSpPr>
        <p:grpSpPr>
          <a:xfrm>
            <a:off x="1714562" y="2858830"/>
            <a:ext cx="3825196" cy="1089543"/>
            <a:chOff x="238125" y="1822850"/>
            <a:chExt cx="7080200" cy="2016675"/>
          </a:xfrm>
        </p:grpSpPr>
        <p:sp>
          <p:nvSpPr>
            <p:cNvPr id="8110" name="Google Shape;8110;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1" name="Google Shape;8111;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2" name="Google Shape;8112;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3" name="Google Shape;8113;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4" name="Google Shape;8114;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5" name="Google Shape;8115;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6" name="Google Shape;8116;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17" name="Google Shape;8117;p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8118" name="Google Shape;8118;p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119" name="Shape 8119"/>
        <p:cNvGrpSpPr/>
        <p:nvPr/>
      </p:nvGrpSpPr>
      <p:grpSpPr>
        <a:xfrm>
          <a:off x="0" y="0"/>
          <a:ext cx="0" cy="0"/>
          <a:chOff x="0" y="0"/>
          <a:chExt cx="0" cy="0"/>
        </a:xfrm>
      </p:grpSpPr>
      <p:sp>
        <p:nvSpPr>
          <p:cNvPr id="8120" name="Google Shape;8120;p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121" name="Google Shape;8121;p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8122" name="Google Shape;8122;p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123" name="Google Shape;8123;p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124" name="Shape 8124"/>
        <p:cNvGrpSpPr/>
        <p:nvPr/>
      </p:nvGrpSpPr>
      <p:grpSpPr>
        <a:xfrm>
          <a:off x="0" y="0"/>
          <a:ext cx="0" cy="0"/>
          <a:chOff x="0" y="0"/>
          <a:chExt cx="0" cy="0"/>
        </a:xfrm>
      </p:grpSpPr>
      <p:sp>
        <p:nvSpPr>
          <p:cNvPr id="8125" name="Google Shape;8125;p16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26" name="Google Shape;8126;p16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8127" name="Google Shape;8127;p16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8128" name="Google Shape;8128;p16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8129" name="Google Shape;8129;p16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0" name="Google Shape;8130;p16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31" name="Google Shape;8131;p16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8132" name="Google Shape;8132;p16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8133" name="Google Shape;8133;p163"/>
          <p:cNvGrpSpPr/>
          <p:nvPr/>
        </p:nvGrpSpPr>
        <p:grpSpPr>
          <a:xfrm>
            <a:off x="7619449" y="2286631"/>
            <a:ext cx="2286329" cy="2285291"/>
            <a:chOff x="1189450" y="238125"/>
            <a:chExt cx="5177375" cy="5175025"/>
          </a:xfrm>
        </p:grpSpPr>
        <p:sp>
          <p:nvSpPr>
            <p:cNvPr id="8134" name="Google Shape;8134;p1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5" name="Google Shape;8135;p1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6" name="Google Shape;8136;p1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7" name="Google Shape;8137;p1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8" name="Google Shape;8138;p1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9" name="Google Shape;8139;p1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0" name="Google Shape;8140;p1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1" name="Google Shape;8141;p1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2" name="Google Shape;8142;p1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3" name="Google Shape;8143;p1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4" name="Google Shape;8144;p1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5" name="Google Shape;8145;p1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6" name="Google Shape;8146;p1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7" name="Google Shape;8147;p1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8" name="Google Shape;8148;p1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9" name="Google Shape;8149;p1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0" name="Google Shape;8150;p1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1" name="Google Shape;8151;p1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2" name="Google Shape;8152;p1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3" name="Google Shape;8153;p1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4" name="Google Shape;8154;p1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5" name="Google Shape;8155;p1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6" name="Google Shape;8156;p1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7" name="Google Shape;8157;p1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8" name="Google Shape;8158;p1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9" name="Google Shape;8159;p1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0" name="Google Shape;8160;p1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1" name="Google Shape;8161;p1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2" name="Google Shape;8162;p1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3" name="Google Shape;8163;p1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4" name="Google Shape;8164;p1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5" name="Google Shape;8165;p1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6" name="Google Shape;8166;p1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7" name="Google Shape;8167;p1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8" name="Google Shape;8168;p1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9" name="Google Shape;8169;p1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0" name="Google Shape;8170;p1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1" name="Google Shape;8171;p1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2" name="Google Shape;8172;p1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3" name="Google Shape;8173;p1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4" name="Google Shape;8174;p1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5" name="Google Shape;8175;p1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6" name="Google Shape;8176;p1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7" name="Google Shape;8177;p1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8" name="Google Shape;8178;p1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9" name="Google Shape;8179;p1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0" name="Google Shape;8180;p1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1" name="Google Shape;8181;p1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2" name="Google Shape;8182;p1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3" name="Google Shape;8183;p1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4" name="Google Shape;8184;p1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5" name="Google Shape;8185;p1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6" name="Google Shape;8186;p1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7" name="Google Shape;8187;p1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8" name="Google Shape;8188;p1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9" name="Google Shape;8189;p1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0" name="Google Shape;8190;p1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1" name="Google Shape;8191;p1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2" name="Google Shape;8192;p1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3" name="Google Shape;8193;p1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4" name="Google Shape;8194;p1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5" name="Google Shape;8195;p1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6" name="Google Shape;8196;p1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7" name="Google Shape;8197;p1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8" name="Google Shape;8198;p1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9" name="Google Shape;8199;p1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0" name="Google Shape;8200;p1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1" name="Google Shape;8201;p1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2" name="Google Shape;8202;p1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3" name="Google Shape;8203;p1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4" name="Google Shape;8204;p1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5" name="Google Shape;8205;p1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6" name="Google Shape;8206;p1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7" name="Google Shape;8207;p1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8" name="Google Shape;8208;p1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9" name="Google Shape;8209;p1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0" name="Google Shape;8210;p1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1" name="Google Shape;8211;p1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2" name="Google Shape;8212;p1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3" name="Google Shape;8213;p1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4" name="Google Shape;8214;p1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5" name="Google Shape;8215;p1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6" name="Google Shape;8216;p1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7" name="Google Shape;8217;p1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8" name="Google Shape;8218;p1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9" name="Google Shape;8219;p1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0" name="Google Shape;8220;p1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1" name="Google Shape;8221;p1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2" name="Google Shape;8222;p1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3" name="Google Shape;8223;p1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4" name="Google Shape;8224;p1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5" name="Google Shape;8225;p1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6" name="Google Shape;8226;p1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7" name="Google Shape;8227;p1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8" name="Google Shape;8228;p1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9" name="Google Shape;8229;p1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0" name="Google Shape;8230;p1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1" name="Google Shape;8231;p1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2" name="Google Shape;8232;p1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3" name="Google Shape;8233;p1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4" name="Google Shape;8234;p1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5" name="Google Shape;8235;p1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6" name="Google Shape;8236;p1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7" name="Google Shape;8237;p1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8" name="Google Shape;8238;p1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9" name="Google Shape;8239;p1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0" name="Google Shape;8240;p1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1" name="Google Shape;8241;p1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2" name="Google Shape;8242;p1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3" name="Google Shape;8243;p1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4" name="Google Shape;8244;p1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5" name="Google Shape;8245;p1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6" name="Google Shape;8246;p1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7" name="Google Shape;8247;p1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8" name="Google Shape;8248;p1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9" name="Google Shape;8249;p1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0" name="Google Shape;8250;p1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1" name="Google Shape;8251;p1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2" name="Google Shape;8252;p1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3" name="Google Shape;8253;p1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4" name="Google Shape;8254;p1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5" name="Google Shape;8255;p1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6" name="Google Shape;8256;p1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7" name="Google Shape;8257;p1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8" name="Google Shape;8258;p1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9" name="Google Shape;8259;p1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0" name="Google Shape;8260;p1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1" name="Google Shape;8261;p1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2" name="Google Shape;8262;p1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3" name="Google Shape;8263;p1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4" name="Google Shape;8264;p1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5" name="Google Shape;8265;p1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6" name="Google Shape;8266;p1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7" name="Google Shape;8267;p1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8" name="Google Shape;8268;p1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9" name="Google Shape;8269;p1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0" name="Google Shape;8270;p1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1" name="Google Shape;8271;p1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2" name="Google Shape;8272;p1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3" name="Google Shape;8273;p1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4" name="Google Shape;8274;p1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5" name="Google Shape;8275;p1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6" name="Google Shape;8276;p1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7" name="Google Shape;8277;p1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8" name="Google Shape;8278;p1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9" name="Google Shape;8279;p1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0" name="Google Shape;8280;p1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1" name="Google Shape;8281;p1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2" name="Google Shape;8282;p1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3" name="Google Shape;8283;p1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4" name="Google Shape;8284;p1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5" name="Google Shape;8285;p1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6" name="Google Shape;8286;p1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7" name="Google Shape;8287;p1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8" name="Google Shape;8288;p1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9" name="Google Shape;8289;p1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0" name="Google Shape;8290;p1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1" name="Google Shape;8291;p1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2" name="Google Shape;8292;p1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3" name="Google Shape;8293;p1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4" name="Google Shape;8294;p1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5" name="Google Shape;8295;p1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6" name="Google Shape;8296;p1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7" name="Google Shape;8297;p1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8" name="Google Shape;8298;p1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9" name="Google Shape;8299;p1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0" name="Google Shape;8300;p1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1" name="Google Shape;8301;p1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2" name="Google Shape;8302;p1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3" name="Google Shape;8303;p1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4" name="Google Shape;8304;p1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5" name="Google Shape;8305;p1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6" name="Google Shape;8306;p1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7" name="Google Shape;8307;p1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8" name="Google Shape;8308;p1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9" name="Google Shape;8309;p1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0" name="Google Shape;8310;p1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1" name="Google Shape;8311;p1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2" name="Google Shape;8312;p1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3" name="Google Shape;8313;p1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4" name="Google Shape;8314;p1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5" name="Google Shape;8315;p1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6" name="Google Shape;8316;p1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7" name="Google Shape;8317;p1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8" name="Google Shape;8318;p1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9" name="Google Shape;8319;p1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0" name="Google Shape;8320;p1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1" name="Google Shape;8321;p1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2" name="Google Shape;8322;p1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3" name="Google Shape;8323;p1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4" name="Google Shape;8324;p1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5" name="Google Shape;8325;p1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6" name="Google Shape;8326;p1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7" name="Google Shape;8327;p1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8" name="Google Shape;8328;p1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9" name="Google Shape;8329;p1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0" name="Google Shape;8330;p1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1" name="Google Shape;8331;p1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2" name="Google Shape;8332;p1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3" name="Google Shape;8333;p1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4" name="Google Shape;8334;p1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5" name="Google Shape;8335;p1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6" name="Google Shape;8336;p1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7" name="Google Shape;8337;p1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8" name="Google Shape;8338;p1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9" name="Google Shape;8339;p1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0" name="Google Shape;8340;p1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1" name="Google Shape;8341;p1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2" name="Google Shape;8342;p1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3" name="Google Shape;8343;p1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4" name="Google Shape;8344;p1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5" name="Google Shape;8345;p1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6" name="Google Shape;8346;p1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7" name="Google Shape;8347;p1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8" name="Google Shape;8348;p1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9" name="Google Shape;8349;p1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0" name="Google Shape;8350;p1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1" name="Google Shape;8351;p1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2" name="Google Shape;8352;p1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3" name="Google Shape;8353;p1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4" name="Google Shape;8354;p1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5" name="Google Shape;8355;p1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6" name="Google Shape;8356;p1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7" name="Google Shape;8357;p1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8" name="Google Shape;8358;p1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9" name="Google Shape;8359;p1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0" name="Google Shape;8360;p1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1" name="Google Shape;8361;p1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2" name="Google Shape;8362;p1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3" name="Google Shape;8363;p1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4" name="Google Shape;8364;p1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5" name="Google Shape;8365;p1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6" name="Google Shape;8366;p1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7" name="Google Shape;8367;p1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8" name="Google Shape;8368;p1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9" name="Google Shape;8369;p1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0" name="Google Shape;8370;p1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1" name="Google Shape;8371;p1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2" name="Google Shape;8372;p1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3" name="Google Shape;8373;p1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4" name="Google Shape;8374;p1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5" name="Google Shape;8375;p1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6" name="Google Shape;8376;p1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7" name="Google Shape;8377;p1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8" name="Google Shape;8378;p1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9" name="Google Shape;8379;p1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0" name="Google Shape;8380;p1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1" name="Google Shape;8381;p1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2" name="Google Shape;8382;p1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3" name="Google Shape;8383;p1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4" name="Google Shape;8384;p1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5" name="Google Shape;8385;p1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6" name="Google Shape;8386;p1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7" name="Google Shape;8387;p1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8" name="Google Shape;8388;p1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9" name="Google Shape;8389;p1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0" name="Google Shape;8390;p1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1" name="Google Shape;8391;p1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2" name="Google Shape;8392;p1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3" name="Google Shape;8393;p1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4" name="Google Shape;8394;p1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5" name="Google Shape;8395;p1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6" name="Google Shape;8396;p1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7" name="Google Shape;8397;p1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8" name="Google Shape;8398;p1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9" name="Google Shape;8399;p1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0" name="Google Shape;8400;p1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1" name="Google Shape;8401;p1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2" name="Google Shape;8402;p1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3" name="Google Shape;8403;p1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4" name="Google Shape;8404;p1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5" name="Google Shape;8405;p1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6" name="Google Shape;8406;p1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7" name="Google Shape;8407;p1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8" name="Google Shape;8408;p1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9" name="Google Shape;8409;p1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0" name="Google Shape;8410;p1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1" name="Google Shape;8411;p1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2" name="Google Shape;8412;p1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3" name="Google Shape;8413;p1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4" name="Google Shape;8414;p1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5" name="Google Shape;8415;p1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6" name="Google Shape;8416;p1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7" name="Google Shape;8417;p1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8" name="Google Shape;8418;p1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9" name="Google Shape;8419;p1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0" name="Google Shape;8420;p1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1" name="Google Shape;8421;p1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2" name="Google Shape;8422;p1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3" name="Google Shape;8423;p1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4" name="Google Shape;8424;p1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5" name="Google Shape;8425;p1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6" name="Google Shape;8426;p1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7" name="Google Shape;8427;p1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8" name="Google Shape;8428;p1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9" name="Google Shape;8429;p1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0" name="Google Shape;8430;p1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1" name="Google Shape;8431;p1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2" name="Google Shape;8432;p1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3" name="Google Shape;8433;p1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4" name="Google Shape;8434;p1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5" name="Google Shape;8435;p1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6" name="Google Shape;8436;p1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7" name="Google Shape;8437;p1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8" name="Google Shape;8438;p1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9" name="Google Shape;8439;p1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0" name="Google Shape;8440;p1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1" name="Google Shape;8441;p1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2" name="Google Shape;8442;p1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3" name="Google Shape;8443;p1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4" name="Google Shape;8444;p1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5" name="Google Shape;8445;p1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6" name="Google Shape;8446;p1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7" name="Google Shape;8447;p1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8" name="Google Shape;8448;p1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9" name="Google Shape;8449;p1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0" name="Google Shape;8450;p1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1" name="Google Shape;8451;p1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2" name="Google Shape;8452;p1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3" name="Google Shape;8453;p1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4" name="Google Shape;8454;p1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5" name="Google Shape;8455;p1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6" name="Google Shape;8456;p1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7" name="Google Shape;8457;p1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8" name="Google Shape;8458;p1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9" name="Google Shape;8459;p1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0" name="Google Shape;8460;p1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1" name="Google Shape;8461;p1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2" name="Google Shape;8462;p1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3" name="Google Shape;8463;p1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4" name="Google Shape;8464;p1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5" name="Google Shape;8465;p1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6" name="Google Shape;8466;p1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7" name="Google Shape;8467;p1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8" name="Google Shape;8468;p1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9" name="Google Shape;8469;p1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0" name="Google Shape;8470;p1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1" name="Google Shape;8471;p1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2" name="Google Shape;8472;p1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3" name="Google Shape;8473;p1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4" name="Google Shape;8474;p1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5" name="Google Shape;8475;p1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6" name="Google Shape;8476;p1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7" name="Google Shape;8477;p1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8" name="Google Shape;8478;p1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9" name="Google Shape;8479;p1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0" name="Google Shape;8480;p1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1" name="Google Shape;8481;p1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2" name="Google Shape;8482;p1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3" name="Google Shape;8483;p1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4" name="Google Shape;8484;p1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5" name="Google Shape;8485;p1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6" name="Google Shape;8486;p1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7" name="Google Shape;8487;p1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8" name="Google Shape;8488;p1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9" name="Google Shape;8489;p1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0" name="Google Shape;8490;p1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1" name="Google Shape;8491;p1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2" name="Google Shape;8492;p1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3" name="Google Shape;8493;p1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4" name="Google Shape;8494;p1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5" name="Google Shape;8495;p1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6" name="Google Shape;8496;p1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7" name="Google Shape;8497;p1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8" name="Google Shape;8498;p1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9" name="Google Shape;8499;p1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0" name="Google Shape;8500;p1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1" name="Google Shape;8501;p1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2" name="Google Shape;8502;p1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3" name="Google Shape;8503;p1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4" name="Google Shape;8504;p1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5" name="Google Shape;8505;p1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6" name="Google Shape;8506;p1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7" name="Google Shape;8507;p1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8" name="Google Shape;8508;p1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9" name="Google Shape;8509;p1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0" name="Google Shape;8510;p1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1" name="Google Shape;8511;p1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2" name="Google Shape;8512;p1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3" name="Google Shape;8513;p1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4" name="Google Shape;8514;p1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5" name="Google Shape;8515;p1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6" name="Google Shape;8516;p1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7" name="Google Shape;8517;p1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8" name="Google Shape;8518;p1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9" name="Google Shape;8519;p1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0" name="Google Shape;8520;p1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1" name="Google Shape;8521;p1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2" name="Google Shape;8522;p1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3" name="Google Shape;8523;p1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4" name="Google Shape;8524;p1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5" name="Google Shape;8525;p1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6" name="Google Shape;8526;p1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7" name="Google Shape;8527;p1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8" name="Google Shape;8528;p1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9" name="Google Shape;8529;p1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0" name="Google Shape;8530;p1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1" name="Google Shape;8531;p1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2" name="Google Shape;8532;p1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3" name="Google Shape;8533;p1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4" name="Google Shape;8534;p1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5" name="Google Shape;8535;p1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6" name="Google Shape;8536;p1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7" name="Google Shape;8537;p1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8" name="Google Shape;8538;p1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9" name="Google Shape;8539;p1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0" name="Google Shape;8540;p1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1" name="Google Shape;8541;p1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2" name="Google Shape;8542;p1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3" name="Google Shape;8543;p1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4" name="Google Shape;8544;p1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5" name="Google Shape;8545;p1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6" name="Google Shape;8546;p1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7" name="Google Shape;8547;p1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8" name="Google Shape;8548;p1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9" name="Google Shape;8549;p1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0" name="Google Shape;8550;p1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1" name="Google Shape;8551;p1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2" name="Google Shape;8552;p1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3" name="Google Shape;8553;p1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4" name="Google Shape;8554;p1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5" name="Google Shape;8555;p1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6" name="Google Shape;8556;p1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7" name="Google Shape;8557;p1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8" name="Google Shape;8558;p1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9" name="Google Shape;8559;p1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0" name="Google Shape;8560;p1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1" name="Google Shape;8561;p1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2" name="Google Shape;8562;p1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3" name="Google Shape;8563;p1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4" name="Google Shape;8564;p1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5" name="Google Shape;8565;p1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6" name="Google Shape;8566;p1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7" name="Google Shape;8567;p1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8" name="Google Shape;8568;p1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9" name="Google Shape;8569;p1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0" name="Google Shape;8570;p1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1" name="Google Shape;8571;p1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2" name="Google Shape;8572;p1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3" name="Google Shape;8573;p1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4" name="Google Shape;8574;p1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5" name="Google Shape;8575;p1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6" name="Google Shape;8576;p1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7" name="Google Shape;8577;p1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8" name="Google Shape;8578;p1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9" name="Google Shape;8579;p1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0" name="Google Shape;8580;p1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1" name="Google Shape;8581;p1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2" name="Google Shape;8582;p1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3" name="Google Shape;8583;p1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4" name="Google Shape;8584;p1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5" name="Google Shape;8585;p1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6" name="Google Shape;8586;p1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7" name="Google Shape;8587;p1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8" name="Google Shape;8588;p1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9" name="Google Shape;8589;p1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0" name="Google Shape;8590;p1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1" name="Google Shape;8591;p1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2" name="Google Shape;8592;p1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3" name="Google Shape;8593;p1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4" name="Google Shape;8594;p1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5" name="Google Shape;8595;p1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6" name="Google Shape;8596;p1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7" name="Google Shape;8597;p1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8" name="Google Shape;8598;p1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9" name="Google Shape;8599;p1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0" name="Google Shape;8600;p1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1" name="Google Shape;8601;p1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2" name="Google Shape;8602;p1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3" name="Google Shape;8603;p1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4" name="Google Shape;8604;p1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5" name="Google Shape;8605;p1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6" name="Google Shape;8606;p1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7" name="Google Shape;8607;p1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8" name="Google Shape;8608;p1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9" name="Google Shape;8609;p1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0" name="Google Shape;8610;p1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1" name="Google Shape;8611;p1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2" name="Google Shape;8612;p1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3" name="Google Shape;8613;p1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4" name="Google Shape;8614;p1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5" name="Google Shape;8615;p1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6" name="Google Shape;8616;p1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7" name="Google Shape;8617;p1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8" name="Google Shape;8618;p1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9" name="Google Shape;8619;p1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0" name="Google Shape;8620;p1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1" name="Google Shape;8621;p1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2" name="Google Shape;8622;p1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3" name="Google Shape;8623;p1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4" name="Google Shape;8624;p1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5" name="Google Shape;8625;p1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6" name="Google Shape;8626;p1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7" name="Google Shape;8627;p1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8" name="Google Shape;8628;p1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9" name="Google Shape;8629;p1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0" name="Google Shape;8630;p1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1" name="Google Shape;8631;p1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2" name="Google Shape;8632;p1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3" name="Google Shape;8633;p1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4" name="Google Shape;8634;p1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5" name="Google Shape;8635;p1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6" name="Google Shape;8636;p1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7" name="Google Shape;8637;p1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8" name="Google Shape;8638;p1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9" name="Google Shape;8639;p1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0" name="Google Shape;8640;p1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1" name="Google Shape;8641;p1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2" name="Google Shape;8642;p1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3" name="Google Shape;8643;p1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4" name="Google Shape;8644;p1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5" name="Google Shape;8645;p1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6" name="Google Shape;8646;p1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7" name="Google Shape;8647;p1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8" name="Google Shape;8648;p1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9" name="Google Shape;8649;p1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0" name="Google Shape;8650;p1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1" name="Google Shape;8651;p1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2" name="Google Shape;8652;p1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3" name="Google Shape;8653;p1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4" name="Google Shape;8654;p1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5" name="Google Shape;8655;p1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6" name="Google Shape;8656;p1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7" name="Google Shape;8657;p1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8" name="Google Shape;8658;p1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9" name="Google Shape;8659;p1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0" name="Google Shape;8660;p1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1" name="Google Shape;8661;p1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2" name="Google Shape;8662;p1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3" name="Google Shape;8663;p1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4" name="Google Shape;8664;p1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5" name="Google Shape;8665;p1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6" name="Google Shape;8666;p1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7" name="Google Shape;8667;p1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8" name="Google Shape;8668;p1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9" name="Google Shape;8669;p1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0" name="Google Shape;8670;p1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1" name="Google Shape;8671;p1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2" name="Google Shape;8672;p1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3" name="Google Shape;8673;p1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4" name="Google Shape;8674;p1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5" name="Google Shape;8675;p1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6" name="Google Shape;8676;p1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7" name="Google Shape;8677;p1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8" name="Google Shape;8678;p1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9" name="Google Shape;8679;p1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0" name="Google Shape;8680;p1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1" name="Google Shape;8681;p1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2" name="Google Shape;8682;p1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3" name="Google Shape;8683;p1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4" name="Google Shape;8684;p1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5" name="Google Shape;8685;p1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6" name="Google Shape;8686;p1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7" name="Google Shape;8687;p1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8" name="Google Shape;8688;p1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9" name="Google Shape;8689;p1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0" name="Google Shape;8690;p1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1" name="Google Shape;8691;p1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2" name="Google Shape;8692;p1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3" name="Google Shape;8693;p1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4" name="Google Shape;8694;p1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5" name="Google Shape;8695;p1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6" name="Google Shape;8696;p1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7" name="Google Shape;8697;p1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8" name="Google Shape;8698;p1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9" name="Google Shape;8699;p1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0" name="Google Shape;8700;p1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1" name="Google Shape;8701;p1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8702" name="Google Shape;8702;p16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703" name="Shape 8703"/>
        <p:cNvGrpSpPr/>
        <p:nvPr/>
      </p:nvGrpSpPr>
      <p:grpSpPr>
        <a:xfrm>
          <a:off x="0" y="0"/>
          <a:ext cx="0" cy="0"/>
          <a:chOff x="0" y="0"/>
          <a:chExt cx="0" cy="0"/>
        </a:xfrm>
      </p:grpSpPr>
      <p:grpSp>
        <p:nvGrpSpPr>
          <p:cNvPr id="8704" name="Google Shape;8704;p164"/>
          <p:cNvGrpSpPr/>
          <p:nvPr/>
        </p:nvGrpSpPr>
        <p:grpSpPr>
          <a:xfrm>
            <a:off x="3591255" y="13"/>
            <a:ext cx="5009509" cy="6858288"/>
            <a:chOff x="1895100" y="238125"/>
            <a:chExt cx="3826000" cy="5238000"/>
          </a:xfrm>
        </p:grpSpPr>
        <p:sp>
          <p:nvSpPr>
            <p:cNvPr id="8705" name="Google Shape;8705;p16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6" name="Google Shape;8706;p16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707" name="Google Shape;8707;p16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8708" name="Google Shape;8708;p1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09" name="Google Shape;8709;p1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470"/>
          </a:srgbClr>
        </a:solidFill>
      </p:bgPr>
    </p:bg>
    <p:spTree>
      <p:nvGrpSpPr>
        <p:cNvPr id="8710" name="Shape 8710"/>
        <p:cNvGrpSpPr/>
        <p:nvPr/>
      </p:nvGrpSpPr>
      <p:grpSpPr>
        <a:xfrm>
          <a:off x="0" y="0"/>
          <a:ext cx="0" cy="0"/>
          <a:chOff x="0" y="0"/>
          <a:chExt cx="0" cy="0"/>
        </a:xfrm>
      </p:grpSpPr>
      <p:sp>
        <p:nvSpPr>
          <p:cNvPr id="8711" name="Google Shape;8711;p165"/>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8712" name="Google Shape;8712;p165"/>
          <p:cNvGrpSpPr/>
          <p:nvPr/>
        </p:nvGrpSpPr>
        <p:grpSpPr>
          <a:xfrm>
            <a:off x="9077555" y="1043916"/>
            <a:ext cx="2460605" cy="2426753"/>
            <a:chOff x="5927502" y="551679"/>
            <a:chExt cx="2377550" cy="2344840"/>
          </a:xfrm>
        </p:grpSpPr>
        <p:grpSp>
          <p:nvGrpSpPr>
            <p:cNvPr id="8713" name="Google Shape;8713;p165"/>
            <p:cNvGrpSpPr/>
            <p:nvPr/>
          </p:nvGrpSpPr>
          <p:grpSpPr>
            <a:xfrm>
              <a:off x="5927502" y="551679"/>
              <a:ext cx="2377550" cy="653782"/>
              <a:chOff x="2159414" y="3486447"/>
              <a:chExt cx="2606105" cy="720500"/>
            </a:xfrm>
          </p:grpSpPr>
          <p:grpSp>
            <p:nvGrpSpPr>
              <p:cNvPr id="8714" name="Google Shape;8714;p165"/>
              <p:cNvGrpSpPr/>
              <p:nvPr/>
            </p:nvGrpSpPr>
            <p:grpSpPr>
              <a:xfrm>
                <a:off x="2159414" y="3486447"/>
                <a:ext cx="2606105" cy="49200"/>
                <a:chOff x="2159414" y="3486447"/>
                <a:chExt cx="2606105" cy="49200"/>
              </a:xfrm>
            </p:grpSpPr>
            <p:sp>
              <p:nvSpPr>
                <p:cNvPr id="8715" name="Google Shape;871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6" name="Google Shape;871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7" name="Google Shape;871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8" name="Google Shape;871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9" name="Google Shape;871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0" name="Google Shape;872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1" name="Google Shape;872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2" name="Google Shape;872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3" name="Google Shape;872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4" name="Google Shape;872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5" name="Google Shape;872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6" name="Google Shape;872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7" name="Google Shape;872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8" name="Google Shape;872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9" name="Google Shape;872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0" name="Google Shape;873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31" name="Google Shape;8731;p165"/>
              <p:cNvGrpSpPr/>
              <p:nvPr/>
            </p:nvGrpSpPr>
            <p:grpSpPr>
              <a:xfrm>
                <a:off x="2159414" y="3652838"/>
                <a:ext cx="2606105" cy="49200"/>
                <a:chOff x="2159414" y="3486447"/>
                <a:chExt cx="2606105" cy="49200"/>
              </a:xfrm>
            </p:grpSpPr>
            <p:sp>
              <p:nvSpPr>
                <p:cNvPr id="8732" name="Google Shape;873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3" name="Google Shape;873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4" name="Google Shape;873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5" name="Google Shape;873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6" name="Google Shape;873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7" name="Google Shape;873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8" name="Google Shape;873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9" name="Google Shape;873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0" name="Google Shape;874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1" name="Google Shape;874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2" name="Google Shape;874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3" name="Google Shape;874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4" name="Google Shape;874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5" name="Google Shape;874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6" name="Google Shape;874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7" name="Google Shape;874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48" name="Google Shape;8748;p165"/>
              <p:cNvGrpSpPr/>
              <p:nvPr/>
            </p:nvGrpSpPr>
            <p:grpSpPr>
              <a:xfrm>
                <a:off x="2159414" y="3819188"/>
                <a:ext cx="2606105" cy="49200"/>
                <a:chOff x="2159414" y="3486447"/>
                <a:chExt cx="2606105" cy="49200"/>
              </a:xfrm>
            </p:grpSpPr>
            <p:sp>
              <p:nvSpPr>
                <p:cNvPr id="8749" name="Google Shape;874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0" name="Google Shape;875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1" name="Google Shape;875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2" name="Google Shape;875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3" name="Google Shape;875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4" name="Google Shape;875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5" name="Google Shape;875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6" name="Google Shape;875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7" name="Google Shape;875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8" name="Google Shape;875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9" name="Google Shape;875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0" name="Google Shape;876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1" name="Google Shape;876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2" name="Google Shape;876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3" name="Google Shape;876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4" name="Google Shape;876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65" name="Google Shape;8765;p165"/>
              <p:cNvGrpSpPr/>
              <p:nvPr/>
            </p:nvGrpSpPr>
            <p:grpSpPr>
              <a:xfrm>
                <a:off x="2159414" y="3983540"/>
                <a:ext cx="2606105" cy="49200"/>
                <a:chOff x="2159414" y="3486447"/>
                <a:chExt cx="2606105" cy="49200"/>
              </a:xfrm>
            </p:grpSpPr>
            <p:sp>
              <p:nvSpPr>
                <p:cNvPr id="8766" name="Google Shape;876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7" name="Google Shape;876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8" name="Google Shape;876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9" name="Google Shape;876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0" name="Google Shape;877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1" name="Google Shape;877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2" name="Google Shape;877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3" name="Google Shape;877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4" name="Google Shape;877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5" name="Google Shape;877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6" name="Google Shape;877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7" name="Google Shape;877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8" name="Google Shape;877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9" name="Google Shape;877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0" name="Google Shape;878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1" name="Google Shape;878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82" name="Google Shape;8782;p165"/>
              <p:cNvGrpSpPr/>
              <p:nvPr/>
            </p:nvGrpSpPr>
            <p:grpSpPr>
              <a:xfrm>
                <a:off x="2159414" y="4157747"/>
                <a:ext cx="2606105" cy="49200"/>
                <a:chOff x="2159414" y="3486447"/>
                <a:chExt cx="2606105" cy="49200"/>
              </a:xfrm>
            </p:grpSpPr>
            <p:sp>
              <p:nvSpPr>
                <p:cNvPr id="8783" name="Google Shape;878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4" name="Google Shape;878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5" name="Google Shape;878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6" name="Google Shape;878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7" name="Google Shape;878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8" name="Google Shape;878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9" name="Google Shape;878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0" name="Google Shape;879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1" name="Google Shape;879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2" name="Google Shape;879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3" name="Google Shape;879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4" name="Google Shape;879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5" name="Google Shape;879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6" name="Google Shape;879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7" name="Google Shape;879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8" name="Google Shape;879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799" name="Google Shape;8799;p165"/>
            <p:cNvGrpSpPr/>
            <p:nvPr/>
          </p:nvGrpSpPr>
          <p:grpSpPr>
            <a:xfrm>
              <a:off x="5927502" y="1318162"/>
              <a:ext cx="2377550" cy="653782"/>
              <a:chOff x="2159414" y="3486447"/>
              <a:chExt cx="2606105" cy="720500"/>
            </a:xfrm>
          </p:grpSpPr>
          <p:grpSp>
            <p:nvGrpSpPr>
              <p:cNvPr id="8800" name="Google Shape;8800;p165"/>
              <p:cNvGrpSpPr/>
              <p:nvPr/>
            </p:nvGrpSpPr>
            <p:grpSpPr>
              <a:xfrm>
                <a:off x="2159414" y="3486447"/>
                <a:ext cx="2606105" cy="49200"/>
                <a:chOff x="2159414" y="3486447"/>
                <a:chExt cx="2606105" cy="49200"/>
              </a:xfrm>
            </p:grpSpPr>
            <p:sp>
              <p:nvSpPr>
                <p:cNvPr id="8801" name="Google Shape;880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2" name="Google Shape;880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3" name="Google Shape;880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4" name="Google Shape;880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5" name="Google Shape;880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6" name="Google Shape;880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7" name="Google Shape;880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8" name="Google Shape;880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9" name="Google Shape;880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0" name="Google Shape;881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1" name="Google Shape;881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2" name="Google Shape;881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3" name="Google Shape;881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4" name="Google Shape;881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5" name="Google Shape;881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6" name="Google Shape;881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17" name="Google Shape;8817;p165"/>
              <p:cNvGrpSpPr/>
              <p:nvPr/>
            </p:nvGrpSpPr>
            <p:grpSpPr>
              <a:xfrm>
                <a:off x="2159414" y="3652838"/>
                <a:ext cx="2606105" cy="49200"/>
                <a:chOff x="2159414" y="3486447"/>
                <a:chExt cx="2606105" cy="49200"/>
              </a:xfrm>
            </p:grpSpPr>
            <p:sp>
              <p:nvSpPr>
                <p:cNvPr id="8818" name="Google Shape;8818;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9" name="Google Shape;8819;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0" name="Google Shape;8820;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1" name="Google Shape;8821;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2" name="Google Shape;8822;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3" name="Google Shape;8823;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4" name="Google Shape;8824;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5" name="Google Shape;8825;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6" name="Google Shape;8826;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7" name="Google Shape;8827;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8" name="Google Shape;8828;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9" name="Google Shape;8829;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0" name="Google Shape;8830;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1" name="Google Shape;8831;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2" name="Google Shape;8832;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3" name="Google Shape;8833;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34" name="Google Shape;8834;p165"/>
              <p:cNvGrpSpPr/>
              <p:nvPr/>
            </p:nvGrpSpPr>
            <p:grpSpPr>
              <a:xfrm>
                <a:off x="2159414" y="3819188"/>
                <a:ext cx="2606105" cy="49200"/>
                <a:chOff x="2159414" y="3486447"/>
                <a:chExt cx="2606105" cy="49200"/>
              </a:xfrm>
            </p:grpSpPr>
            <p:sp>
              <p:nvSpPr>
                <p:cNvPr id="8835" name="Google Shape;883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6" name="Google Shape;883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7" name="Google Shape;883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8" name="Google Shape;883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9" name="Google Shape;883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0" name="Google Shape;884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1" name="Google Shape;884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2" name="Google Shape;884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3" name="Google Shape;884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4" name="Google Shape;884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5" name="Google Shape;884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6" name="Google Shape;884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7" name="Google Shape;884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8" name="Google Shape;884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9" name="Google Shape;884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0" name="Google Shape;885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51" name="Google Shape;8851;p165"/>
              <p:cNvGrpSpPr/>
              <p:nvPr/>
            </p:nvGrpSpPr>
            <p:grpSpPr>
              <a:xfrm>
                <a:off x="2159414" y="3983540"/>
                <a:ext cx="2606105" cy="49200"/>
                <a:chOff x="2159414" y="3486447"/>
                <a:chExt cx="2606105" cy="49200"/>
              </a:xfrm>
            </p:grpSpPr>
            <p:sp>
              <p:nvSpPr>
                <p:cNvPr id="8852" name="Google Shape;885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3" name="Google Shape;885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4" name="Google Shape;885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5" name="Google Shape;885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6" name="Google Shape;885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7" name="Google Shape;885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8" name="Google Shape;885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9" name="Google Shape;885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0" name="Google Shape;886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1" name="Google Shape;886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2" name="Google Shape;886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3" name="Google Shape;886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4" name="Google Shape;886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5" name="Google Shape;886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6" name="Google Shape;886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7" name="Google Shape;886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68" name="Google Shape;8868;p165"/>
              <p:cNvGrpSpPr/>
              <p:nvPr/>
            </p:nvGrpSpPr>
            <p:grpSpPr>
              <a:xfrm>
                <a:off x="2159414" y="4157747"/>
                <a:ext cx="2606105" cy="49200"/>
                <a:chOff x="2159414" y="3486447"/>
                <a:chExt cx="2606105" cy="49200"/>
              </a:xfrm>
            </p:grpSpPr>
            <p:sp>
              <p:nvSpPr>
                <p:cNvPr id="8869" name="Google Shape;886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0" name="Google Shape;887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1" name="Google Shape;887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2" name="Google Shape;887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3" name="Google Shape;887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4" name="Google Shape;887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5" name="Google Shape;887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6" name="Google Shape;887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7" name="Google Shape;887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8" name="Google Shape;887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9" name="Google Shape;887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0" name="Google Shape;888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1" name="Google Shape;888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2" name="Google Shape;888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3" name="Google Shape;888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4" name="Google Shape;888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885" name="Google Shape;8885;p165"/>
            <p:cNvGrpSpPr/>
            <p:nvPr/>
          </p:nvGrpSpPr>
          <p:grpSpPr>
            <a:xfrm>
              <a:off x="5927502" y="2084662"/>
              <a:ext cx="2377550" cy="44644"/>
              <a:chOff x="2159414" y="3486447"/>
              <a:chExt cx="2606105" cy="49200"/>
            </a:xfrm>
          </p:grpSpPr>
          <p:sp>
            <p:nvSpPr>
              <p:cNvPr id="8886" name="Google Shape;888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7" name="Google Shape;888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8" name="Google Shape;888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9" name="Google Shape;888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0" name="Google Shape;889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1" name="Google Shape;889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2" name="Google Shape;889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3" name="Google Shape;889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4" name="Google Shape;889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5" name="Google Shape;889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6" name="Google Shape;889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7" name="Google Shape;889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8" name="Google Shape;889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9" name="Google Shape;889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0" name="Google Shape;890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1" name="Google Shape;890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02" name="Google Shape;8902;p165"/>
            <p:cNvGrpSpPr/>
            <p:nvPr/>
          </p:nvGrpSpPr>
          <p:grpSpPr>
            <a:xfrm>
              <a:off x="5927502" y="2235645"/>
              <a:ext cx="2377550" cy="44644"/>
              <a:chOff x="2159414" y="3486447"/>
              <a:chExt cx="2606105" cy="49200"/>
            </a:xfrm>
          </p:grpSpPr>
          <p:sp>
            <p:nvSpPr>
              <p:cNvPr id="8903" name="Google Shape;890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4" name="Google Shape;890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5" name="Google Shape;890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6" name="Google Shape;890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7" name="Google Shape;890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8" name="Google Shape;890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9" name="Google Shape;890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0" name="Google Shape;891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1" name="Google Shape;891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2" name="Google Shape;891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3" name="Google Shape;891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4" name="Google Shape;891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5" name="Google Shape;891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6" name="Google Shape;891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7" name="Google Shape;891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8" name="Google Shape;891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19" name="Google Shape;8919;p165"/>
            <p:cNvGrpSpPr/>
            <p:nvPr/>
          </p:nvGrpSpPr>
          <p:grpSpPr>
            <a:xfrm>
              <a:off x="5927502" y="2386591"/>
              <a:ext cx="2377550" cy="44644"/>
              <a:chOff x="2159414" y="3486447"/>
              <a:chExt cx="2606105" cy="49200"/>
            </a:xfrm>
          </p:grpSpPr>
          <p:sp>
            <p:nvSpPr>
              <p:cNvPr id="8920" name="Google Shape;8920;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1" name="Google Shape;8921;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2" name="Google Shape;8922;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3" name="Google Shape;8923;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4" name="Google Shape;8924;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5" name="Google Shape;8925;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6" name="Google Shape;8926;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7" name="Google Shape;8927;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8" name="Google Shape;8928;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9" name="Google Shape;8929;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0" name="Google Shape;8930;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1" name="Google Shape;8931;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2" name="Google Shape;8932;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3" name="Google Shape;8933;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4" name="Google Shape;8934;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5" name="Google Shape;8935;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36" name="Google Shape;8936;p165"/>
            <p:cNvGrpSpPr/>
            <p:nvPr/>
          </p:nvGrpSpPr>
          <p:grpSpPr>
            <a:xfrm>
              <a:off x="5927502" y="2535724"/>
              <a:ext cx="2377550" cy="44644"/>
              <a:chOff x="2159414" y="3486447"/>
              <a:chExt cx="2606105" cy="49200"/>
            </a:xfrm>
          </p:grpSpPr>
          <p:sp>
            <p:nvSpPr>
              <p:cNvPr id="8937" name="Google Shape;8937;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8" name="Google Shape;8938;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9" name="Google Shape;8939;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0" name="Google Shape;8940;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1" name="Google Shape;8941;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2" name="Google Shape;8942;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3" name="Google Shape;8943;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4" name="Google Shape;8944;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5" name="Google Shape;8945;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6" name="Google Shape;8946;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7" name="Google Shape;8947;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8" name="Google Shape;8948;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9" name="Google Shape;8949;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0" name="Google Shape;8950;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1" name="Google Shape;8951;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2" name="Google Shape;8952;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53" name="Google Shape;8953;p165"/>
            <p:cNvGrpSpPr/>
            <p:nvPr/>
          </p:nvGrpSpPr>
          <p:grpSpPr>
            <a:xfrm>
              <a:off x="5927502" y="2693800"/>
              <a:ext cx="2377550" cy="44644"/>
              <a:chOff x="2159414" y="3486447"/>
              <a:chExt cx="2606105" cy="49200"/>
            </a:xfrm>
          </p:grpSpPr>
          <p:sp>
            <p:nvSpPr>
              <p:cNvPr id="8954" name="Google Shape;8954;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5" name="Google Shape;8955;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6" name="Google Shape;8956;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7" name="Google Shape;8957;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8" name="Google Shape;8958;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9" name="Google Shape;8959;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0" name="Google Shape;8960;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1" name="Google Shape;8961;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2" name="Google Shape;8962;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3" name="Google Shape;8963;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4" name="Google Shape;8964;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5" name="Google Shape;8965;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6" name="Google Shape;8966;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7" name="Google Shape;8967;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8" name="Google Shape;8968;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9" name="Google Shape;8969;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70" name="Google Shape;8970;p165"/>
            <p:cNvGrpSpPr/>
            <p:nvPr/>
          </p:nvGrpSpPr>
          <p:grpSpPr>
            <a:xfrm>
              <a:off x="5927502" y="2851875"/>
              <a:ext cx="2377550" cy="44644"/>
              <a:chOff x="2159414" y="3486447"/>
              <a:chExt cx="2606105" cy="49200"/>
            </a:xfrm>
          </p:grpSpPr>
          <p:sp>
            <p:nvSpPr>
              <p:cNvPr id="8971" name="Google Shape;897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2" name="Google Shape;897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3" name="Google Shape;897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4" name="Google Shape;897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5" name="Google Shape;897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6" name="Google Shape;897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7" name="Google Shape;897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8" name="Google Shape;897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9" name="Google Shape;897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0" name="Google Shape;898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1" name="Google Shape;898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2" name="Google Shape;898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3" name="Google Shape;898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4" name="Google Shape;898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5" name="Google Shape;898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6" name="Google Shape;898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8987" name="Google Shape;8987;p16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988" name="Google Shape;8988;p165"/>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8989" name="Google Shape;8989;p165"/>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8990" name="Google Shape;8990;p1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991" name="Google Shape;8991;p165"/>
          <p:cNvGrpSpPr/>
          <p:nvPr/>
        </p:nvGrpSpPr>
        <p:grpSpPr>
          <a:xfrm>
            <a:off x="10721565" y="6371462"/>
            <a:ext cx="797703" cy="227212"/>
            <a:chOff x="238125" y="1822850"/>
            <a:chExt cx="7080200" cy="2016675"/>
          </a:xfrm>
        </p:grpSpPr>
        <p:sp>
          <p:nvSpPr>
            <p:cNvPr id="8992" name="Google Shape;8992;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3" name="Google Shape;8993;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4" name="Google Shape;8994;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5" name="Google Shape;8995;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6" name="Google Shape;8996;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7" name="Google Shape;8997;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8" name="Google Shape;8998;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999" name="Google Shape;8999;p1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000" name="Shape 9000"/>
        <p:cNvGrpSpPr/>
        <p:nvPr/>
      </p:nvGrpSpPr>
      <p:grpSpPr>
        <a:xfrm>
          <a:off x="0" y="0"/>
          <a:ext cx="0" cy="0"/>
          <a:chOff x="0" y="0"/>
          <a:chExt cx="0" cy="0"/>
        </a:xfrm>
      </p:grpSpPr>
      <p:sp>
        <p:nvSpPr>
          <p:cNvPr id="9001" name="Google Shape;9001;p16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02" name="Google Shape;9002;p1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03" name="Google Shape;9003;p166"/>
          <p:cNvGrpSpPr/>
          <p:nvPr/>
        </p:nvGrpSpPr>
        <p:grpSpPr>
          <a:xfrm>
            <a:off x="10721565" y="6371462"/>
            <a:ext cx="797703" cy="227212"/>
            <a:chOff x="238125" y="1822850"/>
            <a:chExt cx="7080200" cy="2016675"/>
          </a:xfrm>
        </p:grpSpPr>
        <p:sp>
          <p:nvSpPr>
            <p:cNvPr id="9004" name="Google Shape;9004;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5" name="Google Shape;9005;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6" name="Google Shape;9006;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7" name="Google Shape;9007;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8" name="Google Shape;9008;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9" name="Google Shape;9009;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0" name="Google Shape;9010;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11" name="Google Shape;9011;p1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9012" name="Shape 9012"/>
        <p:cNvGrpSpPr/>
        <p:nvPr/>
      </p:nvGrpSpPr>
      <p:grpSpPr>
        <a:xfrm>
          <a:off x="0" y="0"/>
          <a:ext cx="0" cy="0"/>
          <a:chOff x="0" y="0"/>
          <a:chExt cx="0" cy="0"/>
        </a:xfrm>
      </p:grpSpPr>
      <p:sp>
        <p:nvSpPr>
          <p:cNvPr id="9013" name="Google Shape;9013;p16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4" name="Google Shape;9014;p16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15" name="Google Shape;9015;p16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9016" name="Google Shape;9016;p16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9017" name="Shape 9017"/>
        <p:cNvGrpSpPr/>
        <p:nvPr/>
      </p:nvGrpSpPr>
      <p:grpSpPr>
        <a:xfrm>
          <a:off x="0" y="0"/>
          <a:ext cx="0" cy="0"/>
          <a:chOff x="0" y="0"/>
          <a:chExt cx="0" cy="0"/>
        </a:xfrm>
      </p:grpSpPr>
      <p:sp>
        <p:nvSpPr>
          <p:cNvPr id="9018" name="Google Shape;9018;p16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19" name="Google Shape;9019;p16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9020" name="Google Shape;9020;p168"/>
          <p:cNvGrpSpPr/>
          <p:nvPr/>
        </p:nvGrpSpPr>
        <p:grpSpPr>
          <a:xfrm>
            <a:off x="606668" y="535880"/>
            <a:ext cx="1211187" cy="344985"/>
            <a:chOff x="238125" y="1822850"/>
            <a:chExt cx="7080200" cy="2016675"/>
          </a:xfrm>
        </p:grpSpPr>
        <p:sp>
          <p:nvSpPr>
            <p:cNvPr id="9021" name="Google Shape;9021;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2" name="Google Shape;9022;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3" name="Google Shape;9023;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4" name="Google Shape;9024;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5" name="Google Shape;9025;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6" name="Google Shape;9026;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7" name="Google Shape;9027;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9028" name="Google Shape;9028;p16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1.xml"/><Relationship Id="rId22" Type="http://schemas.openxmlformats.org/officeDocument/2006/relationships/slideLayout" Target="../slideLayouts/slideLayout53.xml"/><Relationship Id="rId21" Type="http://schemas.openxmlformats.org/officeDocument/2006/relationships/slideLayout" Target="../slideLayouts/slideLayout52.xml"/><Relationship Id="rId24" Type="http://schemas.openxmlformats.org/officeDocument/2006/relationships/slideLayout" Target="../slideLayouts/slideLayout55.xml"/><Relationship Id="rId23" Type="http://schemas.openxmlformats.org/officeDocument/2006/relationships/slideLayout" Target="../slideLayouts/slideLayout54.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9" Type="http://schemas.openxmlformats.org/officeDocument/2006/relationships/slideLayout" Target="../slideLayouts/slideLayout40.xml"/><Relationship Id="rId26" Type="http://schemas.openxmlformats.org/officeDocument/2006/relationships/slideLayout" Target="../slideLayouts/slideLayout57.xml"/><Relationship Id="rId25" Type="http://schemas.openxmlformats.org/officeDocument/2006/relationships/slideLayout" Target="../slideLayouts/slideLayout56.xml"/><Relationship Id="rId28" Type="http://schemas.openxmlformats.org/officeDocument/2006/relationships/slideLayout" Target="../slideLayouts/slideLayout59.xml"/><Relationship Id="rId27" Type="http://schemas.openxmlformats.org/officeDocument/2006/relationships/slideLayout" Target="../slideLayouts/slideLayout58.xml"/><Relationship Id="rId5" Type="http://schemas.openxmlformats.org/officeDocument/2006/relationships/slideLayout" Target="../slideLayouts/slideLayout36.xml"/><Relationship Id="rId6" Type="http://schemas.openxmlformats.org/officeDocument/2006/relationships/slideLayout" Target="../slideLayouts/slideLayout37.xml"/><Relationship Id="rId29" Type="http://schemas.openxmlformats.org/officeDocument/2006/relationships/theme" Target="../theme/theme8.xml"/><Relationship Id="rId7" Type="http://schemas.openxmlformats.org/officeDocument/2006/relationships/slideLayout" Target="../slideLayouts/slideLayout38.xml"/><Relationship Id="rId8" Type="http://schemas.openxmlformats.org/officeDocument/2006/relationships/slideLayout" Target="../slideLayouts/slideLayout39.xml"/><Relationship Id="rId11" Type="http://schemas.openxmlformats.org/officeDocument/2006/relationships/slideLayout" Target="../slideLayouts/slideLayout42.xml"/><Relationship Id="rId10" Type="http://schemas.openxmlformats.org/officeDocument/2006/relationships/slideLayout" Target="../slideLayouts/slideLayout41.xml"/><Relationship Id="rId13" Type="http://schemas.openxmlformats.org/officeDocument/2006/relationships/slideLayout" Target="../slideLayouts/slideLayout44.xml"/><Relationship Id="rId12" Type="http://schemas.openxmlformats.org/officeDocument/2006/relationships/slideLayout" Target="../slideLayouts/slideLayout43.xml"/><Relationship Id="rId15" Type="http://schemas.openxmlformats.org/officeDocument/2006/relationships/slideLayout" Target="../slideLayouts/slideLayout46.xml"/><Relationship Id="rId14" Type="http://schemas.openxmlformats.org/officeDocument/2006/relationships/slideLayout" Target="../slideLayouts/slideLayout45.xml"/><Relationship Id="rId17" Type="http://schemas.openxmlformats.org/officeDocument/2006/relationships/slideLayout" Target="../slideLayouts/slideLayout48.xml"/><Relationship Id="rId16" Type="http://schemas.openxmlformats.org/officeDocument/2006/relationships/slideLayout" Target="../slideLayouts/slideLayout47.xml"/><Relationship Id="rId19" Type="http://schemas.openxmlformats.org/officeDocument/2006/relationships/slideLayout" Target="../slideLayouts/slideLayout50.xml"/><Relationship Id="rId18"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9.xml"/><Relationship Id="rId22" Type="http://schemas.openxmlformats.org/officeDocument/2006/relationships/slideLayout" Target="../slideLayouts/slideLayout81.xml"/><Relationship Id="rId21" Type="http://schemas.openxmlformats.org/officeDocument/2006/relationships/slideLayout" Target="../slideLayouts/slideLayout80.xml"/><Relationship Id="rId24" Type="http://schemas.openxmlformats.org/officeDocument/2006/relationships/slideLayout" Target="../slideLayouts/slideLayout83.xml"/><Relationship Id="rId23" Type="http://schemas.openxmlformats.org/officeDocument/2006/relationships/slideLayout" Target="../slideLayouts/slideLayout82.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26" Type="http://schemas.openxmlformats.org/officeDocument/2006/relationships/slideLayout" Target="../slideLayouts/slideLayout85.xml"/><Relationship Id="rId25" Type="http://schemas.openxmlformats.org/officeDocument/2006/relationships/slideLayout" Target="../slideLayouts/slideLayout84.xml"/><Relationship Id="rId28" Type="http://schemas.openxmlformats.org/officeDocument/2006/relationships/slideLayout" Target="../slideLayouts/slideLayout87.xml"/><Relationship Id="rId27" Type="http://schemas.openxmlformats.org/officeDocument/2006/relationships/slideLayout" Target="../slideLayouts/slideLayout86.xml"/><Relationship Id="rId5" Type="http://schemas.openxmlformats.org/officeDocument/2006/relationships/slideLayout" Target="../slideLayouts/slideLayout64.xml"/><Relationship Id="rId6" Type="http://schemas.openxmlformats.org/officeDocument/2006/relationships/slideLayout" Target="../slideLayouts/slideLayout65.xml"/><Relationship Id="rId29" Type="http://schemas.openxmlformats.org/officeDocument/2006/relationships/slideLayout" Target="../slideLayouts/slideLayout88.xml"/><Relationship Id="rId7" Type="http://schemas.openxmlformats.org/officeDocument/2006/relationships/slideLayout" Target="../slideLayouts/slideLayout66.xml"/><Relationship Id="rId8" Type="http://schemas.openxmlformats.org/officeDocument/2006/relationships/slideLayout" Target="../slideLayouts/slideLayout67.xml"/><Relationship Id="rId31" Type="http://schemas.openxmlformats.org/officeDocument/2006/relationships/slideLayout" Target="../slideLayouts/slideLayout90.xml"/><Relationship Id="rId30" Type="http://schemas.openxmlformats.org/officeDocument/2006/relationships/slideLayout" Target="../slideLayouts/slideLayout89.xml"/><Relationship Id="rId11" Type="http://schemas.openxmlformats.org/officeDocument/2006/relationships/slideLayout" Target="../slideLayouts/slideLayout70.xml"/><Relationship Id="rId10" Type="http://schemas.openxmlformats.org/officeDocument/2006/relationships/slideLayout" Target="../slideLayouts/slideLayout69.xml"/><Relationship Id="rId32" Type="http://schemas.openxmlformats.org/officeDocument/2006/relationships/theme" Target="../theme/theme6.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19" Type="http://schemas.openxmlformats.org/officeDocument/2006/relationships/slideLayout" Target="../slideLayouts/slideLayout78.xml"/><Relationship Id="rId18"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20" Type="http://schemas.openxmlformats.org/officeDocument/2006/relationships/theme" Target="../theme/theme7.xml"/><Relationship Id="rId1" Type="http://schemas.openxmlformats.org/officeDocument/2006/relationships/slideLayout" Target="../slideLayouts/slideLayout91.xml"/><Relationship Id="rId2" Type="http://schemas.openxmlformats.org/officeDocument/2006/relationships/slideLayout" Target="../slideLayouts/slideLayout92.xml"/><Relationship Id="rId3" Type="http://schemas.openxmlformats.org/officeDocument/2006/relationships/slideLayout" Target="../slideLayouts/slideLayout93.xml"/><Relationship Id="rId4" Type="http://schemas.openxmlformats.org/officeDocument/2006/relationships/slideLayout" Target="../slideLayouts/slideLayout94.xml"/><Relationship Id="rId9" Type="http://schemas.openxmlformats.org/officeDocument/2006/relationships/slideLayout" Target="../slideLayouts/slideLayout99.xml"/><Relationship Id="rId5" Type="http://schemas.openxmlformats.org/officeDocument/2006/relationships/slideLayout" Target="../slideLayouts/slideLayout95.xml"/><Relationship Id="rId6" Type="http://schemas.openxmlformats.org/officeDocument/2006/relationships/slideLayout" Target="../slideLayouts/slideLayout96.xml"/><Relationship Id="rId7" Type="http://schemas.openxmlformats.org/officeDocument/2006/relationships/slideLayout" Target="../slideLayouts/slideLayout97.xml"/><Relationship Id="rId8" Type="http://schemas.openxmlformats.org/officeDocument/2006/relationships/slideLayout" Target="../slideLayouts/slideLayout98.xml"/><Relationship Id="rId11" Type="http://schemas.openxmlformats.org/officeDocument/2006/relationships/slideLayout" Target="../slideLayouts/slideLayout101.xml"/><Relationship Id="rId10" Type="http://schemas.openxmlformats.org/officeDocument/2006/relationships/slideLayout" Target="../slideLayouts/slideLayout100.xml"/><Relationship Id="rId13" Type="http://schemas.openxmlformats.org/officeDocument/2006/relationships/slideLayout" Target="../slideLayouts/slideLayout103.xml"/><Relationship Id="rId12" Type="http://schemas.openxmlformats.org/officeDocument/2006/relationships/slideLayout" Target="../slideLayouts/slideLayout102.xml"/><Relationship Id="rId15" Type="http://schemas.openxmlformats.org/officeDocument/2006/relationships/slideLayout" Target="../slideLayouts/slideLayout105.xml"/><Relationship Id="rId14" Type="http://schemas.openxmlformats.org/officeDocument/2006/relationships/slideLayout" Target="../slideLayouts/slideLayout104.xml"/><Relationship Id="rId17" Type="http://schemas.openxmlformats.org/officeDocument/2006/relationships/slideLayout" Target="../slideLayouts/slideLayout107.xml"/><Relationship Id="rId16" Type="http://schemas.openxmlformats.org/officeDocument/2006/relationships/slideLayout" Target="../slideLayouts/slideLayout106.xml"/><Relationship Id="rId19" Type="http://schemas.openxmlformats.org/officeDocument/2006/relationships/slideLayout" Target="../slideLayouts/slideLayout109.xml"/><Relationship Id="rId18" Type="http://schemas.openxmlformats.org/officeDocument/2006/relationships/slideLayout" Target="../slideLayouts/slideLayout108.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47.xml"/><Relationship Id="rId42" Type="http://schemas.openxmlformats.org/officeDocument/2006/relationships/slideLayout" Target="../slideLayouts/slideLayout149.xml"/><Relationship Id="rId41" Type="http://schemas.openxmlformats.org/officeDocument/2006/relationships/slideLayout" Target="../slideLayouts/slideLayout148.xml"/><Relationship Id="rId44" Type="http://schemas.openxmlformats.org/officeDocument/2006/relationships/slideLayout" Target="../slideLayouts/slideLayout151.xml"/><Relationship Id="rId43" Type="http://schemas.openxmlformats.org/officeDocument/2006/relationships/slideLayout" Target="../slideLayouts/slideLayout150.xml"/><Relationship Id="rId46" Type="http://schemas.openxmlformats.org/officeDocument/2006/relationships/slideLayout" Target="../slideLayouts/slideLayout153.xml"/><Relationship Id="rId45" Type="http://schemas.openxmlformats.org/officeDocument/2006/relationships/slideLayout" Target="../slideLayouts/slideLayout152.xml"/><Relationship Id="rId1" Type="http://schemas.openxmlformats.org/officeDocument/2006/relationships/image" Target="../media/image22.jpg"/><Relationship Id="rId2" Type="http://schemas.openxmlformats.org/officeDocument/2006/relationships/image" Target="../media/image19.jpg"/><Relationship Id="rId3" Type="http://schemas.openxmlformats.org/officeDocument/2006/relationships/slideLayout" Target="../slideLayouts/slideLayout110.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48" Type="http://schemas.openxmlformats.org/officeDocument/2006/relationships/slideLayout" Target="../slideLayouts/slideLayout155.xml"/><Relationship Id="rId47" Type="http://schemas.openxmlformats.org/officeDocument/2006/relationships/slideLayout" Target="../slideLayouts/slideLayout154.xml"/><Relationship Id="rId49" Type="http://schemas.openxmlformats.org/officeDocument/2006/relationships/slideLayout" Target="../slideLayouts/slideLayout156.xml"/><Relationship Id="rId5" Type="http://schemas.openxmlformats.org/officeDocument/2006/relationships/slideLayout" Target="../slideLayouts/slideLayout112.xml"/><Relationship Id="rId6" Type="http://schemas.openxmlformats.org/officeDocument/2006/relationships/slideLayout" Target="../slideLayouts/slideLayout113.xml"/><Relationship Id="rId7" Type="http://schemas.openxmlformats.org/officeDocument/2006/relationships/slideLayout" Target="../slideLayouts/slideLayout114.xml"/><Relationship Id="rId8" Type="http://schemas.openxmlformats.org/officeDocument/2006/relationships/slideLayout" Target="../slideLayouts/slideLayout115.xml"/><Relationship Id="rId31" Type="http://schemas.openxmlformats.org/officeDocument/2006/relationships/slideLayout" Target="../slideLayouts/slideLayout138.xml"/><Relationship Id="rId30" Type="http://schemas.openxmlformats.org/officeDocument/2006/relationships/slideLayout" Target="../slideLayouts/slideLayout137.xml"/><Relationship Id="rId33" Type="http://schemas.openxmlformats.org/officeDocument/2006/relationships/slideLayout" Target="../slideLayouts/slideLayout140.xml"/><Relationship Id="rId32" Type="http://schemas.openxmlformats.org/officeDocument/2006/relationships/slideLayout" Target="../slideLayouts/slideLayout139.xml"/><Relationship Id="rId35" Type="http://schemas.openxmlformats.org/officeDocument/2006/relationships/slideLayout" Target="../slideLayouts/slideLayout142.xml"/><Relationship Id="rId34" Type="http://schemas.openxmlformats.org/officeDocument/2006/relationships/slideLayout" Target="../slideLayouts/slideLayout141.xml"/><Relationship Id="rId37" Type="http://schemas.openxmlformats.org/officeDocument/2006/relationships/slideLayout" Target="../slideLayouts/slideLayout144.xml"/><Relationship Id="rId36" Type="http://schemas.openxmlformats.org/officeDocument/2006/relationships/slideLayout" Target="../slideLayouts/slideLayout143.xml"/><Relationship Id="rId39" Type="http://schemas.openxmlformats.org/officeDocument/2006/relationships/slideLayout" Target="../slideLayouts/slideLayout146.xml"/><Relationship Id="rId38" Type="http://schemas.openxmlformats.org/officeDocument/2006/relationships/slideLayout" Target="../slideLayouts/slideLayout145.xml"/><Relationship Id="rId20" Type="http://schemas.openxmlformats.org/officeDocument/2006/relationships/slideLayout" Target="../slideLayouts/slideLayout127.xml"/><Relationship Id="rId22" Type="http://schemas.openxmlformats.org/officeDocument/2006/relationships/slideLayout" Target="../slideLayouts/slideLayout129.xml"/><Relationship Id="rId21" Type="http://schemas.openxmlformats.org/officeDocument/2006/relationships/slideLayout" Target="../slideLayouts/slideLayout128.xml"/><Relationship Id="rId24" Type="http://schemas.openxmlformats.org/officeDocument/2006/relationships/slideLayout" Target="../slideLayouts/slideLayout131.xml"/><Relationship Id="rId23" Type="http://schemas.openxmlformats.org/officeDocument/2006/relationships/slideLayout" Target="../slideLayouts/slideLayout130.xml"/><Relationship Id="rId26" Type="http://schemas.openxmlformats.org/officeDocument/2006/relationships/slideLayout" Target="../slideLayouts/slideLayout133.xml"/><Relationship Id="rId25" Type="http://schemas.openxmlformats.org/officeDocument/2006/relationships/slideLayout" Target="../slideLayouts/slideLayout132.xml"/><Relationship Id="rId28" Type="http://schemas.openxmlformats.org/officeDocument/2006/relationships/slideLayout" Target="../slideLayouts/slideLayout135.xml"/><Relationship Id="rId27" Type="http://schemas.openxmlformats.org/officeDocument/2006/relationships/slideLayout" Target="../slideLayouts/slideLayout134.xml"/><Relationship Id="rId29" Type="http://schemas.openxmlformats.org/officeDocument/2006/relationships/slideLayout" Target="../slideLayouts/slideLayout136.xml"/><Relationship Id="rId50" Type="http://schemas.openxmlformats.org/officeDocument/2006/relationships/theme" Target="../theme/theme2.xml"/><Relationship Id="rId11" Type="http://schemas.openxmlformats.org/officeDocument/2006/relationships/slideLayout" Target="../slideLayouts/slideLayout118.xml"/><Relationship Id="rId10" Type="http://schemas.openxmlformats.org/officeDocument/2006/relationships/slideLayout" Target="../slideLayouts/slideLayout117.xml"/><Relationship Id="rId13" Type="http://schemas.openxmlformats.org/officeDocument/2006/relationships/slideLayout" Target="../slideLayouts/slideLayout120.xml"/><Relationship Id="rId12" Type="http://schemas.openxmlformats.org/officeDocument/2006/relationships/slideLayout" Target="../slideLayouts/slideLayout119.xml"/><Relationship Id="rId15" Type="http://schemas.openxmlformats.org/officeDocument/2006/relationships/slideLayout" Target="../slideLayouts/slideLayout122.xml"/><Relationship Id="rId14" Type="http://schemas.openxmlformats.org/officeDocument/2006/relationships/slideLayout" Target="../slideLayouts/slideLayout121.xml"/><Relationship Id="rId17" Type="http://schemas.openxmlformats.org/officeDocument/2006/relationships/slideLayout" Target="../slideLayouts/slideLayout124.xml"/><Relationship Id="rId16" Type="http://schemas.openxmlformats.org/officeDocument/2006/relationships/slideLayout" Target="../slideLayouts/slideLayout123.xml"/><Relationship Id="rId19" Type="http://schemas.openxmlformats.org/officeDocument/2006/relationships/slideLayout" Target="../slideLayouts/slideLayout126.xml"/><Relationship Id="rId18" Type="http://schemas.openxmlformats.org/officeDocument/2006/relationships/slideLayout" Target="../slideLayouts/slideLayout125.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slideLayout" Target="../slideLayouts/slideLayout158.xml"/><Relationship Id="rId3" Type="http://schemas.openxmlformats.org/officeDocument/2006/relationships/slideLayout" Target="../slideLayouts/slideLayout159.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5" Type="http://schemas.openxmlformats.org/officeDocument/2006/relationships/slideLayout" Target="../slideLayouts/slideLayout161.xml"/><Relationship Id="rId6" Type="http://schemas.openxmlformats.org/officeDocument/2006/relationships/slideLayout" Target="../slideLayouts/slideLayout162.xml"/><Relationship Id="rId7" Type="http://schemas.openxmlformats.org/officeDocument/2006/relationships/slideLayout" Target="../slideLayouts/slideLayout163.xml"/><Relationship Id="rId8" Type="http://schemas.openxmlformats.org/officeDocument/2006/relationships/slideLayout" Target="../slideLayouts/slideLayout164.xml"/><Relationship Id="rId31" Type="http://schemas.openxmlformats.org/officeDocument/2006/relationships/slideLayout" Target="../slideLayouts/slideLayout187.xml"/><Relationship Id="rId30" Type="http://schemas.openxmlformats.org/officeDocument/2006/relationships/slideLayout" Target="../slideLayouts/slideLayout186.xml"/><Relationship Id="rId32" Type="http://schemas.openxmlformats.org/officeDocument/2006/relationships/theme" Target="../theme/theme3.xml"/><Relationship Id="rId20" Type="http://schemas.openxmlformats.org/officeDocument/2006/relationships/slideLayout" Target="../slideLayouts/slideLayout176.xml"/><Relationship Id="rId22" Type="http://schemas.openxmlformats.org/officeDocument/2006/relationships/slideLayout" Target="../slideLayouts/slideLayout178.xml"/><Relationship Id="rId21" Type="http://schemas.openxmlformats.org/officeDocument/2006/relationships/slideLayout" Target="../slideLayouts/slideLayout177.xml"/><Relationship Id="rId24" Type="http://schemas.openxmlformats.org/officeDocument/2006/relationships/slideLayout" Target="../slideLayouts/slideLayout180.xml"/><Relationship Id="rId23" Type="http://schemas.openxmlformats.org/officeDocument/2006/relationships/slideLayout" Target="../slideLayouts/slideLayout179.xml"/><Relationship Id="rId26" Type="http://schemas.openxmlformats.org/officeDocument/2006/relationships/slideLayout" Target="../slideLayouts/slideLayout182.xml"/><Relationship Id="rId25" Type="http://schemas.openxmlformats.org/officeDocument/2006/relationships/slideLayout" Target="../slideLayouts/slideLayout181.xml"/><Relationship Id="rId28" Type="http://schemas.openxmlformats.org/officeDocument/2006/relationships/slideLayout" Target="../slideLayouts/slideLayout184.xml"/><Relationship Id="rId27" Type="http://schemas.openxmlformats.org/officeDocument/2006/relationships/slideLayout" Target="../slideLayouts/slideLayout183.xml"/><Relationship Id="rId29" Type="http://schemas.openxmlformats.org/officeDocument/2006/relationships/slideLayout" Target="../slideLayouts/slideLayout185.xml"/><Relationship Id="rId11" Type="http://schemas.openxmlformats.org/officeDocument/2006/relationships/slideLayout" Target="../slideLayouts/slideLayout167.xml"/><Relationship Id="rId10" Type="http://schemas.openxmlformats.org/officeDocument/2006/relationships/slideLayout" Target="../slideLayouts/slideLayout166.xml"/><Relationship Id="rId13" Type="http://schemas.openxmlformats.org/officeDocument/2006/relationships/slideLayout" Target="../slideLayouts/slideLayout169.xml"/><Relationship Id="rId12" Type="http://schemas.openxmlformats.org/officeDocument/2006/relationships/slideLayout" Target="../slideLayouts/slideLayout168.xml"/><Relationship Id="rId15" Type="http://schemas.openxmlformats.org/officeDocument/2006/relationships/slideLayout" Target="../slideLayouts/slideLayout171.xml"/><Relationship Id="rId14" Type="http://schemas.openxmlformats.org/officeDocument/2006/relationships/slideLayout" Target="../slideLayouts/slideLayout170.xml"/><Relationship Id="rId17" Type="http://schemas.openxmlformats.org/officeDocument/2006/relationships/slideLayout" Target="../slideLayouts/slideLayout173.xml"/><Relationship Id="rId16" Type="http://schemas.openxmlformats.org/officeDocument/2006/relationships/slideLayout" Target="../slideLayouts/slideLayout172.xml"/><Relationship Id="rId19" Type="http://schemas.openxmlformats.org/officeDocument/2006/relationships/slideLayout" Target="../slideLayouts/slideLayout175.xml"/><Relationship Id="rId18" Type="http://schemas.openxmlformats.org/officeDocument/2006/relationships/slideLayout" Target="../slideLayouts/slideLayout174.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88.xml"/><Relationship Id="rId2" Type="http://schemas.openxmlformats.org/officeDocument/2006/relationships/slideLayout" Target="../slideLayouts/slideLayout189.xml"/><Relationship Id="rId3" Type="http://schemas.openxmlformats.org/officeDocument/2006/relationships/slideLayout" Target="../slideLayouts/slideLayout190.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5" Type="http://schemas.openxmlformats.org/officeDocument/2006/relationships/slideLayout" Target="../slideLayouts/slideLayout192.xml"/><Relationship Id="rId6" Type="http://schemas.openxmlformats.org/officeDocument/2006/relationships/slideLayout" Target="../slideLayouts/slideLayout193.xml"/><Relationship Id="rId7" Type="http://schemas.openxmlformats.org/officeDocument/2006/relationships/slideLayout" Target="../slideLayouts/slideLayout194.xml"/><Relationship Id="rId8" Type="http://schemas.openxmlformats.org/officeDocument/2006/relationships/slideLayout" Target="../slideLayouts/slideLayout195.xml"/><Relationship Id="rId11" Type="http://schemas.openxmlformats.org/officeDocument/2006/relationships/theme" Target="../theme/theme5.xml"/><Relationship Id="rId10" Type="http://schemas.openxmlformats.org/officeDocument/2006/relationships/slideLayout" Target="../slideLayouts/slideLayout19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1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 name="Google Shape;11;p15"/>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2" name="Google Shape;12;p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01" name="Shape 3301"/>
        <p:cNvGrpSpPr/>
        <p:nvPr/>
      </p:nvGrpSpPr>
      <p:grpSpPr>
        <a:xfrm>
          <a:off x="0" y="0"/>
          <a:ext cx="0" cy="0"/>
          <a:chOff x="0" y="0"/>
          <a:chExt cx="0" cy="0"/>
        </a:xfrm>
      </p:grpSpPr>
      <p:sp>
        <p:nvSpPr>
          <p:cNvPr id="3302" name="Google Shape;3302;p18"/>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303" name="Google Shape;3303;p1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304" name="Google Shape;3304;p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89" name="Shape 5189"/>
        <p:cNvGrpSpPr/>
        <p:nvPr/>
      </p:nvGrpSpPr>
      <p:grpSpPr>
        <a:xfrm>
          <a:off x="0" y="0"/>
          <a:ext cx="0" cy="0"/>
          <a:chOff x="0" y="0"/>
          <a:chExt cx="0" cy="0"/>
        </a:xfrm>
      </p:grpSpPr>
      <p:sp>
        <p:nvSpPr>
          <p:cNvPr id="5190" name="Google Shape;5190;p20"/>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191" name="Google Shape;5191;p20"/>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192" name="Google Shape;5192;p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033" name="Shape 8033"/>
        <p:cNvGrpSpPr/>
        <p:nvPr/>
      </p:nvGrpSpPr>
      <p:grpSpPr>
        <a:xfrm>
          <a:off x="0" y="0"/>
          <a:ext cx="0" cy="0"/>
          <a:chOff x="0" y="0"/>
          <a:chExt cx="0" cy="0"/>
        </a:xfrm>
      </p:grpSpPr>
      <p:sp>
        <p:nvSpPr>
          <p:cNvPr id="8034" name="Google Shape;8034;p2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035" name="Google Shape;8035;p2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036" name="Google Shape;8036;p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 id="2147483759" r:id="rId18"/>
    <p:sldLayoutId id="2147483760"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898" name="Shape 9898"/>
        <p:cNvGrpSpPr/>
        <p:nvPr/>
      </p:nvGrpSpPr>
      <p:grpSpPr>
        <a:xfrm>
          <a:off x="0" y="0"/>
          <a:ext cx="0" cy="0"/>
          <a:chOff x="0" y="0"/>
          <a:chExt cx="0" cy="0"/>
        </a:xfrm>
      </p:grpSpPr>
      <p:sp>
        <p:nvSpPr>
          <p:cNvPr id="9899" name="Google Shape;9899;p2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00" name="Google Shape;9900;p2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01" name="Google Shape;9901;p26"/>
          <p:cNvSpPr txBox="1"/>
          <p:nvPr>
            <p:ph idx="1" type="body"/>
          </p:nvPr>
        </p:nvSpPr>
        <p:spPr>
          <a:xfrm>
            <a:off x="550799" y="1825628"/>
            <a:ext cx="11090928" cy="3666131"/>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02" name="Google Shape;9902;p26"/>
          <p:cNvPicPr preferRelativeResize="0"/>
          <p:nvPr/>
        </p:nvPicPr>
        <p:blipFill rotWithShape="1">
          <a:blip r:embed="rId2">
            <a:alphaModFix/>
          </a:blip>
          <a:srcRect b="0" l="0" r="0" t="0"/>
          <a:stretch/>
        </p:blipFill>
        <p:spPr>
          <a:xfrm>
            <a:off x="12238984" y="582685"/>
            <a:ext cx="1898008" cy="5692632"/>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 id="2147483780" r:id="rId21"/>
    <p:sldLayoutId id="2147483781" r:id="rId22"/>
    <p:sldLayoutId id="2147483782" r:id="rId23"/>
    <p:sldLayoutId id="2147483783" r:id="rId24"/>
    <p:sldLayoutId id="2147483784" r:id="rId25"/>
    <p:sldLayoutId id="2147483785" r:id="rId26"/>
    <p:sldLayoutId id="2147483786" r:id="rId27"/>
    <p:sldLayoutId id="2147483787" r:id="rId28"/>
    <p:sldLayoutId id="2147483788" r:id="rId29"/>
    <p:sldLayoutId id="2147483789" r:id="rId30"/>
    <p:sldLayoutId id="2147483790" r:id="rId31"/>
    <p:sldLayoutId id="2147483791" r:id="rId32"/>
    <p:sldLayoutId id="2147483792" r:id="rId33"/>
    <p:sldLayoutId id="2147483793" r:id="rId34"/>
    <p:sldLayoutId id="2147483794" r:id="rId35"/>
    <p:sldLayoutId id="2147483795" r:id="rId36"/>
    <p:sldLayoutId id="2147483796" r:id="rId37"/>
    <p:sldLayoutId id="2147483797" r:id="rId38"/>
    <p:sldLayoutId id="2147483798" r:id="rId39"/>
    <p:sldLayoutId id="2147483799" r:id="rId40"/>
    <p:sldLayoutId id="2147483800" r:id="rId41"/>
    <p:sldLayoutId id="2147483801" r:id="rId42"/>
    <p:sldLayoutId id="2147483802" r:id="rId43"/>
    <p:sldLayoutId id="2147483803" r:id="rId44"/>
    <p:sldLayoutId id="2147483804" r:id="rId45"/>
    <p:sldLayoutId id="2147483805" r:id="rId46"/>
    <p:sldLayoutId id="2147483806" r:id="rId47"/>
    <p:sldLayoutId id="2147483807" r:id="rId48"/>
    <p:sldLayoutId id="2147483808"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12" name="Shape 10212"/>
        <p:cNvGrpSpPr/>
        <p:nvPr/>
      </p:nvGrpSpPr>
      <p:grpSpPr>
        <a:xfrm>
          <a:off x="0" y="0"/>
          <a:ext cx="0" cy="0"/>
          <a:chOff x="0" y="0"/>
          <a:chExt cx="0" cy="0"/>
        </a:xfrm>
      </p:grpSpPr>
      <p:sp>
        <p:nvSpPr>
          <p:cNvPr id="10213" name="Google Shape;10213;p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214" name="Google Shape;10214;p2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215" name="Google Shape;10215;p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 id="2147483839" r:id="rId30"/>
    <p:sldLayoutId id="21474838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282" name="Shape 13282"/>
        <p:cNvGrpSpPr/>
        <p:nvPr/>
      </p:nvGrpSpPr>
      <p:grpSpPr>
        <a:xfrm>
          <a:off x="0" y="0"/>
          <a:ext cx="0" cy="0"/>
          <a:chOff x="0" y="0"/>
          <a:chExt cx="0" cy="0"/>
        </a:xfrm>
      </p:grpSpPr>
      <p:sp>
        <p:nvSpPr>
          <p:cNvPr id="13283" name="Google Shape;13283;p30"/>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3284" name="Google Shape;13284;p30"/>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3285" name="Google Shape;13285;p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286" name="Google Shape;13286;p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287" name="Google Shape;13287;p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0.xml"/><Relationship Id="rId3" Type="http://schemas.openxmlformats.org/officeDocument/2006/relationships/image" Target="../media/image40.png"/><Relationship Id="rId4" Type="http://schemas.openxmlformats.org/officeDocument/2006/relationships/image" Target="../media/image36.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8.xml"/><Relationship Id="rId2" Type="http://schemas.openxmlformats.org/officeDocument/2006/relationships/notesSlide" Target="../notesSlides/notesSlide11.xml"/><Relationship Id="rId3" Type="http://schemas.openxmlformats.org/officeDocument/2006/relationships/image" Target="../media/image43.jpg"/><Relationship Id="rId4" Type="http://schemas.openxmlformats.org/officeDocument/2006/relationships/image" Target="../media/image42.png"/><Relationship Id="rId5" Type="http://schemas.openxmlformats.org/officeDocument/2006/relationships/image" Target="../media/image37.png"/><Relationship Id="rId6" Type="http://schemas.openxmlformats.org/officeDocument/2006/relationships/image" Target="../media/image4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8.xml"/><Relationship Id="rId2" Type="http://schemas.openxmlformats.org/officeDocument/2006/relationships/notesSlide" Target="../notesSlides/notesSlide12.xml"/><Relationship Id="rId3" Type="http://schemas.openxmlformats.org/officeDocument/2006/relationships/image" Target="../media/image3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4.xml"/><Relationship Id="rId3" Type="http://schemas.openxmlformats.org/officeDocument/2006/relationships/hyperlink" Target="https://www.wexinc.com/insights/benefits-toolkit/eligible-expenses/"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7.xml"/><Relationship Id="rId3" Type="http://schemas.openxmlformats.org/officeDocument/2006/relationships/image" Target="../media/image3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4" name="Shape 13354"/>
        <p:cNvGrpSpPr/>
        <p:nvPr/>
      </p:nvGrpSpPr>
      <p:grpSpPr>
        <a:xfrm>
          <a:off x="0" y="0"/>
          <a:ext cx="0" cy="0"/>
          <a:chOff x="0" y="0"/>
          <a:chExt cx="0" cy="0"/>
        </a:xfrm>
      </p:grpSpPr>
      <p:sp>
        <p:nvSpPr>
          <p:cNvPr id="13355" name="Google Shape;13355;p1"/>
          <p:cNvSpPr txBox="1"/>
          <p:nvPr>
            <p:ph type="ctrTitle"/>
          </p:nvPr>
        </p:nvSpPr>
        <p:spPr>
          <a:xfrm>
            <a:off x="415600" y="2480235"/>
            <a:ext cx="6300800" cy="1880800"/>
          </a:xfrm>
          <a:prstGeom prst="rect">
            <a:avLst/>
          </a:prstGeom>
          <a:noFill/>
          <a:ln>
            <a:noFill/>
          </a:ln>
        </p:spPr>
        <p:txBody>
          <a:bodyPr anchorCtr="0" anchor="b" bIns="121900" lIns="121900" spcFirstLastPara="1" rIns="121900" wrap="square" tIns="121900">
            <a:normAutofit fontScale="90000"/>
          </a:bodyPr>
          <a:lstStyle/>
          <a:p>
            <a:pPr indent="0" lvl="0" marL="0" rtl="0" algn="l">
              <a:lnSpc>
                <a:spcPct val="95000"/>
              </a:lnSpc>
              <a:spcBef>
                <a:spcPts val="0"/>
              </a:spcBef>
              <a:spcAft>
                <a:spcPts val="0"/>
              </a:spcAft>
              <a:buClr>
                <a:schemeClr val="lt1"/>
              </a:buClr>
              <a:buSzPct val="75000"/>
              <a:buNone/>
            </a:pPr>
            <a:r>
              <a:rPr lang="en"/>
              <a:t>Minnesota Healthcare Consortium</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508" name="Shape 13508"/>
        <p:cNvGrpSpPr/>
        <p:nvPr/>
      </p:nvGrpSpPr>
      <p:grpSpPr>
        <a:xfrm>
          <a:off x="0" y="0"/>
          <a:ext cx="0" cy="0"/>
          <a:chOff x="0" y="0"/>
          <a:chExt cx="0" cy="0"/>
        </a:xfrm>
      </p:grpSpPr>
      <p:sp>
        <p:nvSpPr>
          <p:cNvPr id="13509" name="Google Shape;13509;p10"/>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13510" name="Google Shape;13510;p10"/>
          <p:cNvGrpSpPr/>
          <p:nvPr/>
        </p:nvGrpSpPr>
        <p:grpSpPr>
          <a:xfrm>
            <a:off x="1106333" y="1361333"/>
            <a:ext cx="4649600" cy="4623600"/>
            <a:chOff x="829750" y="1021000"/>
            <a:chExt cx="3487200" cy="3467700"/>
          </a:xfrm>
        </p:grpSpPr>
        <p:sp>
          <p:nvSpPr>
            <p:cNvPr id="13511" name="Google Shape;13511;p1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Online account</a:t>
              </a:r>
              <a:endParaRPr b="0" i="0" sz="1867" u="none" cap="none" strike="noStrike">
                <a:solidFill>
                  <a:srgbClr val="000000"/>
                </a:solidFill>
                <a:latin typeface="Arial"/>
                <a:ea typeface="Arial"/>
                <a:cs typeface="Arial"/>
                <a:sym typeface="Arial"/>
              </a:endParaRPr>
            </a:p>
          </p:txBody>
        </p:sp>
        <p:pic>
          <p:nvPicPr>
            <p:cNvPr id="13512" name="Google Shape;13512;p10"/>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3513" name="Google Shape;13513;p10"/>
          <p:cNvGrpSpPr/>
          <p:nvPr/>
        </p:nvGrpSpPr>
        <p:grpSpPr>
          <a:xfrm>
            <a:off x="6436067" y="1361333"/>
            <a:ext cx="4649600" cy="4623600"/>
            <a:chOff x="4827050" y="1021000"/>
            <a:chExt cx="3487200" cy="3467700"/>
          </a:xfrm>
        </p:grpSpPr>
        <p:sp>
          <p:nvSpPr>
            <p:cNvPr id="13514" name="Google Shape;13514;p1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a:t>
              </a:r>
              <a:endParaRPr b="0" i="0" sz="1867" u="none" cap="none" strike="noStrike">
                <a:solidFill>
                  <a:srgbClr val="253746"/>
                </a:solidFill>
                <a:latin typeface="Inter ExtraBold"/>
                <a:ea typeface="Inter ExtraBold"/>
                <a:cs typeface="Inter ExtraBold"/>
                <a:sym typeface="Inter ExtraBold"/>
              </a:endParaRPr>
            </a:p>
          </p:txBody>
        </p:sp>
        <p:pic>
          <p:nvPicPr>
            <p:cNvPr id="13515" name="Google Shape;13515;p1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3516" name="Google Shape;13516;p10"/>
          <p:cNvGrpSpPr/>
          <p:nvPr/>
        </p:nvGrpSpPr>
        <p:grpSpPr>
          <a:xfrm>
            <a:off x="1448613" y="4337496"/>
            <a:ext cx="629369" cy="512221"/>
            <a:chOff x="1198350" y="1044000"/>
            <a:chExt cx="116850" cy="95100"/>
          </a:xfrm>
        </p:grpSpPr>
        <p:sp>
          <p:nvSpPr>
            <p:cNvPr id="13517" name="Google Shape;13517;p1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18" name="Google Shape;13518;p1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19" name="Google Shape;13519;p1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0" name="Google Shape;13520;p1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1" name="Google Shape;13521;p1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2" name="Google Shape;13522;p1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3" name="Google Shape;13523;p1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4" name="Google Shape;13524;p1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5" name="Google Shape;13525;p1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26" name="Google Shape;13526;p10"/>
          <p:cNvGrpSpPr/>
          <p:nvPr/>
        </p:nvGrpSpPr>
        <p:grpSpPr>
          <a:xfrm>
            <a:off x="6765406" y="4385029"/>
            <a:ext cx="406249" cy="527841"/>
            <a:chOff x="648075" y="1240000"/>
            <a:chExt cx="75425" cy="98000"/>
          </a:xfrm>
        </p:grpSpPr>
        <p:sp>
          <p:nvSpPr>
            <p:cNvPr id="13527" name="Google Shape;13527;p1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8" name="Google Shape;13528;p1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29" name="Google Shape;13529;p1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0" name="Google Shape;13530;p1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1" name="Google Shape;13531;p1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2" name="Google Shape;13532;p1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3" name="Google Shape;13533;p1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4" name="Google Shape;13534;p1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5" name="Google Shape;13535;p1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6" name="Google Shape;13536;p1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37" name="Google Shape;13537;p1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542" name="Shape 13542"/>
        <p:cNvGrpSpPr/>
        <p:nvPr/>
      </p:nvGrpSpPr>
      <p:grpSpPr>
        <a:xfrm>
          <a:off x="0" y="0"/>
          <a:ext cx="0" cy="0"/>
          <a:chOff x="0" y="0"/>
          <a:chExt cx="0" cy="0"/>
        </a:xfrm>
      </p:grpSpPr>
      <p:sp>
        <p:nvSpPr>
          <p:cNvPr id="13543" name="Google Shape;13543;p11"/>
          <p:cNvSpPr/>
          <p:nvPr/>
        </p:nvSpPr>
        <p:spPr>
          <a:xfrm>
            <a:off x="215683" y="189304"/>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13544" name="Google Shape;13544;p11"/>
          <p:cNvSpPr/>
          <p:nvPr/>
        </p:nvSpPr>
        <p:spPr>
          <a:xfrm>
            <a:off x="5424969" y="0"/>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pic>
        <p:nvPicPr>
          <p:cNvPr id="13545" name="Google Shape;13545;p11"/>
          <p:cNvPicPr preferRelativeResize="0"/>
          <p:nvPr/>
        </p:nvPicPr>
        <p:blipFill rotWithShape="1">
          <a:blip r:embed="rId4">
            <a:alphaModFix/>
          </a:blip>
          <a:srcRect b="24742" l="0" r="0" t="0"/>
          <a:stretch/>
        </p:blipFill>
        <p:spPr>
          <a:xfrm>
            <a:off x="3171837" y="2101210"/>
            <a:ext cx="2111363" cy="3496028"/>
          </a:xfrm>
          <a:prstGeom prst="rect">
            <a:avLst/>
          </a:prstGeom>
          <a:noFill/>
          <a:ln>
            <a:noFill/>
          </a:ln>
        </p:spPr>
      </p:pic>
      <p:sp>
        <p:nvSpPr>
          <p:cNvPr id="13546" name="Google Shape;13546;p11"/>
          <p:cNvSpPr/>
          <p:nvPr/>
        </p:nvSpPr>
        <p:spPr>
          <a:xfrm>
            <a:off x="528375" y="418301"/>
            <a:ext cx="7529400" cy="803700"/>
          </a:xfrm>
          <a:prstGeom prst="rect">
            <a:avLst/>
          </a:prstGeom>
          <a:solidFill>
            <a:srgbClr val="FFFFFF"/>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11"/>
          <p:cNvSpPr txBox="1"/>
          <p:nvPr/>
        </p:nvSpPr>
        <p:spPr>
          <a:xfrm>
            <a:off x="759171" y="352283"/>
            <a:ext cx="9859200" cy="758700"/>
          </a:xfrm>
          <a:prstGeom prst="rect">
            <a:avLst/>
          </a:prstGeom>
          <a:noFill/>
          <a:ln>
            <a:noFill/>
          </a:ln>
        </p:spPr>
        <p:txBody>
          <a:bodyPr anchorCtr="0" anchor="b" bIns="45700" lIns="91400" spcFirstLastPara="1" rIns="91400" wrap="square" tIns="45700">
            <a:normAutofit/>
          </a:bodyPr>
          <a:lstStyle/>
          <a:p>
            <a:pPr indent="0" lvl="0" marL="0" marR="0" rtl="0" algn="l">
              <a:lnSpc>
                <a:spcPct val="90000"/>
              </a:lnSpc>
              <a:spcBef>
                <a:spcPts val="0"/>
              </a:spcBef>
              <a:spcAft>
                <a:spcPts val="0"/>
              </a:spcAft>
              <a:buClr>
                <a:srgbClr val="000000"/>
              </a:buClr>
              <a:buSzPts val="4200"/>
              <a:buFont typeface="Arial"/>
              <a:buNone/>
            </a:pPr>
            <a:r>
              <a:rPr b="0" i="0" lang="en" sz="4200" u="none" cap="none" strike="noStrike">
                <a:solidFill>
                  <a:srgbClr val="253746"/>
                </a:solidFill>
                <a:latin typeface="Inter Black"/>
                <a:ea typeface="Inter Black"/>
                <a:cs typeface="Inter Black"/>
                <a:sym typeface="Inter Black"/>
              </a:rPr>
              <a:t>With our mobile app you can: </a:t>
            </a:r>
            <a:endParaRPr b="0" i="0" sz="4200" u="none" cap="none" strike="noStrike">
              <a:solidFill>
                <a:srgbClr val="253746"/>
              </a:solidFill>
              <a:latin typeface="Inter Black"/>
              <a:ea typeface="Inter Black"/>
              <a:cs typeface="Inter Black"/>
              <a:sym typeface="Inter Black"/>
            </a:endParaRPr>
          </a:p>
        </p:txBody>
      </p:sp>
      <p:pic>
        <p:nvPicPr>
          <p:cNvPr id="13548" name="Google Shape;13548;p11"/>
          <p:cNvPicPr preferRelativeResize="0"/>
          <p:nvPr/>
        </p:nvPicPr>
        <p:blipFill rotWithShape="1">
          <a:blip r:embed="rId5">
            <a:alphaModFix/>
          </a:blip>
          <a:srcRect b="0" l="0" r="0" t="0"/>
          <a:stretch/>
        </p:blipFill>
        <p:spPr>
          <a:xfrm>
            <a:off x="3753489" y="1693626"/>
            <a:ext cx="947451" cy="365975"/>
          </a:xfrm>
          <a:prstGeom prst="rect">
            <a:avLst/>
          </a:prstGeom>
          <a:noFill/>
          <a:ln>
            <a:noFill/>
          </a:ln>
        </p:spPr>
      </p:pic>
      <p:sp>
        <p:nvSpPr>
          <p:cNvPr id="13549" name="Google Shape;13549;p11"/>
          <p:cNvSpPr/>
          <p:nvPr/>
        </p:nvSpPr>
        <p:spPr>
          <a:xfrm>
            <a:off x="8824525" y="2339775"/>
            <a:ext cx="1845600" cy="1825500"/>
          </a:xfrm>
          <a:prstGeom prst="rect">
            <a:avLst/>
          </a:prstGeom>
          <a:solidFill>
            <a:srgbClr val="EDEDEB"/>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000000"/>
                </a:solidFill>
                <a:latin typeface="Roboto Condensed"/>
                <a:ea typeface="Roboto Condensed"/>
                <a:cs typeface="Roboto Condensed"/>
                <a:sym typeface="Roboto Condensed"/>
              </a:rPr>
              <a:t>Security on the go</a:t>
            </a:r>
            <a:br>
              <a:rPr b="1" i="0" lang="en" sz="1200" u="none" cap="none" strike="noStrike">
                <a:solidFill>
                  <a:srgbClr val="000000"/>
                </a:solidFill>
                <a:latin typeface="Roboto Condensed"/>
                <a:ea typeface="Roboto Condensed"/>
                <a:cs typeface="Roboto Condensed"/>
                <a:sym typeface="Roboto Condensed"/>
              </a:rPr>
            </a:br>
            <a:endParaRPr b="1" i="0" sz="4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900" u="none" cap="none" strike="noStrike">
              <a:solidFill>
                <a:srgbClr val="000000"/>
              </a:solidFill>
              <a:latin typeface="Inter"/>
              <a:ea typeface="Inter"/>
              <a:cs typeface="Inter"/>
              <a:sym typeface="Inter"/>
            </a:endParaRPr>
          </a:p>
        </p:txBody>
      </p:sp>
      <p:grpSp>
        <p:nvGrpSpPr>
          <p:cNvPr id="13550" name="Google Shape;13550;p11"/>
          <p:cNvGrpSpPr/>
          <p:nvPr/>
        </p:nvGrpSpPr>
        <p:grpSpPr>
          <a:xfrm>
            <a:off x="3171837" y="5597237"/>
            <a:ext cx="2111363" cy="454755"/>
            <a:chOff x="2378878" y="4197928"/>
            <a:chExt cx="1583522" cy="341066"/>
          </a:xfrm>
        </p:grpSpPr>
        <p:pic>
          <p:nvPicPr>
            <p:cNvPr id="13551" name="Google Shape;13551;p11"/>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3552" name="Google Shape;13552;p11"/>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3553" name="Google Shape;13553;p11"/>
          <p:cNvGrpSpPr/>
          <p:nvPr/>
        </p:nvGrpSpPr>
        <p:grpSpPr>
          <a:xfrm>
            <a:off x="8643580" y="1693626"/>
            <a:ext cx="2207491" cy="2684410"/>
            <a:chOff x="4387713" y="1407459"/>
            <a:chExt cx="1655618" cy="2013308"/>
          </a:xfrm>
        </p:grpSpPr>
        <p:sp>
          <p:nvSpPr>
            <p:cNvPr id="13554" name="Google Shape;13554;p11"/>
            <p:cNvSpPr/>
            <p:nvPr/>
          </p:nvSpPr>
          <p:spPr>
            <a:xfrm>
              <a:off x="4387713" y="1407459"/>
              <a:ext cx="1655618" cy="2013308"/>
            </a:xfrm>
            <a:prstGeom prst="rect">
              <a:avLst/>
            </a:prstGeom>
            <a:solidFill>
              <a:srgbClr val="C8102E"/>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13555" name="Google Shape;13555;p11"/>
            <p:cNvSpPr txBox="1"/>
            <p:nvPr/>
          </p:nvSpPr>
          <p:spPr>
            <a:xfrm>
              <a:off x="4519381" y="2071996"/>
              <a:ext cx="1392282" cy="1169030"/>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933"/>
                <a:buFont typeface="Arial"/>
                <a:buNone/>
              </a:pPr>
              <a:r>
                <a:rPr b="0" i="0" lang="en" sz="933" u="none" cap="none" strike="noStrike">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867" u="none" cap="none" strike="noStrike">
                <a:solidFill>
                  <a:srgbClr val="000000"/>
                </a:solidFill>
                <a:latin typeface="Arial"/>
                <a:ea typeface="Arial"/>
                <a:cs typeface="Arial"/>
                <a:sym typeface="Arial"/>
              </a:endParaRPr>
            </a:p>
          </p:txBody>
        </p:sp>
        <p:sp>
          <p:nvSpPr>
            <p:cNvPr id="13556" name="Google Shape;13556;p11"/>
            <p:cNvSpPr txBox="1"/>
            <p:nvPr/>
          </p:nvSpPr>
          <p:spPr>
            <a:xfrm>
              <a:off x="4519381" y="1551545"/>
              <a:ext cx="1392282" cy="230792"/>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FFFFFF"/>
                  </a:solidFill>
                  <a:latin typeface="Inter"/>
                  <a:ea typeface="Inter"/>
                  <a:cs typeface="Inter"/>
                  <a:sym typeface="Inter"/>
                </a:rPr>
                <a:t>Security on the go</a:t>
              </a:r>
              <a:endParaRPr b="0" i="0" sz="1867" u="none" cap="none" strike="noStrike">
                <a:solidFill>
                  <a:srgbClr val="000000"/>
                </a:solidFill>
                <a:latin typeface="Arial"/>
                <a:ea typeface="Arial"/>
                <a:cs typeface="Arial"/>
                <a:sym typeface="Arial"/>
              </a:endParaRPr>
            </a:p>
          </p:txBody>
        </p:sp>
        <p:grpSp>
          <p:nvGrpSpPr>
            <p:cNvPr id="13557" name="Google Shape;13557;p11"/>
            <p:cNvGrpSpPr/>
            <p:nvPr/>
          </p:nvGrpSpPr>
          <p:grpSpPr>
            <a:xfrm>
              <a:off x="4629588" y="1797136"/>
              <a:ext cx="149355" cy="230832"/>
              <a:chOff x="3159850" y="1430950"/>
              <a:chExt cx="59075" cy="91300"/>
            </a:xfrm>
          </p:grpSpPr>
          <p:sp>
            <p:nvSpPr>
              <p:cNvPr id="13558" name="Google Shape;13558;p11"/>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59" name="Google Shape;13559;p11"/>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60" name="Google Shape;13560;p11"/>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cxnSp>
        <p:nvCxnSpPr>
          <p:cNvPr id="13561" name="Google Shape;13561;p11"/>
          <p:cNvCxnSpPr/>
          <p:nvPr/>
        </p:nvCxnSpPr>
        <p:spPr>
          <a:xfrm>
            <a:off x="2575871" y="2201539"/>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13562" name="Google Shape;13562;p11"/>
          <p:cNvSpPr/>
          <p:nvPr/>
        </p:nvSpPr>
        <p:spPr>
          <a:xfrm>
            <a:off x="224547" y="1803104"/>
            <a:ext cx="2649437" cy="780825"/>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Get instant notifications </a:t>
            </a:r>
            <a:r>
              <a:rPr b="0" i="0" lang="en" sz="1067" u="none" cap="none" strike="noStrike">
                <a:solidFill>
                  <a:srgbClr val="7C868F"/>
                </a:solidFill>
                <a:latin typeface="Inter Medium"/>
                <a:ea typeface="Inter Medium"/>
                <a:cs typeface="Inter Medium"/>
                <a:sym typeface="Inter Medium"/>
              </a:rPr>
              <a:t>on the status of your claims.</a:t>
            </a:r>
            <a:endParaRPr b="0" i="0" sz="1067" u="none" cap="none" strike="noStrike">
              <a:solidFill>
                <a:srgbClr val="7C868F"/>
              </a:solidFill>
              <a:latin typeface="Inter Medium"/>
              <a:ea typeface="Inter Medium"/>
              <a:cs typeface="Inter Medium"/>
              <a:sym typeface="Inter Medium"/>
            </a:endParaRPr>
          </a:p>
        </p:txBody>
      </p:sp>
      <p:cxnSp>
        <p:nvCxnSpPr>
          <p:cNvPr id="13563" name="Google Shape;13563;p11"/>
          <p:cNvCxnSpPr/>
          <p:nvPr/>
        </p:nvCxnSpPr>
        <p:spPr>
          <a:xfrm>
            <a:off x="2463144" y="3391747"/>
            <a:ext cx="969300" cy="8220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3564" name="Google Shape;13564;p11"/>
          <p:cNvSpPr/>
          <p:nvPr/>
        </p:nvSpPr>
        <p:spPr>
          <a:xfrm>
            <a:off x="224548" y="2982800"/>
            <a:ext cx="2661401" cy="995213"/>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File a claim and upload documentation </a:t>
            </a:r>
            <a:r>
              <a:rPr b="0" i="0" lang="en" sz="1067" u="none" cap="none" strike="noStrike">
                <a:solidFill>
                  <a:srgbClr val="7C868F"/>
                </a:solidFill>
                <a:latin typeface="Inter Medium"/>
                <a:ea typeface="Inter Medium"/>
                <a:cs typeface="Inter Medium"/>
                <a:sym typeface="Inter Medium"/>
              </a:rPr>
              <a:t>in seconds using your phone’s camera.</a:t>
            </a:r>
            <a:endParaRPr b="0" i="0" sz="1067" u="none" cap="none" strike="noStrike">
              <a:solidFill>
                <a:srgbClr val="7C868F"/>
              </a:solidFill>
              <a:latin typeface="Inter Medium"/>
              <a:ea typeface="Inter Medium"/>
              <a:cs typeface="Inter Medium"/>
              <a:sym typeface="Inter Medium"/>
            </a:endParaRPr>
          </a:p>
        </p:txBody>
      </p:sp>
      <p:cxnSp>
        <p:nvCxnSpPr>
          <p:cNvPr id="13565" name="Google Shape;13565;p11"/>
          <p:cNvCxnSpPr/>
          <p:nvPr/>
        </p:nvCxnSpPr>
        <p:spPr>
          <a:xfrm>
            <a:off x="2598555" y="4553313"/>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13566" name="Google Shape;13566;p11"/>
          <p:cNvSpPr/>
          <p:nvPr/>
        </p:nvSpPr>
        <p:spPr>
          <a:xfrm>
            <a:off x="215683" y="4302446"/>
            <a:ext cx="2658301" cy="995213"/>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Scan an item’s barcode </a:t>
            </a:r>
            <a:r>
              <a:rPr b="0" i="0" lang="en" sz="1067" u="none" cap="none" strike="noStrike">
                <a:solidFill>
                  <a:srgbClr val="7C868F"/>
                </a:solidFill>
                <a:latin typeface="Inter Medium"/>
                <a:ea typeface="Inter Medium"/>
                <a:cs typeface="Inter Medium"/>
                <a:sym typeface="Inter Medium"/>
              </a:rPr>
              <a:t>with your phone’s camera to determine if it is an </a:t>
            </a:r>
            <a:r>
              <a:rPr b="0" i="0" lang="en" sz="1067" u="none" cap="none" strike="noStrike">
                <a:solidFill>
                  <a:srgbClr val="C8102E"/>
                </a:solidFill>
                <a:latin typeface="Inter ExtraBold"/>
                <a:ea typeface="Inter ExtraBold"/>
                <a:cs typeface="Inter ExtraBold"/>
                <a:sym typeface="Inter ExtraBold"/>
              </a:rPr>
              <a:t>IRS code 213(D) eligible expense. </a:t>
            </a:r>
            <a:endParaRPr b="0" i="0" sz="1067" u="none" cap="none" strike="noStrike">
              <a:solidFill>
                <a:srgbClr val="7C868F"/>
              </a:solidFill>
              <a:latin typeface="Inter Medium"/>
              <a:ea typeface="Inter Medium"/>
              <a:cs typeface="Inter Medium"/>
              <a:sym typeface="Inter Medium"/>
            </a:endParaRPr>
          </a:p>
        </p:txBody>
      </p:sp>
      <p:cxnSp>
        <p:nvCxnSpPr>
          <p:cNvPr id="13567" name="Google Shape;13567;p11"/>
          <p:cNvCxnSpPr/>
          <p:nvPr/>
        </p:nvCxnSpPr>
        <p:spPr>
          <a:xfrm flipH="1">
            <a:off x="5111104" y="1613459"/>
            <a:ext cx="984900" cy="864300"/>
          </a:xfrm>
          <a:prstGeom prst="bentConnector3">
            <a:avLst>
              <a:gd fmla="val 45198" name="adj1"/>
            </a:avLst>
          </a:prstGeom>
          <a:noFill/>
          <a:ln cap="flat" cmpd="sng" w="19050">
            <a:solidFill>
              <a:srgbClr val="253746"/>
            </a:solidFill>
            <a:prstDash val="dot"/>
            <a:round/>
            <a:headEnd len="sm" w="sm" type="none"/>
            <a:tailEnd len="med" w="med" type="triangle"/>
          </a:ln>
        </p:spPr>
      </p:cxnSp>
      <p:sp>
        <p:nvSpPr>
          <p:cNvPr id="13568" name="Google Shape;13568;p11"/>
          <p:cNvSpPr/>
          <p:nvPr/>
        </p:nvSpPr>
        <p:spPr>
          <a:xfrm>
            <a:off x="5838877" y="1294660"/>
            <a:ext cx="2525968" cy="63760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Check </a:t>
            </a:r>
            <a:r>
              <a:rPr b="0" i="0" lang="en" sz="1067" u="none" cap="none" strike="noStrike">
                <a:solidFill>
                  <a:srgbClr val="7C868F"/>
                </a:solidFill>
                <a:latin typeface="Inter Medium"/>
                <a:ea typeface="Inter Medium"/>
                <a:cs typeface="Inter Medium"/>
                <a:sym typeface="Inter Medium"/>
              </a:rPr>
              <a:t>your balance and </a:t>
            </a:r>
            <a:r>
              <a:rPr b="0" i="0" lang="en" sz="1067" u="none" cap="none" strike="noStrike">
                <a:solidFill>
                  <a:srgbClr val="C8102E"/>
                </a:solidFill>
                <a:latin typeface="Inter ExtraBold"/>
                <a:ea typeface="Inter ExtraBold"/>
                <a:cs typeface="Inter ExtraBold"/>
                <a:sym typeface="Inter ExtraBold"/>
              </a:rPr>
              <a:t>view </a:t>
            </a:r>
            <a:r>
              <a:rPr b="0" i="0" lang="en" sz="1067" u="none" cap="none" strike="noStrike">
                <a:solidFill>
                  <a:srgbClr val="7C868F"/>
                </a:solidFill>
                <a:latin typeface="Inter Medium"/>
                <a:ea typeface="Inter Medium"/>
                <a:cs typeface="Inter Medium"/>
                <a:sym typeface="Inter Medium"/>
              </a:rPr>
              <a:t>your activity.</a:t>
            </a:r>
            <a:endParaRPr b="0" i="0" sz="1067" u="none" cap="none" strike="noStrike">
              <a:solidFill>
                <a:srgbClr val="7C868F"/>
              </a:solidFill>
              <a:latin typeface="Inter Medium"/>
              <a:ea typeface="Inter Medium"/>
              <a:cs typeface="Inter Medium"/>
              <a:sym typeface="Inter Medium"/>
            </a:endParaRPr>
          </a:p>
        </p:txBody>
      </p:sp>
      <p:cxnSp>
        <p:nvCxnSpPr>
          <p:cNvPr id="13569" name="Google Shape;13569;p11"/>
          <p:cNvCxnSpPr/>
          <p:nvPr/>
        </p:nvCxnSpPr>
        <p:spPr>
          <a:xfrm>
            <a:off x="2598555" y="5954232"/>
            <a:ext cx="703683" cy="0"/>
          </a:xfrm>
          <a:prstGeom prst="straightConnector1">
            <a:avLst/>
          </a:prstGeom>
          <a:noFill/>
          <a:ln cap="flat" cmpd="sng" w="19050">
            <a:solidFill>
              <a:srgbClr val="253746"/>
            </a:solidFill>
            <a:prstDash val="dot"/>
            <a:round/>
            <a:headEnd len="sm" w="sm" type="none"/>
            <a:tailEnd len="med" w="med" type="triangle"/>
          </a:ln>
        </p:spPr>
      </p:cxnSp>
      <p:sp>
        <p:nvSpPr>
          <p:cNvPr id="13570" name="Google Shape;13570;p11"/>
          <p:cNvSpPr/>
          <p:nvPr/>
        </p:nvSpPr>
        <p:spPr>
          <a:xfrm>
            <a:off x="224547" y="5646782"/>
            <a:ext cx="2658301" cy="438025"/>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Report a card </a:t>
            </a:r>
            <a:r>
              <a:rPr b="0" i="0" lang="en" sz="1067" u="none" cap="none" strike="noStrike">
                <a:solidFill>
                  <a:srgbClr val="7C868F"/>
                </a:solidFill>
                <a:latin typeface="Inter Medium"/>
                <a:ea typeface="Inter Medium"/>
                <a:cs typeface="Inter Medium"/>
                <a:sym typeface="Inter Medium"/>
              </a:rPr>
              <a:t>as lost or stolen.</a:t>
            </a:r>
            <a:endParaRPr b="0" i="0" sz="1067" u="none" cap="none" strike="noStrike">
              <a:solidFill>
                <a:srgbClr val="7C868F"/>
              </a:solidFill>
              <a:latin typeface="Inter Medium"/>
              <a:ea typeface="Inter Medium"/>
              <a:cs typeface="Inter Medium"/>
              <a:sym typeface="Inter Medium"/>
            </a:endParaRPr>
          </a:p>
        </p:txBody>
      </p:sp>
      <p:cxnSp>
        <p:nvCxnSpPr>
          <p:cNvPr id="13571" name="Google Shape;13571;p11"/>
          <p:cNvCxnSpPr/>
          <p:nvPr/>
        </p:nvCxnSpPr>
        <p:spPr>
          <a:xfrm flipH="1">
            <a:off x="5137919" y="5110657"/>
            <a:ext cx="863100" cy="422400"/>
          </a:xfrm>
          <a:prstGeom prst="bentConnector3">
            <a:avLst>
              <a:gd fmla="val 41235" name="adj1"/>
            </a:avLst>
          </a:prstGeom>
          <a:noFill/>
          <a:ln cap="flat" cmpd="sng" w="19050">
            <a:solidFill>
              <a:srgbClr val="253746"/>
            </a:solidFill>
            <a:prstDash val="dot"/>
            <a:round/>
            <a:headEnd len="sm" w="sm" type="none"/>
            <a:tailEnd len="med" w="med" type="triangle"/>
          </a:ln>
        </p:spPr>
      </p:cxnSp>
      <p:sp>
        <p:nvSpPr>
          <p:cNvPr id="13572" name="Google Shape;13572;p11"/>
          <p:cNvSpPr/>
          <p:nvPr/>
        </p:nvSpPr>
        <p:spPr>
          <a:xfrm>
            <a:off x="5773121" y="4891648"/>
            <a:ext cx="2525968" cy="438025"/>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Reset login </a:t>
            </a:r>
            <a:r>
              <a:rPr b="0" i="0" lang="en" sz="1067" u="none" cap="none" strike="noStrike">
                <a:solidFill>
                  <a:srgbClr val="7C868F"/>
                </a:solidFill>
                <a:latin typeface="Inter Medium"/>
                <a:ea typeface="Inter Medium"/>
                <a:cs typeface="Inter Medium"/>
                <a:sym typeface="Inter Medium"/>
              </a:rPr>
              <a:t>credentials.</a:t>
            </a:r>
            <a:endParaRPr b="0" i="0" sz="1067" u="none" cap="none" strike="noStrike">
              <a:solidFill>
                <a:srgbClr val="7C868F"/>
              </a:solidFill>
              <a:latin typeface="Inter Medium"/>
              <a:ea typeface="Inter Medium"/>
              <a:cs typeface="Inter Medium"/>
              <a:sym typeface="Inter Medium"/>
            </a:endParaRPr>
          </a:p>
        </p:txBody>
      </p:sp>
      <p:cxnSp>
        <p:nvCxnSpPr>
          <p:cNvPr id="13573" name="Google Shape;13573;p11"/>
          <p:cNvCxnSpPr/>
          <p:nvPr/>
        </p:nvCxnSpPr>
        <p:spPr>
          <a:xfrm flipH="1">
            <a:off x="5138100" y="4065701"/>
            <a:ext cx="957900" cy="4323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3574" name="Google Shape;13574;p11"/>
          <p:cNvSpPr/>
          <p:nvPr/>
        </p:nvSpPr>
        <p:spPr>
          <a:xfrm>
            <a:off x="5773122" y="3568095"/>
            <a:ext cx="2562095" cy="995213"/>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View current </a:t>
            </a:r>
            <a:r>
              <a:rPr b="0" i="0" lang="en" sz="1067" u="none" cap="none" strike="noStrike">
                <a:solidFill>
                  <a:srgbClr val="7C868F"/>
                </a:solidFill>
                <a:latin typeface="Inter Medium"/>
                <a:ea typeface="Inter Medium"/>
                <a:cs typeface="Inter Medium"/>
                <a:sym typeface="Inter Medium"/>
              </a:rPr>
              <a:t>HSA investments balance, recent activity, and rate of return.</a:t>
            </a:r>
            <a:endParaRPr b="0" i="0" sz="1067" u="none" cap="none" strike="noStrike">
              <a:solidFill>
                <a:srgbClr val="7C868F"/>
              </a:solidFill>
              <a:latin typeface="Inter Medium"/>
              <a:ea typeface="Inter Medium"/>
              <a:cs typeface="Inter Medium"/>
              <a:sym typeface="Inter Medium"/>
            </a:endParaRPr>
          </a:p>
        </p:txBody>
      </p:sp>
      <p:cxnSp>
        <p:nvCxnSpPr>
          <p:cNvPr id="13575" name="Google Shape;13575;p11"/>
          <p:cNvCxnSpPr/>
          <p:nvPr/>
        </p:nvCxnSpPr>
        <p:spPr>
          <a:xfrm rot="10800000">
            <a:off x="5092897" y="3035831"/>
            <a:ext cx="1328740" cy="0"/>
          </a:xfrm>
          <a:prstGeom prst="straightConnector1">
            <a:avLst/>
          </a:prstGeom>
          <a:noFill/>
          <a:ln cap="flat" cmpd="sng" w="19050">
            <a:solidFill>
              <a:srgbClr val="253746"/>
            </a:solidFill>
            <a:prstDash val="dot"/>
            <a:round/>
            <a:headEnd len="sm" w="sm" type="none"/>
            <a:tailEnd len="med" w="med" type="triangle"/>
          </a:ln>
        </p:spPr>
      </p:cxnSp>
      <p:sp>
        <p:nvSpPr>
          <p:cNvPr id="13576" name="Google Shape;13576;p11"/>
          <p:cNvSpPr/>
          <p:nvPr/>
        </p:nvSpPr>
        <p:spPr>
          <a:xfrm>
            <a:off x="5757267" y="2396533"/>
            <a:ext cx="2562095" cy="995215"/>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Easily move funds</a:t>
            </a:r>
            <a:r>
              <a:rPr b="0" i="0" lang="en" sz="1067" u="none" cap="none" strike="noStrike">
                <a:solidFill>
                  <a:srgbClr val="7C868F"/>
                </a:solidFill>
                <a:latin typeface="Inter Medium"/>
                <a:ea typeface="Inter Medium"/>
                <a:cs typeface="Inter Medium"/>
                <a:sym typeface="Inter Medium"/>
              </a:rPr>
              <a:t> from your HSA into your bank account to cover eligible expenses.</a:t>
            </a:r>
            <a:endParaRPr b="0" i="0" sz="1867" u="none" cap="none" strike="noStrike">
              <a:solidFill>
                <a:srgbClr val="000000"/>
              </a:solidFill>
              <a:latin typeface="Arial"/>
              <a:ea typeface="Arial"/>
              <a:cs typeface="Arial"/>
              <a:sym typeface="Arial"/>
            </a:endParaRPr>
          </a:p>
        </p:txBody>
      </p:sp>
      <p:cxnSp>
        <p:nvCxnSpPr>
          <p:cNvPr id="13577" name="Google Shape;13577;p11"/>
          <p:cNvCxnSpPr/>
          <p:nvPr/>
        </p:nvCxnSpPr>
        <p:spPr>
          <a:xfrm flipH="1">
            <a:off x="5104788" y="5723089"/>
            <a:ext cx="1038000" cy="24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3578" name="Google Shape;13578;p11"/>
          <p:cNvSpPr/>
          <p:nvPr/>
        </p:nvSpPr>
        <p:spPr>
          <a:xfrm>
            <a:off x="5773121" y="5509038"/>
            <a:ext cx="2525968" cy="438025"/>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Login </a:t>
            </a:r>
            <a:r>
              <a:rPr b="0" i="0" lang="en" sz="1067" u="none" cap="none" strike="noStrike">
                <a:solidFill>
                  <a:srgbClr val="7C868F"/>
                </a:solidFill>
                <a:latin typeface="Inter Medium"/>
                <a:ea typeface="Inter Medium"/>
                <a:cs typeface="Inter Medium"/>
                <a:sym typeface="Inter Medium"/>
              </a:rPr>
              <a:t>with your Face ID.</a:t>
            </a:r>
            <a:endParaRPr b="0" i="0" sz="1067"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582" name="Shape 13582"/>
        <p:cNvGrpSpPr/>
        <p:nvPr/>
      </p:nvGrpSpPr>
      <p:grpSpPr>
        <a:xfrm>
          <a:off x="0" y="0"/>
          <a:ext cx="0" cy="0"/>
          <a:chOff x="0" y="0"/>
          <a:chExt cx="0" cy="0"/>
        </a:xfrm>
      </p:grpSpPr>
      <p:pic>
        <p:nvPicPr>
          <p:cNvPr id="13583" name="Google Shape;13583;g304831a91fd_1_0"/>
          <p:cNvPicPr preferRelativeResize="0"/>
          <p:nvPr/>
        </p:nvPicPr>
        <p:blipFill rotWithShape="1">
          <a:blip r:embed="rId3">
            <a:alphaModFix/>
          </a:blip>
          <a:srcRect b="0" l="0" r="0" t="0"/>
          <a:stretch/>
        </p:blipFill>
        <p:spPr>
          <a:xfrm rot="10800000">
            <a:off x="10175785" y="565768"/>
            <a:ext cx="2844760" cy="2760366"/>
          </a:xfrm>
          <a:prstGeom prst="rect">
            <a:avLst/>
          </a:prstGeom>
          <a:noFill/>
          <a:ln>
            <a:noFill/>
          </a:ln>
        </p:spPr>
      </p:pic>
      <p:sp>
        <p:nvSpPr>
          <p:cNvPr id="13584" name="Google Shape;13584;g304831a91fd_1_0"/>
          <p:cNvSpPr/>
          <p:nvPr/>
        </p:nvSpPr>
        <p:spPr>
          <a:xfrm>
            <a:off x="-1434051" y="3581539"/>
            <a:ext cx="4310100" cy="4310100"/>
          </a:xfrm>
          <a:prstGeom prst="ellipse">
            <a:avLst/>
          </a:prstGeom>
          <a:noFill/>
          <a:ln cap="flat" cmpd="sng" w="25400">
            <a:solidFill>
              <a:srgbClr val="C9D8E3"/>
            </a:solidFill>
            <a:prstDash val="solid"/>
            <a:round/>
            <a:headEnd len="sm" w="sm" type="none"/>
            <a:tailEnd len="sm" w="sm" type="none"/>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900"/>
              <a:buFont typeface="Arial"/>
              <a:buNone/>
            </a:pPr>
            <a:r>
              <a:t/>
            </a:r>
            <a:endParaRPr b="0" i="0" sz="1900" u="none" cap="none" strike="noStrike">
              <a:solidFill>
                <a:srgbClr val="FFFFFF"/>
              </a:solidFill>
              <a:latin typeface="Arial"/>
              <a:ea typeface="Arial"/>
              <a:cs typeface="Arial"/>
              <a:sym typeface="Arial"/>
            </a:endParaRPr>
          </a:p>
        </p:txBody>
      </p:sp>
      <p:sp>
        <p:nvSpPr>
          <p:cNvPr id="13585" name="Google Shape;13585;g304831a91fd_1_0"/>
          <p:cNvSpPr txBox="1"/>
          <p:nvPr>
            <p:ph idx="4294967295" type="title"/>
          </p:nvPr>
        </p:nvSpPr>
        <p:spPr>
          <a:xfrm>
            <a:off x="934333" y="344533"/>
            <a:ext cx="7167300" cy="1671600"/>
          </a:xfrm>
          <a:prstGeom prst="rect">
            <a:avLst/>
          </a:prstGeom>
          <a:noFill/>
          <a:ln>
            <a:noFill/>
          </a:ln>
        </p:spPr>
        <p:txBody>
          <a:bodyPr anchorCtr="0" anchor="t" bIns="121900" lIns="121900" spcFirstLastPara="1" rIns="121900" wrap="square" tIns="121900">
            <a:noAutofit/>
          </a:bodyPr>
          <a:lstStyle/>
          <a:p>
            <a:pPr indent="0" lvl="0" marL="0" rtl="0" algn="l">
              <a:lnSpc>
                <a:spcPct val="90000"/>
              </a:lnSpc>
              <a:spcBef>
                <a:spcPts val="0"/>
              </a:spcBef>
              <a:spcAft>
                <a:spcPts val="0"/>
              </a:spcAft>
              <a:buSzPts val="2400"/>
              <a:buNone/>
            </a:pPr>
            <a:r>
              <a:rPr lang="en" sz="3700"/>
              <a:t>Contact Participant Services</a:t>
            </a:r>
            <a:endParaRPr sz="3700"/>
          </a:p>
          <a:p>
            <a:pPr indent="0" lvl="0" marL="114300" rtl="0" algn="l">
              <a:lnSpc>
                <a:spcPct val="124000"/>
              </a:lnSpc>
              <a:spcBef>
                <a:spcPts val="2100"/>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3586" name="Google Shape;13586;g304831a91fd_1_0"/>
          <p:cNvSpPr/>
          <p:nvPr/>
        </p:nvSpPr>
        <p:spPr>
          <a:xfrm>
            <a:off x="937667" y="3634600"/>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i="0" lang="en" sz="1900" u="none" cap="none" strike="noStrike">
                <a:solidFill>
                  <a:srgbClr val="253746"/>
                </a:solidFill>
                <a:latin typeface="Inter"/>
                <a:ea typeface="Inter"/>
                <a:cs typeface="Inter"/>
                <a:sym typeface="Inter"/>
              </a:rPr>
              <a:t>Live Chat</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a:p>
            <a:pPr indent="0" lvl="0" marL="0" rtl="0" algn="l">
              <a:lnSpc>
                <a:spcPct val="115000"/>
              </a:lnSpc>
              <a:spcBef>
                <a:spcPts val="800"/>
              </a:spcBef>
              <a:spcAft>
                <a:spcPts val="0"/>
              </a:spcAft>
              <a:buClr>
                <a:srgbClr val="000000"/>
              </a:buClr>
              <a:buSzPts val="1300"/>
              <a:buFont typeface="Arial"/>
              <a:buNone/>
            </a:pPr>
            <a:r>
              <a:rPr lang="en" sz="1300">
                <a:solidFill>
                  <a:schemeClr val="dk1"/>
                </a:solidFill>
                <a:latin typeface="Inter"/>
                <a:ea typeface="Inter"/>
                <a:cs typeface="Inter"/>
                <a:sym typeface="Inter"/>
              </a:rPr>
              <a:t>Log into your online account</a:t>
            </a:r>
            <a:endParaRPr b="1" sz="1200">
              <a:solidFill>
                <a:srgbClr val="C8102E"/>
              </a:solidFill>
              <a:latin typeface="Inter"/>
              <a:ea typeface="Inter"/>
              <a:cs typeface="Inter"/>
              <a:sym typeface="Inter"/>
            </a:endParaRPr>
          </a:p>
        </p:txBody>
      </p:sp>
      <p:sp>
        <p:nvSpPr>
          <p:cNvPr id="13587" name="Google Shape;13587;g304831a91fd_1_0"/>
          <p:cNvSpPr/>
          <p:nvPr/>
        </p:nvSpPr>
        <p:spPr>
          <a:xfrm>
            <a:off x="7997467" y="3634733"/>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i="0" lang="en" sz="1900" u="none" cap="none" strike="noStrike">
                <a:solidFill>
                  <a:srgbClr val="253746"/>
                </a:solidFill>
                <a:latin typeface="Inter"/>
                <a:ea typeface="Inter"/>
                <a:cs typeface="Inter"/>
                <a:sym typeface="Inter"/>
              </a:rPr>
              <a:t>Phone</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300"/>
              <a:buFont typeface="Arial"/>
              <a:buNone/>
            </a:pPr>
            <a:r>
              <a:rPr b="1" i="0" lang="en" sz="1300" u="none" cap="none" strike="noStrike">
                <a:solidFill>
                  <a:srgbClr val="C8102E"/>
                </a:solidFill>
                <a:latin typeface="Inter"/>
                <a:ea typeface="Inter"/>
                <a:cs typeface="Inter"/>
                <a:sym typeface="Inter"/>
              </a:rPr>
              <a:t>––––</a:t>
            </a:r>
            <a:endParaRPr b="1" i="0" sz="1300"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500"/>
              <a:buFont typeface="Arial"/>
              <a:buNone/>
            </a:pPr>
            <a:r>
              <a:rPr b="1" i="0" lang="en" sz="1500" u="none" cap="none" strike="noStrike">
                <a:solidFill>
                  <a:srgbClr val="253746"/>
                </a:solidFill>
                <a:latin typeface="Inter"/>
                <a:ea typeface="Inter"/>
                <a:cs typeface="Inter"/>
                <a:sym typeface="Inter"/>
              </a:rPr>
              <a:t>Current WEX participants: </a:t>
            </a:r>
            <a:endParaRPr b="0" i="0" sz="1900"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500"/>
              <a:buFont typeface="Arial"/>
              <a:buNone/>
            </a:pPr>
            <a:r>
              <a:rPr b="0" i="0" lang="en" sz="1500" u="none" cap="none" strike="noStrike">
                <a:solidFill>
                  <a:srgbClr val="253746"/>
                </a:solidFill>
                <a:latin typeface="Inter"/>
                <a:ea typeface="Inter"/>
                <a:cs typeface="Inter"/>
                <a:sym typeface="Inter"/>
              </a:rPr>
              <a:t>866-451-3399</a:t>
            </a:r>
            <a:endParaRPr b="0" i="0" sz="1500" u="none" cap="none" strike="noStrike">
              <a:solidFill>
                <a:srgbClr val="253746"/>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500"/>
              <a:buFont typeface="Arial"/>
              <a:buNone/>
            </a:pPr>
            <a:r>
              <a:rPr b="1" i="0" lang="en" sz="1500" u="none" cap="none" strike="noStrike">
                <a:solidFill>
                  <a:srgbClr val="253746"/>
                </a:solidFill>
                <a:latin typeface="Inter"/>
                <a:ea typeface="Inter"/>
                <a:cs typeface="Inter"/>
                <a:sym typeface="Inter"/>
              </a:rPr>
              <a:t>New to WEX: </a:t>
            </a:r>
            <a:endParaRPr b="0" i="0" sz="1900"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500"/>
              <a:buFont typeface="Arial"/>
              <a:buNone/>
            </a:pPr>
            <a:r>
              <a:rPr b="0" i="0" lang="en" sz="1500" u="none" cap="none" strike="noStrike">
                <a:solidFill>
                  <a:srgbClr val="253746"/>
                </a:solidFill>
                <a:latin typeface="Inter"/>
                <a:ea typeface="Inter"/>
                <a:cs typeface="Inter"/>
                <a:sym typeface="Inter"/>
              </a:rPr>
              <a:t>844-561-1337</a:t>
            </a:r>
            <a:endParaRPr b="0" i="0" sz="1200" u="none" cap="none" strike="noStrike">
              <a:solidFill>
                <a:srgbClr val="253746"/>
              </a:solidFill>
              <a:latin typeface="Inter"/>
              <a:ea typeface="Inter"/>
              <a:cs typeface="Inter"/>
              <a:sym typeface="Inter"/>
            </a:endParaRPr>
          </a:p>
        </p:txBody>
      </p:sp>
      <p:sp>
        <p:nvSpPr>
          <p:cNvPr id="13588" name="Google Shape;13588;g304831a91fd_1_0"/>
          <p:cNvSpPr/>
          <p:nvPr/>
        </p:nvSpPr>
        <p:spPr>
          <a:xfrm>
            <a:off x="4467567" y="3634700"/>
            <a:ext cx="3280500" cy="2760300"/>
          </a:xfrm>
          <a:prstGeom prst="roundRect">
            <a:avLst>
              <a:gd fmla="val 8026" name="adj"/>
            </a:avLst>
          </a:prstGeom>
          <a:solidFill>
            <a:srgbClr val="F2F8FC"/>
          </a:solidFill>
          <a:ln>
            <a:noFill/>
          </a:ln>
          <a:effectLst>
            <a:outerShdw blurRad="50800" rotWithShape="0" algn="t" dir="5400000" dist="38100">
              <a:schemeClr val="dk2">
                <a:alpha val="27840"/>
              </a:schemeClr>
            </a:outerShdw>
          </a:effectLst>
        </p:spPr>
        <p:txBody>
          <a:bodyPr anchorCtr="0" anchor="t" bIns="243825" lIns="170675" spcFirstLastPara="1" rIns="170675" wrap="square" tIns="585200">
            <a:noAutofit/>
          </a:bodyPr>
          <a:lstStyle/>
          <a:p>
            <a:pPr indent="0" lvl="0" marL="0" marR="0" rtl="0" algn="l">
              <a:lnSpc>
                <a:spcPct val="100000"/>
              </a:lnSpc>
              <a:spcBef>
                <a:spcPts val="0"/>
              </a:spcBef>
              <a:spcAft>
                <a:spcPts val="0"/>
              </a:spcAft>
              <a:buClr>
                <a:srgbClr val="000000"/>
              </a:buClr>
              <a:buSzPts val="1500"/>
              <a:buFont typeface="Arial"/>
              <a:buNone/>
            </a:pPr>
            <a:r>
              <a:rPr b="1" lang="en" sz="1900">
                <a:solidFill>
                  <a:srgbClr val="253746"/>
                </a:solidFill>
                <a:latin typeface="Inter"/>
                <a:ea typeface="Inter"/>
                <a:cs typeface="Inter"/>
                <a:sym typeface="Inter"/>
              </a:rPr>
              <a:t>Website</a:t>
            </a:r>
            <a:endParaRPr b="1" i="0" sz="19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300"/>
              <a:buFont typeface="Arial"/>
              <a:buNone/>
            </a:pPr>
            <a:r>
              <a:rPr lang="en" sz="1300">
                <a:solidFill>
                  <a:srgbClr val="253746"/>
                </a:solidFill>
                <a:latin typeface="Inter"/>
                <a:ea typeface="Inter"/>
                <a:cs typeface="Inter"/>
                <a:sym typeface="Inter"/>
              </a:rPr>
              <a:t>www.wexinc.com</a:t>
            </a:r>
            <a:endParaRPr b="0" i="0" sz="1900" u="none" cap="none" strike="noStrike">
              <a:solidFill>
                <a:srgbClr val="000000"/>
              </a:solidFill>
              <a:latin typeface="Arial"/>
              <a:ea typeface="Arial"/>
              <a:cs typeface="Arial"/>
              <a:sym typeface="Arial"/>
            </a:endParaRPr>
          </a:p>
        </p:txBody>
      </p:sp>
      <p:sp>
        <p:nvSpPr>
          <p:cNvPr id="13589" name="Google Shape;13589;g304831a91fd_1_0"/>
          <p:cNvSpPr/>
          <p:nvPr/>
        </p:nvSpPr>
        <p:spPr>
          <a:xfrm>
            <a:off x="1706266" y="2356468"/>
            <a:ext cx="1743300" cy="1743300"/>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grpSp>
        <p:nvGrpSpPr>
          <p:cNvPr id="13590" name="Google Shape;13590;g304831a91fd_1_0"/>
          <p:cNvGrpSpPr/>
          <p:nvPr/>
        </p:nvGrpSpPr>
        <p:grpSpPr>
          <a:xfrm>
            <a:off x="1940487" y="2683133"/>
            <a:ext cx="1274658" cy="977780"/>
            <a:chOff x="1198350" y="1044000"/>
            <a:chExt cx="116850" cy="95100"/>
          </a:xfrm>
        </p:grpSpPr>
        <p:sp>
          <p:nvSpPr>
            <p:cNvPr id="13591" name="Google Shape;13591;g304831a91fd_1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2" name="Google Shape;13592;g304831a91fd_1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3" name="Google Shape;13593;g304831a91fd_1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4" name="Google Shape;13594;g304831a91fd_1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5" name="Google Shape;13595;g304831a91fd_1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6" name="Google Shape;13596;g304831a91fd_1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7" name="Google Shape;13597;g304831a91fd_1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8" name="Google Shape;13598;g304831a91fd_1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599" name="Google Shape;13599;g304831a91fd_1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
        <p:nvSpPr>
          <p:cNvPr id="13600" name="Google Shape;13600;g304831a91fd_1_0"/>
          <p:cNvSpPr/>
          <p:nvPr/>
        </p:nvSpPr>
        <p:spPr>
          <a:xfrm>
            <a:off x="5236166" y="2356468"/>
            <a:ext cx="1743300" cy="1743300"/>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sp>
        <p:nvSpPr>
          <p:cNvPr id="13601" name="Google Shape;13601;g304831a91fd_1_0"/>
          <p:cNvSpPr/>
          <p:nvPr/>
        </p:nvSpPr>
        <p:spPr>
          <a:xfrm>
            <a:off x="8766072" y="2300401"/>
            <a:ext cx="1743300" cy="17433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500"/>
              <a:buFont typeface="Arial"/>
              <a:buNone/>
            </a:pPr>
            <a:r>
              <a:t/>
            </a:r>
            <a:endParaRPr b="0" i="0" sz="1500" u="none" cap="none" strike="noStrike">
              <a:solidFill>
                <a:srgbClr val="FFFFFF"/>
              </a:solidFill>
              <a:latin typeface="Arial"/>
              <a:ea typeface="Arial"/>
              <a:cs typeface="Arial"/>
              <a:sym typeface="Arial"/>
            </a:endParaRPr>
          </a:p>
        </p:txBody>
      </p:sp>
      <p:grpSp>
        <p:nvGrpSpPr>
          <p:cNvPr id="13602" name="Google Shape;13602;g304831a91fd_1_0"/>
          <p:cNvGrpSpPr/>
          <p:nvPr/>
        </p:nvGrpSpPr>
        <p:grpSpPr>
          <a:xfrm>
            <a:off x="9215633" y="2717707"/>
            <a:ext cx="843907" cy="908442"/>
            <a:chOff x="259050" y="664600"/>
            <a:chExt cx="91725" cy="101375"/>
          </a:xfrm>
        </p:grpSpPr>
        <p:sp>
          <p:nvSpPr>
            <p:cNvPr id="13603" name="Google Shape;13603;g304831a91fd_1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4" name="Google Shape;13604;g304831a91fd_1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5" name="Google Shape;13605;g304831a91fd_1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6" name="Google Shape;13606;g304831a91fd_1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7" name="Google Shape;13607;g304831a91fd_1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8" name="Google Shape;13608;g304831a91fd_1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09" name="Google Shape;13609;g304831a91fd_1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grpSp>
        <p:nvGrpSpPr>
          <p:cNvPr id="13610" name="Google Shape;13610;g304831a91fd_1_0"/>
          <p:cNvGrpSpPr/>
          <p:nvPr/>
        </p:nvGrpSpPr>
        <p:grpSpPr>
          <a:xfrm>
            <a:off x="5470437" y="2778492"/>
            <a:ext cx="1274667" cy="899137"/>
            <a:chOff x="627575" y="1056975"/>
            <a:chExt cx="116425" cy="82125"/>
          </a:xfrm>
        </p:grpSpPr>
        <p:sp>
          <p:nvSpPr>
            <p:cNvPr id="13611" name="Google Shape;13611;g304831a91fd_1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12" name="Google Shape;13612;g304831a91fd_1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13" name="Google Shape;13613;g304831a91fd_1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14" name="Google Shape;13614;g304831a91fd_1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13615" name="Google Shape;13615;g304831a91fd_1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19" name="Shape 13619"/>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9" name="Shape 13359"/>
        <p:cNvGrpSpPr/>
        <p:nvPr/>
      </p:nvGrpSpPr>
      <p:grpSpPr>
        <a:xfrm>
          <a:off x="0" y="0"/>
          <a:ext cx="0" cy="0"/>
          <a:chOff x="0" y="0"/>
          <a:chExt cx="0" cy="0"/>
        </a:xfrm>
      </p:grpSpPr>
      <p:sp>
        <p:nvSpPr>
          <p:cNvPr id="13360" name="Google Shape;13360;p2"/>
          <p:cNvSpPr txBox="1"/>
          <p:nvPr>
            <p:ph type="title"/>
          </p:nvPr>
        </p:nvSpPr>
        <p:spPr>
          <a:xfrm>
            <a:off x="845388" y="2312655"/>
            <a:ext cx="10931011" cy="1122400"/>
          </a:xfrm>
          <a:prstGeom prst="rect">
            <a:avLst/>
          </a:prstGeom>
          <a:noFill/>
          <a:ln>
            <a:noFill/>
          </a:ln>
        </p:spPr>
        <p:txBody>
          <a:bodyPr anchorCtr="0" anchor="ctr" bIns="121900" lIns="121900" spcFirstLastPara="1" rIns="121900" wrap="square" tIns="121900">
            <a:noAutofit/>
          </a:bodyPr>
          <a:lstStyle/>
          <a:p>
            <a:pPr indent="0" lvl="0" marL="0" rtl="0" algn="l">
              <a:lnSpc>
                <a:spcPct val="100000"/>
              </a:lnSpc>
              <a:spcBef>
                <a:spcPts val="0"/>
              </a:spcBef>
              <a:spcAft>
                <a:spcPts val="0"/>
              </a:spcAft>
              <a:buSzPts val="3600"/>
              <a:buNone/>
            </a:pPr>
            <a:r>
              <a:rPr lang="en" sz="3600"/>
              <a:t>Voluntary Employees’ Beneficiary Associations </a:t>
            </a:r>
            <a:endParaRPr sz="3600"/>
          </a:p>
        </p:txBody>
      </p:sp>
      <p:sp>
        <p:nvSpPr>
          <p:cNvPr id="13361" name="Google Shape;13361;p2"/>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a:t>
            </a:fld>
            <a:endParaRPr>
              <a:solidFill>
                <a:srgbClr val="7C868F"/>
              </a:solidFill>
            </a:endParaRPr>
          </a:p>
        </p:txBody>
      </p:sp>
      <p:sp>
        <p:nvSpPr>
          <p:cNvPr id="13362" name="Google Shape;13362;p2"/>
          <p:cNvSpPr/>
          <p:nvPr/>
        </p:nvSpPr>
        <p:spPr>
          <a:xfrm>
            <a:off x="831304" y="3557674"/>
            <a:ext cx="4145063"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200"/>
              <a:buFont typeface="Arial"/>
              <a:buNone/>
            </a:pPr>
            <a:r>
              <a:rPr b="0" i="0" lang="en" sz="3200" u="none" cap="none" strike="noStrike">
                <a:solidFill>
                  <a:srgbClr val="7C868F"/>
                </a:solidFill>
                <a:latin typeface="Roboto Condensed"/>
                <a:ea typeface="Roboto Condensed"/>
                <a:cs typeface="Roboto Condensed"/>
                <a:sym typeface="Roboto Condensed"/>
              </a:rPr>
              <a:t>(VEBA)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67" name="Shape 13367"/>
        <p:cNvGrpSpPr/>
        <p:nvPr/>
      </p:nvGrpSpPr>
      <p:grpSpPr>
        <a:xfrm>
          <a:off x="0" y="0"/>
          <a:ext cx="0" cy="0"/>
          <a:chOff x="0" y="0"/>
          <a:chExt cx="0" cy="0"/>
        </a:xfrm>
      </p:grpSpPr>
      <p:sp>
        <p:nvSpPr>
          <p:cNvPr id="13368" name="Google Shape;13368;p3"/>
          <p:cNvSpPr/>
          <p:nvPr/>
        </p:nvSpPr>
        <p:spPr>
          <a:xfrm>
            <a:off x="4554747" y="0"/>
            <a:ext cx="7815532" cy="7315200"/>
          </a:xfrm>
          <a:prstGeom prst="rect">
            <a:avLst/>
          </a:prstGeom>
          <a:solidFill>
            <a:schemeClr val="dk1"/>
          </a:solidFill>
          <a:ln cap="flat" cmpd="sng" w="25400">
            <a:solidFill>
              <a:srgbClr val="910B2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13369" name="Google Shape;13369;p3"/>
          <p:cNvSpPr txBox="1"/>
          <p:nvPr/>
        </p:nvSpPr>
        <p:spPr>
          <a:xfrm>
            <a:off x="5477773" y="1888216"/>
            <a:ext cx="5969479" cy="3981067"/>
          </a:xfrm>
          <a:prstGeom prst="rect">
            <a:avLst/>
          </a:prstGeom>
          <a:noFill/>
          <a:ln>
            <a:noFill/>
          </a:ln>
        </p:spPr>
        <p:txBody>
          <a:bodyPr anchorCtr="0" anchor="t" bIns="45700" lIns="91425" spcFirstLastPara="1" rIns="91425" wrap="square" tIns="45700">
            <a:normAutofit fontScale="92500"/>
          </a:bodyPr>
          <a:lstStyle/>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As soon as your employer funds the account, the money belongs to you!  It is protected within a trust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 have access to 30+ additional funds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No taxes on account contributions, interest or qualified withdrawals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Post employment, your money goes with you </a:t>
            </a:r>
            <a:endParaRPr b="0" i="0" sz="1400" u="none" cap="none" strike="noStrike">
              <a:solidFill>
                <a:srgbClr val="000000"/>
              </a:solidFill>
              <a:latin typeface="Inter"/>
              <a:ea typeface="Inter"/>
              <a:cs typeface="Inter"/>
              <a:sym typeface="Inter"/>
            </a:endParaRPr>
          </a:p>
          <a:p>
            <a:pPr indent="-228600" lvl="0" marL="457200" marR="0" rtl="0" algn="l">
              <a:lnSpc>
                <a:spcPct val="90000"/>
              </a:lnSpc>
              <a:spcBef>
                <a:spcPts val="1000"/>
              </a:spcBef>
              <a:spcAft>
                <a:spcPts val="0"/>
              </a:spcAft>
              <a:buClr>
                <a:schemeClr val="lt1"/>
              </a:buClr>
              <a:buSzPct val="111111"/>
              <a:buFont typeface="Inter"/>
              <a:buNone/>
            </a:pPr>
            <a:r>
              <a:t/>
            </a:r>
            <a:endParaRPr b="0" i="0" sz="1800" u="none" cap="none" strike="noStrike">
              <a:solidFill>
                <a:schemeClr val="lt1"/>
              </a:solidFill>
              <a:latin typeface="Inter"/>
              <a:ea typeface="Inter"/>
              <a:cs typeface="Inter"/>
              <a:sym typeface="Inter"/>
            </a:endParaRPr>
          </a:p>
        </p:txBody>
      </p:sp>
      <p:sp>
        <p:nvSpPr>
          <p:cNvPr id="13370" name="Google Shape;13370;p3"/>
          <p:cNvSpPr txBox="1"/>
          <p:nvPr/>
        </p:nvSpPr>
        <p:spPr>
          <a:xfrm>
            <a:off x="5227608" y="564732"/>
            <a:ext cx="5797945" cy="758752"/>
          </a:xfrm>
          <a:prstGeom prst="rect">
            <a:avLst/>
          </a:prstGeom>
          <a:noFill/>
          <a:ln>
            <a:noFill/>
          </a:ln>
        </p:spPr>
        <p:txBody>
          <a:bodyPr anchorCtr="0" anchor="b" bIns="45700" lIns="91425" spcFirstLastPara="1" rIns="91425" wrap="square" tIns="45700">
            <a:normAutofit/>
          </a:bodyPr>
          <a:lstStyle/>
          <a:p>
            <a:pPr indent="0" lvl="0" marL="0" marR="0" rtl="0" algn="l">
              <a:lnSpc>
                <a:spcPct val="90000"/>
              </a:lnSpc>
              <a:spcBef>
                <a:spcPts val="0"/>
              </a:spcBef>
              <a:spcAft>
                <a:spcPts val="0"/>
              </a:spcAft>
              <a:buClr>
                <a:schemeClr val="lt1"/>
              </a:buClr>
              <a:buSzPts val="4000"/>
              <a:buFont typeface="Inter Black"/>
              <a:buNone/>
            </a:pPr>
            <a:r>
              <a:rPr b="0" i="0" lang="en" sz="3732" u="none" cap="none" strike="noStrike">
                <a:solidFill>
                  <a:schemeClr val="lt1"/>
                </a:solidFill>
                <a:latin typeface="Inter Black"/>
                <a:ea typeface="Inter Black"/>
                <a:cs typeface="Inter Black"/>
                <a:sym typeface="Inter Black"/>
              </a:rPr>
              <a:t>VEBA account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3374" name="Shape 13374"/>
        <p:cNvGrpSpPr/>
        <p:nvPr/>
      </p:nvGrpSpPr>
      <p:grpSpPr>
        <a:xfrm>
          <a:off x="0" y="0"/>
          <a:ext cx="0" cy="0"/>
          <a:chOff x="0" y="0"/>
          <a:chExt cx="0" cy="0"/>
        </a:xfrm>
      </p:grpSpPr>
      <p:sp>
        <p:nvSpPr>
          <p:cNvPr id="13375" name="Google Shape;13375;p4"/>
          <p:cNvSpPr/>
          <p:nvPr/>
        </p:nvSpPr>
        <p:spPr>
          <a:xfrm>
            <a:off x="5438693" y="1031237"/>
            <a:ext cx="5051673" cy="5051673"/>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13376" name="Google Shape;13376;p4"/>
          <p:cNvSpPr txBox="1"/>
          <p:nvPr>
            <p:ph type="title"/>
          </p:nvPr>
        </p:nvSpPr>
        <p:spPr>
          <a:xfrm>
            <a:off x="1126936" y="775091"/>
            <a:ext cx="5520355" cy="684325"/>
          </a:xfrm>
          <a:prstGeom prst="rect">
            <a:avLst/>
          </a:prstGeom>
          <a:noFill/>
          <a:ln>
            <a:noFill/>
          </a:ln>
        </p:spPr>
        <p:txBody>
          <a:bodyPr anchorCtr="0" anchor="ctr" bIns="121850" lIns="121850" spcFirstLastPara="1" rIns="121850" wrap="square" tIns="121850">
            <a:noAutofit/>
          </a:bodyPr>
          <a:lstStyle/>
          <a:p>
            <a:pPr indent="0" lvl="0" marL="0" rtl="0" algn="l">
              <a:lnSpc>
                <a:spcPct val="100000"/>
              </a:lnSpc>
              <a:spcBef>
                <a:spcPts val="0"/>
              </a:spcBef>
              <a:spcAft>
                <a:spcPts val="0"/>
              </a:spcAft>
              <a:buSzPts val="2400"/>
              <a:buNone/>
            </a:pPr>
            <a:r>
              <a:rPr lang="en" sz="3375"/>
              <a:t>VEBA expenses include…</a:t>
            </a:r>
            <a:endParaRPr sz="3375"/>
          </a:p>
        </p:txBody>
      </p:sp>
      <p:sp>
        <p:nvSpPr>
          <p:cNvPr id="13377" name="Google Shape;13377;p4"/>
          <p:cNvSpPr/>
          <p:nvPr/>
        </p:nvSpPr>
        <p:spPr>
          <a:xfrm>
            <a:off x="6720229" y="739895"/>
            <a:ext cx="4282611" cy="1704616"/>
          </a:xfrm>
          <a:prstGeom prst="roundRect">
            <a:avLst>
              <a:gd fmla="val 16667" name="adj"/>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400"/>
              <a:buFont typeface="Arial"/>
              <a:buNone/>
            </a:pPr>
            <a:r>
              <a:rPr b="0" i="0" lang="en" sz="1400" u="none" cap="none" strike="noStrike">
                <a:solidFill>
                  <a:srgbClr val="7C868F"/>
                </a:solidFill>
                <a:latin typeface="Inter Medium"/>
                <a:ea typeface="Inter Medium"/>
                <a:cs typeface="Inter Medium"/>
                <a:sym typeface="Inter Medium"/>
              </a:rPr>
              <a:t>Eligible expenses include:  </a:t>
            </a:r>
            <a:endParaRPr b="0" i="0" sz="1400" u="none" cap="none" strike="noStrike">
              <a:solidFill>
                <a:srgbClr val="000000"/>
              </a:solidFill>
              <a:latin typeface="Arial"/>
              <a:ea typeface="Arial"/>
              <a:cs typeface="Arial"/>
              <a:sym typeface="Arial"/>
            </a:endParaRPr>
          </a:p>
          <a:p>
            <a:pPr indent="0" lvl="0" marL="487540" marR="243770" rtl="0" algn="l">
              <a:lnSpc>
                <a:spcPct val="115000"/>
              </a:lnSpc>
              <a:spcBef>
                <a:spcPts val="0"/>
              </a:spcBef>
              <a:spcAft>
                <a:spcPts val="0"/>
              </a:spcAft>
              <a:buClr>
                <a:srgbClr val="000000"/>
              </a:buClr>
              <a:buSzPts val="1400"/>
              <a:buFont typeface="Arial"/>
              <a:buNone/>
            </a:pPr>
            <a:r>
              <a:rPr b="1" i="0" lang="en" sz="1400" u="none" cap="none" strike="noStrike">
                <a:solidFill>
                  <a:schemeClr val="dk1"/>
                </a:solidFill>
                <a:latin typeface="Inter Medium"/>
                <a:ea typeface="Inter Medium"/>
                <a:cs typeface="Inter Medium"/>
                <a:sym typeface="Inter Medium"/>
              </a:rPr>
              <a:t>213(d) expenses, </a:t>
            </a:r>
            <a:r>
              <a:rPr b="1" i="0" lang="en" sz="1400" u="sng" cap="none" strike="noStrike">
                <a:solidFill>
                  <a:schemeClr val="dk1"/>
                </a:solidFill>
                <a:latin typeface="Inter Medium"/>
                <a:ea typeface="Inter Medium"/>
                <a:cs typeface="Inter Medium"/>
                <a:sym typeface="Inter Medium"/>
                <a:hlinkClick r:id="rId3">
                  <a:extLst>
                    <a:ext uri="{A12FA001-AC4F-418D-AE19-62706E023703}">
                      <ahyp:hlinkClr val="tx"/>
                    </a:ext>
                  </a:extLst>
                </a:hlinkClick>
              </a:rPr>
              <a:t>over-the-counter, </a:t>
            </a:r>
            <a:r>
              <a:rPr b="1" i="0" lang="en" sz="1400" u="none" cap="none" strike="noStrike">
                <a:solidFill>
                  <a:schemeClr val="dk1"/>
                </a:solidFill>
                <a:latin typeface="Inter Medium"/>
                <a:ea typeface="Inter Medium"/>
                <a:cs typeface="Inter Medium"/>
                <a:sym typeface="Inter Medium"/>
              </a:rPr>
              <a:t>co-pays, deductible, and co-insurance; dependent expenses, post employment</a:t>
            </a:r>
            <a:endParaRPr b="0" i="0" sz="1400" u="none" cap="none" strike="noStrike">
              <a:solidFill>
                <a:srgbClr val="000000"/>
              </a:solidFill>
              <a:latin typeface="Arial"/>
              <a:ea typeface="Arial"/>
              <a:cs typeface="Arial"/>
              <a:sym typeface="Arial"/>
            </a:endParaRPr>
          </a:p>
        </p:txBody>
      </p:sp>
      <p:sp>
        <p:nvSpPr>
          <p:cNvPr id="13378" name="Google Shape;13378;p4"/>
          <p:cNvSpPr txBox="1"/>
          <p:nvPr>
            <p:ph idx="12" type="sldNum"/>
          </p:nvPr>
        </p:nvSpPr>
        <p:spPr>
          <a:xfrm>
            <a:off x="11601788" y="6373315"/>
            <a:ext cx="425096" cy="363511"/>
          </a:xfrm>
          <a:prstGeom prst="rect">
            <a:avLst/>
          </a:prstGeom>
          <a:noFill/>
          <a:ln>
            <a:noFill/>
          </a:ln>
        </p:spPr>
        <p:txBody>
          <a:bodyPr anchorCtr="0" anchor="ctr" bIns="121850" lIns="121850" spcFirstLastPara="1" rIns="121850" wrap="square" tIns="121850">
            <a:normAutofit fontScale="92500" lnSpcReduction="20000"/>
          </a:bodyPr>
          <a:lstStyle/>
          <a:p>
            <a:pPr indent="0" lvl="0" marL="0" rtl="0" algn="r">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a:t>
            </a:fld>
            <a:endParaRPr>
              <a:solidFill>
                <a:srgbClr val="7C868F"/>
              </a:solidFill>
            </a:endParaRPr>
          </a:p>
        </p:txBody>
      </p:sp>
      <p:sp>
        <p:nvSpPr>
          <p:cNvPr id="13379" name="Google Shape;13379;p4"/>
          <p:cNvSpPr/>
          <p:nvPr/>
        </p:nvSpPr>
        <p:spPr>
          <a:xfrm>
            <a:off x="7564020" y="5510502"/>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13380" name="Google Shape;13380;p4"/>
          <p:cNvSpPr/>
          <p:nvPr/>
        </p:nvSpPr>
        <p:spPr>
          <a:xfrm>
            <a:off x="8902114" y="5102550"/>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13381" name="Google Shape;13381;p4"/>
          <p:cNvSpPr/>
          <p:nvPr/>
        </p:nvSpPr>
        <p:spPr>
          <a:xfrm>
            <a:off x="4945729" y="2802431"/>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13382" name="Google Shape;13382;p4"/>
          <p:cNvSpPr/>
          <p:nvPr/>
        </p:nvSpPr>
        <p:spPr>
          <a:xfrm>
            <a:off x="9782309" y="4156542"/>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13383" name="Google Shape;13383;p4"/>
          <p:cNvGrpSpPr/>
          <p:nvPr/>
        </p:nvGrpSpPr>
        <p:grpSpPr>
          <a:xfrm>
            <a:off x="9174299" y="5424713"/>
            <a:ext cx="491755" cy="426820"/>
            <a:chOff x="2949200" y="3164650"/>
            <a:chExt cx="98450" cy="85450"/>
          </a:xfrm>
        </p:grpSpPr>
        <p:sp>
          <p:nvSpPr>
            <p:cNvPr id="13384" name="Google Shape;13384;p4"/>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85" name="Google Shape;13385;p4"/>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86" name="Google Shape;13386;p4"/>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87" name="Google Shape;13387;p4"/>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88" name="Google Shape;13388;p4"/>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89" name="Google Shape;13389;p4"/>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90" name="Google Shape;13390;p4"/>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91" name="Google Shape;13391;p4"/>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13392" name="Google Shape;13392;p4"/>
          <p:cNvSpPr/>
          <p:nvPr/>
        </p:nvSpPr>
        <p:spPr>
          <a:xfrm>
            <a:off x="10113197" y="4444258"/>
            <a:ext cx="376620" cy="48538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nvGrpSpPr>
          <p:cNvPr id="13393" name="Google Shape;13393;p4"/>
          <p:cNvGrpSpPr/>
          <p:nvPr/>
        </p:nvGrpSpPr>
        <p:grpSpPr>
          <a:xfrm>
            <a:off x="7873107" y="5787429"/>
            <a:ext cx="436540" cy="543729"/>
            <a:chOff x="3721825" y="1434300"/>
            <a:chExt cx="76675" cy="95500"/>
          </a:xfrm>
        </p:grpSpPr>
        <p:sp>
          <p:nvSpPr>
            <p:cNvPr id="13394" name="Google Shape;13394;p4"/>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395" name="Google Shape;13395;p4"/>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13396" name="Google Shape;13396;p4"/>
          <p:cNvSpPr/>
          <p:nvPr/>
        </p:nvSpPr>
        <p:spPr>
          <a:xfrm>
            <a:off x="10288490" y="5953059"/>
            <a:ext cx="1313300" cy="904941"/>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13397" name="Google Shape;13397;p4"/>
          <p:cNvSpPr/>
          <p:nvPr/>
        </p:nvSpPr>
        <p:spPr>
          <a:xfrm>
            <a:off x="1126936" y="1982948"/>
            <a:ext cx="3600339" cy="9233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Inter"/>
                <a:ea typeface="Inter"/>
                <a:cs typeface="Inter"/>
                <a:sym typeface="Inter"/>
              </a:rPr>
              <a:t>Use your VEBA for medical expenses that your plan doesn’t cover, such as: </a:t>
            </a:r>
            <a:endParaRPr b="0" i="0" sz="1400" u="none" cap="none" strike="noStrike">
              <a:solidFill>
                <a:srgbClr val="000000"/>
              </a:solidFill>
              <a:latin typeface="Inter"/>
              <a:ea typeface="Inter"/>
              <a:cs typeface="Inter"/>
              <a:sym typeface="Inter"/>
            </a:endParaRPr>
          </a:p>
        </p:txBody>
      </p:sp>
      <p:sp>
        <p:nvSpPr>
          <p:cNvPr id="13398" name="Google Shape;13398;p4"/>
          <p:cNvSpPr/>
          <p:nvPr/>
        </p:nvSpPr>
        <p:spPr>
          <a:xfrm>
            <a:off x="9964443" y="2830318"/>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13399" name="Google Shape;13399;p4"/>
          <p:cNvGrpSpPr/>
          <p:nvPr/>
        </p:nvGrpSpPr>
        <p:grpSpPr>
          <a:xfrm>
            <a:off x="10230560" y="3117653"/>
            <a:ext cx="489632" cy="485387"/>
            <a:chOff x="2756150" y="2971175"/>
            <a:chExt cx="98025" cy="97175"/>
          </a:xfrm>
        </p:grpSpPr>
        <p:sp>
          <p:nvSpPr>
            <p:cNvPr id="13400" name="Google Shape;13400;p4"/>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401" name="Google Shape;13401;p4"/>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402" name="Google Shape;13402;p4"/>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403" name="Google Shape;13403;p4"/>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404" name="Google Shape;13404;p4"/>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13405" name="Google Shape;13405;p4"/>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13406" name="Google Shape;13406;p4"/>
          <p:cNvSpPr/>
          <p:nvPr/>
        </p:nvSpPr>
        <p:spPr>
          <a:xfrm>
            <a:off x="6179549" y="5257842"/>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13407" name="Google Shape;13407;p4"/>
          <p:cNvGrpSpPr/>
          <p:nvPr/>
        </p:nvGrpSpPr>
        <p:grpSpPr>
          <a:xfrm>
            <a:off x="6510681" y="5532779"/>
            <a:ext cx="389215" cy="481996"/>
            <a:chOff x="3724350" y="2971175"/>
            <a:chExt cx="72050" cy="89225"/>
          </a:xfrm>
        </p:grpSpPr>
        <p:sp>
          <p:nvSpPr>
            <p:cNvPr id="13408" name="Google Shape;13408;p4"/>
            <p:cNvSpPr/>
            <p:nvPr/>
          </p:nvSpPr>
          <p:spPr>
            <a:xfrm>
              <a:off x="3732725" y="2987500"/>
              <a:ext cx="55725" cy="72900"/>
            </a:xfrm>
            <a:custGeom>
              <a:rect b="b" l="l" r="r" t="t"/>
              <a:pathLst>
                <a:path extrusionOk="0" h="2916" w="2229">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4"/>
            <p:cNvSpPr/>
            <p:nvPr/>
          </p:nvSpPr>
          <p:spPr>
            <a:xfrm>
              <a:off x="3724350" y="2971175"/>
              <a:ext cx="72050" cy="21375"/>
            </a:xfrm>
            <a:custGeom>
              <a:rect b="b" l="l" r="r" t="t"/>
              <a:pathLst>
                <a:path extrusionOk="0" h="855" w="2882">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4"/>
            <p:cNvSpPr/>
            <p:nvPr/>
          </p:nvSpPr>
          <p:spPr>
            <a:xfrm>
              <a:off x="3732725" y="3000075"/>
              <a:ext cx="30175" cy="43150"/>
            </a:xfrm>
            <a:custGeom>
              <a:rect b="b" l="l" r="r" t="t"/>
              <a:pathLst>
                <a:path extrusionOk="0" h="1726" w="1207">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1" name="Google Shape;13411;p4"/>
          <p:cNvGrpSpPr/>
          <p:nvPr/>
        </p:nvGrpSpPr>
        <p:grpSpPr>
          <a:xfrm>
            <a:off x="5190115" y="3052357"/>
            <a:ext cx="524176" cy="542073"/>
            <a:chOff x="2949625" y="1046925"/>
            <a:chExt cx="98850" cy="102225"/>
          </a:xfrm>
        </p:grpSpPr>
        <p:sp>
          <p:nvSpPr>
            <p:cNvPr id="13412" name="Google Shape;13412;p4"/>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4"/>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4"/>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4"/>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4"/>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4"/>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4"/>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4"/>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4"/>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4"/>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22" name="Google Shape;13422;p4"/>
          <p:cNvSpPr/>
          <p:nvPr/>
        </p:nvSpPr>
        <p:spPr>
          <a:xfrm>
            <a:off x="5200266" y="4278328"/>
            <a:ext cx="1038397" cy="1015555"/>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13423" name="Google Shape;13423;p4"/>
          <p:cNvGrpSpPr/>
          <p:nvPr/>
        </p:nvGrpSpPr>
        <p:grpSpPr>
          <a:xfrm>
            <a:off x="5473028" y="4529894"/>
            <a:ext cx="448584" cy="564377"/>
            <a:chOff x="3912375" y="3353925"/>
            <a:chExt cx="74575" cy="93825"/>
          </a:xfrm>
        </p:grpSpPr>
        <p:sp>
          <p:nvSpPr>
            <p:cNvPr id="13424" name="Google Shape;13424;p4"/>
            <p:cNvSpPr/>
            <p:nvPr/>
          </p:nvSpPr>
          <p:spPr>
            <a:xfrm>
              <a:off x="3955100" y="3354350"/>
              <a:ext cx="31850" cy="29750"/>
            </a:xfrm>
            <a:custGeom>
              <a:rect b="b" l="l" r="r" t="t"/>
              <a:pathLst>
                <a:path extrusionOk="0" h="1190" w="1274">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4"/>
            <p:cNvSpPr/>
            <p:nvPr/>
          </p:nvSpPr>
          <p:spPr>
            <a:xfrm>
              <a:off x="3944200" y="3353925"/>
              <a:ext cx="32275" cy="30600"/>
            </a:xfrm>
            <a:custGeom>
              <a:rect b="b" l="l" r="r" t="t"/>
              <a:pathLst>
                <a:path extrusionOk="0" h="1224" w="1291">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4"/>
            <p:cNvSpPr/>
            <p:nvPr/>
          </p:nvSpPr>
          <p:spPr>
            <a:xfrm>
              <a:off x="3916575" y="3416750"/>
              <a:ext cx="31000" cy="31000"/>
            </a:xfrm>
            <a:custGeom>
              <a:rect b="b" l="l" r="r" t="t"/>
              <a:pathLst>
                <a:path extrusionOk="0" h="1240" w="124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4"/>
            <p:cNvSpPr/>
            <p:nvPr/>
          </p:nvSpPr>
          <p:spPr>
            <a:xfrm>
              <a:off x="3954675" y="3416750"/>
              <a:ext cx="31425" cy="31000"/>
            </a:xfrm>
            <a:custGeom>
              <a:rect b="b" l="l" r="r" t="t"/>
              <a:pathLst>
                <a:path extrusionOk="0" h="1240" w="1257">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4"/>
            <p:cNvSpPr/>
            <p:nvPr/>
          </p:nvSpPr>
          <p:spPr>
            <a:xfrm>
              <a:off x="3916575" y="3379475"/>
              <a:ext cx="70375" cy="23900"/>
            </a:xfrm>
            <a:custGeom>
              <a:rect b="b" l="l" r="r" t="t"/>
              <a:pathLst>
                <a:path extrusionOk="0" h="956" w="2815">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4"/>
            <p:cNvSpPr/>
            <p:nvPr/>
          </p:nvSpPr>
          <p:spPr>
            <a:xfrm>
              <a:off x="3912375" y="3363975"/>
              <a:ext cx="18025" cy="20550"/>
            </a:xfrm>
            <a:custGeom>
              <a:rect b="b" l="l" r="r" t="t"/>
              <a:pathLst>
                <a:path extrusionOk="0" h="822" w="721">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4"/>
            <p:cNvSpPr/>
            <p:nvPr/>
          </p:nvSpPr>
          <p:spPr>
            <a:xfrm>
              <a:off x="3929550" y="3398325"/>
              <a:ext cx="41050" cy="36450"/>
            </a:xfrm>
            <a:custGeom>
              <a:rect b="b" l="l" r="r" t="t"/>
              <a:pathLst>
                <a:path extrusionOk="0" h="1458" w="1642">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4"/>
            <p:cNvSpPr/>
            <p:nvPr/>
          </p:nvSpPr>
          <p:spPr>
            <a:xfrm>
              <a:off x="3933325" y="3399150"/>
              <a:ext cx="39375" cy="35200"/>
            </a:xfrm>
            <a:custGeom>
              <a:rect b="b" l="l" r="r" t="t"/>
              <a:pathLst>
                <a:path extrusionOk="0" h="1408" w="1575">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35" name="Shape 13435"/>
        <p:cNvGrpSpPr/>
        <p:nvPr/>
      </p:nvGrpSpPr>
      <p:grpSpPr>
        <a:xfrm>
          <a:off x="0" y="0"/>
          <a:ext cx="0" cy="0"/>
          <a:chOff x="0" y="0"/>
          <a:chExt cx="0" cy="0"/>
        </a:xfrm>
      </p:grpSpPr>
      <p:sp>
        <p:nvSpPr>
          <p:cNvPr id="13436" name="Google Shape;13436;g272206733f6_0_0"/>
          <p:cNvSpPr txBox="1"/>
          <p:nvPr>
            <p:ph type="title"/>
          </p:nvPr>
        </p:nvSpPr>
        <p:spPr>
          <a:xfrm>
            <a:off x="325804" y="267468"/>
            <a:ext cx="11548800" cy="7635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sz="3375"/>
              <a:t>VEBA beneficiary rules </a:t>
            </a:r>
            <a:endParaRPr sz="3375"/>
          </a:p>
        </p:txBody>
      </p:sp>
      <p:sp>
        <p:nvSpPr>
          <p:cNvPr id="13437" name="Google Shape;13437;g272206733f6_0_0"/>
          <p:cNvSpPr/>
          <p:nvPr/>
        </p:nvSpPr>
        <p:spPr>
          <a:xfrm>
            <a:off x="814648" y="2240001"/>
            <a:ext cx="1915500" cy="19155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3438" name="Google Shape;13438;g272206733f6_0_0"/>
          <p:cNvSpPr txBox="1"/>
          <p:nvPr/>
        </p:nvSpPr>
        <p:spPr>
          <a:xfrm>
            <a:off x="3113703" y="2240000"/>
            <a:ext cx="8744100" cy="3567600"/>
          </a:xfrm>
          <a:prstGeom prst="rect">
            <a:avLst/>
          </a:prstGeom>
          <a:noFill/>
          <a:ln>
            <a:noFill/>
          </a:ln>
        </p:spPr>
        <p:txBody>
          <a:bodyPr anchorCtr="0" anchor="t" bIns="60925" lIns="121900" spcFirstLastPara="1" rIns="121900" wrap="square" tIns="60925">
            <a:normAutofit/>
          </a:bodyPr>
          <a:lstStyle/>
          <a:p>
            <a:pPr indent="0" lvl="0" marL="0" marR="0" rtl="0" algn="l">
              <a:lnSpc>
                <a:spcPct val="130000"/>
              </a:lnSpc>
              <a:spcBef>
                <a:spcPts val="1333"/>
              </a:spcBef>
              <a:spcAft>
                <a:spcPts val="0"/>
              </a:spcAft>
              <a:buClr>
                <a:srgbClr val="000000"/>
              </a:buClr>
              <a:buSzPts val="2000"/>
              <a:buFont typeface="Arial"/>
              <a:buNone/>
            </a:pPr>
            <a:r>
              <a:rPr b="0" i="0" lang="en" sz="2000" u="none" cap="none" strike="noStrike">
                <a:solidFill>
                  <a:srgbClr val="4D4D4F"/>
                </a:solidFill>
                <a:latin typeface="Inter"/>
                <a:ea typeface="Inter"/>
                <a:cs typeface="Inter"/>
                <a:sym typeface="Inter"/>
              </a:rPr>
              <a:t>Beneficiary protection through the MHC trust ensures that you control the designation of who retains your funds after you’re gone.  The death benefits would be paid out in the following order: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1333"/>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Spouse (tax free basis)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0"/>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Medical dependent (up to age 26) (tax free basis) </a:t>
            </a:r>
            <a:endParaRPr b="0" i="0" sz="2000" u="none" cap="none" strike="noStrike">
              <a:solidFill>
                <a:srgbClr val="4D4D4F"/>
              </a:solidFill>
              <a:latin typeface="Inter"/>
              <a:ea typeface="Inter"/>
              <a:cs typeface="Inter"/>
              <a:sym typeface="Inter"/>
            </a:endParaRPr>
          </a:p>
          <a:p>
            <a:pPr indent="-355600" lvl="0" marL="457200" marR="0" rtl="0" algn="l">
              <a:lnSpc>
                <a:spcPct val="130000"/>
              </a:lnSpc>
              <a:spcBef>
                <a:spcPts val="0"/>
              </a:spcBef>
              <a:spcAft>
                <a:spcPts val="0"/>
              </a:spcAft>
              <a:buClr>
                <a:srgbClr val="4D4D4F"/>
              </a:buClr>
              <a:buSzPts val="2000"/>
              <a:buFont typeface="Inter"/>
              <a:buAutoNum type="arabicPeriod"/>
            </a:pPr>
            <a:r>
              <a:rPr b="0" i="0" lang="en" sz="2000" u="none" cap="none" strike="noStrike">
                <a:solidFill>
                  <a:srgbClr val="4D4D4F"/>
                </a:solidFill>
                <a:latin typeface="Inter"/>
                <a:ea typeface="Inter"/>
                <a:cs typeface="Inter"/>
                <a:sym typeface="Inter"/>
              </a:rPr>
              <a:t>Designated beneficiary (subject to state and/or federal taxes)</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Clr>
                <a:srgbClr val="000000"/>
              </a:buClr>
              <a:buSzPts val="2000"/>
              <a:buFont typeface="Arial"/>
              <a:buNone/>
            </a:pPr>
            <a:r>
              <a:t/>
            </a:r>
            <a:endParaRPr b="0" i="0" sz="2000" u="none" cap="none" strike="noStrike">
              <a:solidFill>
                <a:srgbClr val="4D4D4F"/>
              </a:solidFill>
              <a:latin typeface="Inter"/>
              <a:ea typeface="Inter"/>
              <a:cs typeface="Inter"/>
              <a:sym typeface="Inter"/>
            </a:endParaRPr>
          </a:p>
        </p:txBody>
      </p:sp>
      <p:sp>
        <p:nvSpPr>
          <p:cNvPr id="13439" name="Google Shape;13439;g272206733f6_0_0"/>
          <p:cNvSpPr/>
          <p:nvPr/>
        </p:nvSpPr>
        <p:spPr>
          <a:xfrm>
            <a:off x="1144549" y="2650931"/>
            <a:ext cx="1255775" cy="1093741"/>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43" name="Shape 13443"/>
        <p:cNvGrpSpPr/>
        <p:nvPr/>
      </p:nvGrpSpPr>
      <p:grpSpPr>
        <a:xfrm>
          <a:off x="0" y="0"/>
          <a:ext cx="0" cy="0"/>
          <a:chOff x="0" y="0"/>
          <a:chExt cx="0" cy="0"/>
        </a:xfrm>
      </p:grpSpPr>
      <p:sp>
        <p:nvSpPr>
          <p:cNvPr id="13444" name="Google Shape;13444;p6"/>
          <p:cNvSpPr txBox="1"/>
          <p:nvPr>
            <p:ph type="title"/>
          </p:nvPr>
        </p:nvSpPr>
        <p:spPr>
          <a:xfrm>
            <a:off x="710532" y="2640459"/>
            <a:ext cx="11065867"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Utilizing VEBA accounts</a:t>
            </a:r>
            <a:endParaRPr/>
          </a:p>
        </p:txBody>
      </p:sp>
      <p:sp>
        <p:nvSpPr>
          <p:cNvPr id="13445" name="Google Shape;13445;p6"/>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49" name="Shape 13449"/>
        <p:cNvGrpSpPr/>
        <p:nvPr/>
      </p:nvGrpSpPr>
      <p:grpSpPr>
        <a:xfrm>
          <a:off x="0" y="0"/>
          <a:ext cx="0" cy="0"/>
          <a:chOff x="0" y="0"/>
          <a:chExt cx="0" cy="0"/>
        </a:xfrm>
      </p:grpSpPr>
      <p:sp>
        <p:nvSpPr>
          <p:cNvPr id="13450" name="Google Shape;13450;p7"/>
          <p:cNvSpPr txBox="1"/>
          <p:nvPr>
            <p:ph type="title"/>
          </p:nvPr>
        </p:nvSpPr>
        <p:spPr>
          <a:xfrm>
            <a:off x="433725" y="760159"/>
            <a:ext cx="5393600" cy="1507325"/>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sz="4267"/>
              <a:t>WEX benefits card</a:t>
            </a:r>
            <a:endParaRPr sz="4267"/>
          </a:p>
        </p:txBody>
      </p:sp>
      <p:sp>
        <p:nvSpPr>
          <p:cNvPr id="13451" name="Google Shape;13451;p7"/>
          <p:cNvSpPr txBox="1"/>
          <p:nvPr>
            <p:ph idx="2" type="body"/>
          </p:nvPr>
        </p:nvSpPr>
        <p:spPr>
          <a:xfrm>
            <a:off x="7018945" y="3236516"/>
            <a:ext cx="4455208" cy="2747381"/>
          </a:xfrm>
          <a:prstGeom prst="rect">
            <a:avLst/>
          </a:prstGeom>
          <a:noFill/>
          <a:ln>
            <a:noFill/>
          </a:ln>
        </p:spPr>
        <p:txBody>
          <a:bodyPr anchorCtr="0" anchor="t" bIns="45700" lIns="91400" spcFirstLastPara="1" rIns="91400" wrap="square" tIns="45700">
            <a:normAutofit lnSpcReduction="10000"/>
          </a:bodyPr>
          <a:lstStyle/>
          <a:p>
            <a:pPr indent="-317492" lvl="0" marL="342891" rtl="0" algn="l">
              <a:lnSpc>
                <a:spcPct val="150000"/>
              </a:lnSpc>
              <a:spcBef>
                <a:spcPts val="1000"/>
              </a:spcBef>
              <a:spcAft>
                <a:spcPts val="0"/>
              </a:spcAft>
              <a:buClr>
                <a:schemeClr val="accent3"/>
              </a:buClr>
              <a:buSzPts val="1600"/>
              <a:buFont typeface="Inter"/>
              <a:buChar char="•"/>
            </a:pPr>
            <a:r>
              <a:rPr lang="en" sz="1800"/>
              <a:t>Free benefits card </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Minimize the amount of out-of-pocket spending</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Valid for four years</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Instant access to plan funds</a:t>
            </a:r>
            <a:endParaRPr sz="1800"/>
          </a:p>
          <a:p>
            <a:pPr indent="-228594" lvl="0" marL="457189" rtl="0" algn="l">
              <a:lnSpc>
                <a:spcPct val="90000"/>
              </a:lnSpc>
              <a:spcBef>
                <a:spcPts val="1000"/>
              </a:spcBef>
              <a:spcAft>
                <a:spcPts val="0"/>
              </a:spcAft>
              <a:buSzPts val="2000"/>
              <a:buNone/>
            </a:pPr>
            <a:r>
              <a:t/>
            </a:r>
            <a:endParaRPr sz="1800"/>
          </a:p>
        </p:txBody>
      </p:sp>
      <p:pic>
        <p:nvPicPr>
          <p:cNvPr id="13452" name="Google Shape;13452;p7"/>
          <p:cNvPicPr preferRelativeResize="0"/>
          <p:nvPr/>
        </p:nvPicPr>
        <p:blipFill rotWithShape="1">
          <a:blip r:embed="rId3">
            <a:alphaModFix/>
          </a:blip>
          <a:srcRect b="1215" l="0" r="0" t="1229"/>
          <a:stretch/>
        </p:blipFill>
        <p:spPr>
          <a:xfrm>
            <a:off x="1230775" y="3074152"/>
            <a:ext cx="3799501" cy="2647675"/>
          </a:xfrm>
          <a:prstGeom prst="rect">
            <a:avLst/>
          </a:prstGeom>
          <a:noFill/>
          <a:ln>
            <a:noFill/>
          </a:ln>
        </p:spPr>
      </p:pic>
      <p:sp>
        <p:nvSpPr>
          <p:cNvPr id="13453" name="Google Shape;13453;p7"/>
          <p:cNvSpPr/>
          <p:nvPr/>
        </p:nvSpPr>
        <p:spPr>
          <a:xfrm>
            <a:off x="8683954" y="1761377"/>
            <a:ext cx="965668" cy="981823"/>
          </a:xfrm>
          <a:prstGeom prst="ellipse">
            <a:avLst/>
          </a:prstGeom>
          <a:solidFill>
            <a:schemeClr val="accent3"/>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Arial"/>
              <a:ea typeface="Arial"/>
              <a:cs typeface="Arial"/>
              <a:sym typeface="Arial"/>
            </a:endParaRPr>
          </a:p>
        </p:txBody>
      </p:sp>
      <p:grpSp>
        <p:nvGrpSpPr>
          <p:cNvPr id="13454" name="Google Shape;13454;p7"/>
          <p:cNvGrpSpPr/>
          <p:nvPr/>
        </p:nvGrpSpPr>
        <p:grpSpPr>
          <a:xfrm>
            <a:off x="8881091" y="2072463"/>
            <a:ext cx="571392" cy="390040"/>
            <a:chOff x="3898150" y="489975"/>
            <a:chExt cx="105550" cy="72050"/>
          </a:xfrm>
        </p:grpSpPr>
        <p:sp>
          <p:nvSpPr>
            <p:cNvPr id="13455" name="Google Shape;13455;p7"/>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56" name="Google Shape;13456;p7"/>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57" name="Google Shape;13457;p7"/>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1" name="Shape 13461"/>
        <p:cNvGrpSpPr/>
        <p:nvPr/>
      </p:nvGrpSpPr>
      <p:grpSpPr>
        <a:xfrm>
          <a:off x="0" y="0"/>
          <a:ext cx="0" cy="0"/>
          <a:chOff x="0" y="0"/>
          <a:chExt cx="0" cy="0"/>
        </a:xfrm>
      </p:grpSpPr>
      <p:sp>
        <p:nvSpPr>
          <p:cNvPr id="13462" name="Google Shape;13462;p8"/>
          <p:cNvSpPr/>
          <p:nvPr/>
        </p:nvSpPr>
        <p:spPr>
          <a:xfrm>
            <a:off x="-215262" y="-136733"/>
            <a:ext cx="6163135" cy="7417751"/>
          </a:xfrm>
          <a:prstGeom prst="rect">
            <a:avLst/>
          </a:prstGeom>
          <a:solidFill>
            <a:schemeClr val="lt1"/>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sp>
        <p:nvSpPr>
          <p:cNvPr id="13463" name="Google Shape;13463;p8"/>
          <p:cNvSpPr txBox="1"/>
          <p:nvPr>
            <p:ph type="title"/>
          </p:nvPr>
        </p:nvSpPr>
        <p:spPr>
          <a:xfrm>
            <a:off x="762510" y="598508"/>
            <a:ext cx="10849289" cy="670736"/>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13464" name="Google Shape;13464;p8"/>
          <p:cNvSpPr txBox="1"/>
          <p:nvPr/>
        </p:nvSpPr>
        <p:spPr>
          <a:xfrm>
            <a:off x="672144" y="3427127"/>
            <a:ext cx="4650392" cy="2169784"/>
          </a:xfrm>
          <a:prstGeom prst="rect">
            <a:avLst/>
          </a:prstGeom>
          <a:noFill/>
          <a:ln>
            <a:noFill/>
          </a:ln>
        </p:spPr>
        <p:txBody>
          <a:bodyPr anchorCtr="0" anchor="t" bIns="45700" lIns="91400" spcFirstLastPara="1" rIns="91400" wrap="square" tIns="45700">
            <a:spAutoFit/>
          </a:bodyPr>
          <a:lstStyle/>
          <a:p>
            <a:pPr indent="0" lvl="0" marL="0" marR="0" rtl="0" algn="l">
              <a:lnSpc>
                <a:spcPct val="150000"/>
              </a:lnSpc>
              <a:spcBef>
                <a:spcPts val="0"/>
              </a:spcBef>
              <a:spcAft>
                <a:spcPts val="0"/>
              </a:spcAft>
              <a:buClr>
                <a:srgbClr val="000000"/>
              </a:buClr>
              <a:buSzPts val="1800"/>
              <a:buFont typeface="Arial"/>
              <a:buNone/>
            </a:pPr>
            <a:r>
              <a:rPr b="0" i="0" lang="en" sz="1800" u="none" cap="none" strike="noStrike">
                <a:solidFill>
                  <a:srgbClr val="213747"/>
                </a:solidFill>
                <a:latin typeface="Inter"/>
                <a:ea typeface="Inter"/>
                <a:cs typeface="Inter"/>
                <a:sym typeface="Inter"/>
              </a:rPr>
              <a:t>The best form of documentation when submitting a claim is either an </a:t>
            </a:r>
            <a:r>
              <a:rPr b="1" i="0" lang="en" sz="1800" u="none" cap="none" strike="noStrike">
                <a:solidFill>
                  <a:srgbClr val="213747"/>
                </a:solidFill>
                <a:latin typeface="Inter"/>
                <a:ea typeface="Inter"/>
                <a:cs typeface="Inter"/>
                <a:sym typeface="Inter"/>
              </a:rPr>
              <a:t>explanation of benefits (EOB) </a:t>
            </a:r>
            <a:r>
              <a:rPr b="0" i="0" lang="en" sz="1800" u="none" cap="none" strike="noStrike">
                <a:solidFill>
                  <a:srgbClr val="213747"/>
                </a:solidFill>
                <a:latin typeface="Inter"/>
                <a:ea typeface="Inter"/>
                <a:cs typeface="Inter"/>
                <a:sym typeface="Inter"/>
              </a:rPr>
              <a:t>from your carrier, or an </a:t>
            </a:r>
            <a:r>
              <a:rPr b="1" i="0" lang="en" sz="1800" u="none" cap="none" strike="noStrike">
                <a:solidFill>
                  <a:srgbClr val="213747"/>
                </a:solidFill>
                <a:latin typeface="Inter"/>
                <a:ea typeface="Inter"/>
                <a:cs typeface="Inter"/>
                <a:sym typeface="Inter"/>
              </a:rPr>
              <a:t>itemized receipt </a:t>
            </a:r>
            <a:r>
              <a:rPr b="0" i="0" lang="en" sz="1800" u="none" cap="none" strike="noStrike">
                <a:solidFill>
                  <a:srgbClr val="213747"/>
                </a:solidFill>
                <a:latin typeface="Inter"/>
                <a:ea typeface="Inter"/>
                <a:cs typeface="Inter"/>
                <a:sym typeface="Inter"/>
              </a:rPr>
              <a:t>from your provider</a:t>
            </a:r>
            <a:endParaRPr b="0" i="0" sz="1200" u="none" cap="none" strike="noStrike">
              <a:solidFill>
                <a:srgbClr val="213747"/>
              </a:solidFill>
              <a:latin typeface="Inter"/>
              <a:ea typeface="Inter"/>
              <a:cs typeface="Inter"/>
              <a:sym typeface="Inter"/>
            </a:endParaRPr>
          </a:p>
        </p:txBody>
      </p:sp>
      <p:sp>
        <p:nvSpPr>
          <p:cNvPr id="13465" name="Google Shape;13465;p8"/>
          <p:cNvSpPr txBox="1"/>
          <p:nvPr>
            <p:ph idx="1" type="body"/>
          </p:nvPr>
        </p:nvSpPr>
        <p:spPr>
          <a:xfrm>
            <a:off x="6356062" y="1424896"/>
            <a:ext cx="5255737" cy="923289"/>
          </a:xfrm>
          <a:prstGeom prst="rect">
            <a:avLst/>
          </a:prstGeom>
          <a:noFill/>
          <a:ln>
            <a:noFill/>
          </a:ln>
        </p:spPr>
        <p:txBody>
          <a:bodyPr anchorCtr="0" anchor="t" bIns="45700" lIns="91400" spcFirstLastPara="1" rIns="91400" wrap="square" tIns="45700">
            <a:noAutofit/>
          </a:bodyPr>
          <a:lstStyle/>
          <a:p>
            <a:pPr indent="0" lvl="0" marL="101597" rtl="0" algn="l">
              <a:lnSpc>
                <a:spcPct val="150000"/>
              </a:lnSpc>
              <a:spcBef>
                <a:spcPts val="1000"/>
              </a:spcBef>
              <a:spcAft>
                <a:spcPts val="0"/>
              </a:spcAft>
              <a:buSzPts val="2000"/>
              <a:buNone/>
            </a:pPr>
            <a:r>
              <a:rPr b="1" lang="en" sz="1867"/>
              <a:t>Any documentation provided must contain the following information:</a:t>
            </a:r>
            <a:endParaRPr/>
          </a:p>
          <a:p>
            <a:pPr indent="0" lvl="0" marL="101597" rtl="0" algn="l">
              <a:lnSpc>
                <a:spcPct val="150000"/>
              </a:lnSpc>
              <a:spcBef>
                <a:spcPts val="1000"/>
              </a:spcBef>
              <a:spcAft>
                <a:spcPts val="0"/>
              </a:spcAft>
              <a:buSzPts val="2000"/>
              <a:buNone/>
            </a:pPr>
            <a:r>
              <a:t/>
            </a:r>
            <a:endParaRPr sz="1800"/>
          </a:p>
          <a:p>
            <a:pPr indent="-228594" lvl="0" marL="457189" rtl="0" algn="l">
              <a:lnSpc>
                <a:spcPct val="90000"/>
              </a:lnSpc>
              <a:spcBef>
                <a:spcPts val="1000"/>
              </a:spcBef>
              <a:spcAft>
                <a:spcPts val="0"/>
              </a:spcAft>
              <a:buSzPts val="2000"/>
              <a:buNone/>
            </a:pPr>
            <a:r>
              <a:t/>
            </a:r>
            <a:endParaRPr sz="1800"/>
          </a:p>
        </p:txBody>
      </p:sp>
      <p:sp>
        <p:nvSpPr>
          <p:cNvPr id="13466" name="Google Shape;13466;p8"/>
          <p:cNvSpPr/>
          <p:nvPr/>
        </p:nvSpPr>
        <p:spPr>
          <a:xfrm>
            <a:off x="6447219" y="2598489"/>
            <a:ext cx="4893891" cy="2965629"/>
          </a:xfrm>
          <a:prstGeom prst="rect">
            <a:avLst/>
          </a:prstGeom>
          <a:noFill/>
          <a:ln>
            <a:noFill/>
          </a:ln>
        </p:spPr>
        <p:txBody>
          <a:bodyPr anchorCtr="0" anchor="t" bIns="60925" lIns="121900" spcFirstLastPara="1" rIns="121900" wrap="square" tIns="60925">
            <a:spAutoFit/>
          </a:bodyPr>
          <a:lstStyle/>
          <a:p>
            <a:pPr indent="-330192" lvl="1" marL="800080" marR="0" rtl="0" algn="l">
              <a:lnSpc>
                <a:spcPct val="150000"/>
              </a:lnSpc>
              <a:spcBef>
                <a:spcPts val="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When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Where</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What service </a:t>
            </a:r>
            <a:r>
              <a:rPr b="0" i="0" lang="en" sz="1867" u="none" cap="none" strike="noStrike">
                <a:solidFill>
                  <a:srgbClr val="FFFFFF"/>
                </a:solidFill>
                <a:latin typeface="Arial"/>
                <a:ea typeface="Arial"/>
                <a:cs typeface="Arial"/>
                <a:sym typeface="Arial"/>
              </a:rPr>
              <a:t>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The amount/cost </a:t>
            </a:r>
            <a:r>
              <a:rPr b="0" i="0" lang="en" sz="1867" u="none" cap="none" strike="noStrike">
                <a:solidFill>
                  <a:srgbClr val="FFFFFF"/>
                </a:solidFill>
                <a:latin typeface="Arial"/>
                <a:ea typeface="Arial"/>
                <a:cs typeface="Arial"/>
                <a:sym typeface="Arial"/>
              </a:rPr>
              <a:t>of the service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Who</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received the service</a:t>
            </a:r>
            <a:endParaRPr b="0" i="0" sz="1600" u="none" cap="none" strike="noStrike">
              <a:solidFill>
                <a:srgbClr val="000000"/>
              </a:solidFill>
              <a:latin typeface="Arial"/>
              <a:ea typeface="Arial"/>
              <a:cs typeface="Arial"/>
              <a:sym typeface="Arial"/>
            </a:endParaRPr>
          </a:p>
        </p:txBody>
      </p:sp>
      <p:sp>
        <p:nvSpPr>
          <p:cNvPr id="13467" name="Google Shape;13467;p8"/>
          <p:cNvSpPr/>
          <p:nvPr/>
        </p:nvSpPr>
        <p:spPr>
          <a:xfrm>
            <a:off x="740513" y="2208362"/>
            <a:ext cx="965668" cy="983411"/>
          </a:xfrm>
          <a:prstGeom prst="ellipse">
            <a:avLst/>
          </a:prstGeom>
          <a:solidFill>
            <a:schemeClr val="accent2"/>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grpSp>
        <p:nvGrpSpPr>
          <p:cNvPr id="13468" name="Google Shape;13468;p8"/>
          <p:cNvGrpSpPr/>
          <p:nvPr/>
        </p:nvGrpSpPr>
        <p:grpSpPr>
          <a:xfrm>
            <a:off x="1031250" y="2395259"/>
            <a:ext cx="397199" cy="559156"/>
            <a:chOff x="839450" y="2772250"/>
            <a:chExt cx="72900" cy="102625"/>
          </a:xfrm>
        </p:grpSpPr>
        <p:sp>
          <p:nvSpPr>
            <p:cNvPr id="13469" name="Google Shape;13469;p8"/>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0" name="Google Shape;13470;p8"/>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1" name="Google Shape;13471;p8"/>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2" name="Google Shape;13472;p8"/>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3" name="Google Shape;13473;p8"/>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4" name="Google Shape;13474;p8"/>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5" name="Google Shape;13475;p8"/>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76" name="Google Shape;13476;p8"/>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480" name="Shape 13480"/>
        <p:cNvGrpSpPr/>
        <p:nvPr/>
      </p:nvGrpSpPr>
      <p:grpSpPr>
        <a:xfrm>
          <a:off x="0" y="0"/>
          <a:ext cx="0" cy="0"/>
          <a:chOff x="0" y="0"/>
          <a:chExt cx="0" cy="0"/>
        </a:xfrm>
      </p:grpSpPr>
      <p:sp>
        <p:nvSpPr>
          <p:cNvPr id="13481" name="Google Shape;13481;p9"/>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13482" name="Google Shape;13482;p9"/>
          <p:cNvGrpSpPr/>
          <p:nvPr/>
        </p:nvGrpSpPr>
        <p:grpSpPr>
          <a:xfrm>
            <a:off x="1106333" y="1324033"/>
            <a:ext cx="4649600" cy="4532400"/>
            <a:chOff x="829750" y="993025"/>
            <a:chExt cx="3487200" cy="3399300"/>
          </a:xfrm>
        </p:grpSpPr>
        <p:sp>
          <p:nvSpPr>
            <p:cNvPr id="13483" name="Google Shape;13483;p9"/>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 online account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or manual claims</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320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Processed weekly</a:t>
              </a:r>
              <a:endParaRPr b="0" i="0" sz="1867" u="none" cap="none" strike="noStrike">
                <a:solidFill>
                  <a:srgbClr val="000000"/>
                </a:solidFill>
                <a:latin typeface="Arial"/>
                <a:ea typeface="Arial"/>
                <a:cs typeface="Arial"/>
                <a:sym typeface="Arial"/>
              </a:endParaRPr>
            </a:p>
          </p:txBody>
        </p:sp>
        <p:sp>
          <p:nvSpPr>
            <p:cNvPr id="13484" name="Google Shape;13484;p9"/>
            <p:cNvSpPr/>
            <p:nvPr/>
          </p:nvSpPr>
          <p:spPr>
            <a:xfrm>
              <a:off x="2363045" y="1213631"/>
              <a:ext cx="420600" cy="4206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nvGrpSpPr>
            <p:cNvPr id="13485" name="Google Shape;13485;p9"/>
            <p:cNvGrpSpPr/>
            <p:nvPr/>
          </p:nvGrpSpPr>
          <p:grpSpPr>
            <a:xfrm>
              <a:off x="2400186" y="1250930"/>
              <a:ext cx="345668" cy="345667"/>
              <a:chOff x="1996583" y="1327992"/>
              <a:chExt cx="512100" cy="512100"/>
            </a:xfrm>
          </p:grpSpPr>
          <p:sp>
            <p:nvSpPr>
              <p:cNvPr id="13486" name="Google Shape;13486;p9"/>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87" name="Google Shape;13487;p9"/>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88" name="Google Shape;13488;p9"/>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3489" name="Google Shape;13489;p9"/>
          <p:cNvGrpSpPr/>
          <p:nvPr/>
        </p:nvGrpSpPr>
        <p:grpSpPr>
          <a:xfrm>
            <a:off x="6436067" y="1324033"/>
            <a:ext cx="4649600" cy="4532400"/>
            <a:chOff x="4827050" y="993025"/>
            <a:chExt cx="3487200" cy="3399300"/>
          </a:xfrm>
        </p:grpSpPr>
        <p:sp>
          <p:nvSpPr>
            <p:cNvPr id="13490" name="Google Shape;13490;p9"/>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Choose direct deposit or paper check</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Direct deposit – FREE</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 $25 minimum reimbursement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for paper checks</a:t>
              </a:r>
              <a:endParaRPr b="0" i="0" sz="1600" u="none" cap="none" strike="noStrike">
                <a:solidFill>
                  <a:srgbClr val="253746"/>
                </a:solidFill>
                <a:latin typeface="Inter"/>
                <a:ea typeface="Inter"/>
                <a:cs typeface="Inter"/>
                <a:sym typeface="Inter"/>
              </a:endParaRPr>
            </a:p>
          </p:txBody>
        </p:sp>
        <p:sp>
          <p:nvSpPr>
            <p:cNvPr id="13491" name="Google Shape;13491;p9"/>
            <p:cNvSpPr/>
            <p:nvPr/>
          </p:nvSpPr>
          <p:spPr>
            <a:xfrm>
              <a:off x="6360345" y="1213631"/>
              <a:ext cx="420600" cy="4206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2" name="Google Shape;13492;p9"/>
            <p:cNvSpPr/>
            <p:nvPr/>
          </p:nvSpPr>
          <p:spPr>
            <a:xfrm>
              <a:off x="6396919" y="1240564"/>
              <a:ext cx="347460" cy="34746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93" name="Google Shape;13493;p9"/>
          <p:cNvGrpSpPr/>
          <p:nvPr/>
        </p:nvGrpSpPr>
        <p:grpSpPr>
          <a:xfrm>
            <a:off x="8586265" y="1740213"/>
            <a:ext cx="349191" cy="271972"/>
            <a:chOff x="1586550" y="2587575"/>
            <a:chExt cx="102200" cy="79600"/>
          </a:xfrm>
        </p:grpSpPr>
        <p:sp>
          <p:nvSpPr>
            <p:cNvPr id="13494" name="Google Shape;13494;p9"/>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5" name="Google Shape;13495;p9"/>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6" name="Google Shape;13496;p9"/>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7" name="Google Shape;13497;p9"/>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8" name="Google Shape;13498;p9"/>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499" name="Google Shape;13499;p9"/>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00" name="Google Shape;13500;p9"/>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01" name="Google Shape;13501;p9"/>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02" name="Google Shape;13502;p9"/>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03" name="Google Shape;13503;p9"/>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13504" name="Google Shape;13504;p9"/>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2018-05-17T16:28:33Z</dcterms:created>
  <dc:creator>Adam Zavalney</dc:creator>
</cp:coreProperties>
</file>