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8"/>
    <p:sldMasterId id="2147483669" r:id="rId9"/>
    <p:sldMasterId id="2147483698" r:id="rId10"/>
    <p:sldMasterId id="2147483731" r:id="rId11"/>
  </p:sldMasterIdLst>
  <p:notesMasterIdLst>
    <p:notesMasterId r:id="rId28"/>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Inter" panose="02000803000000020004" pitchFamily="50" charset="0"/>
      <p:regular r:id="rId33"/>
      <p:bold r:id="rId34"/>
      <p:italic r:id="rId35"/>
      <p:boldItalic r:id="rId36"/>
    </p:embeddedFont>
    <p:embeddedFont>
      <p:font typeface="Inter Black" panose="02000A03000000020004" pitchFamily="50" charset="0"/>
      <p:bold r:id="rId37"/>
      <p:boldItalic r:id="rId38"/>
    </p:embeddedFont>
    <p:embeddedFont>
      <p:font typeface="Inter ExtraBold" panose="020B0604020202020204" charset="0"/>
      <p:bold r:id="rId39"/>
      <p:boldItalic r:id="rId40"/>
    </p:embeddedFont>
    <p:embeddedFont>
      <p:font typeface="Inter Medium" panose="02000603000000020004" pitchFamily="50" charset="0"/>
      <p:regular r:id="rId41"/>
      <p:bold r:id="rId42"/>
      <p:italic r:id="rId43"/>
      <p:boldItalic r:id="rId44"/>
    </p:embeddedFont>
    <p:embeddedFont>
      <p:font typeface="Roboto Condensed" panose="02000000000000000000" pitchFamily="2" charset="0"/>
      <p:regular r:id="rId45"/>
      <p:bold r:id="rId46"/>
      <p:italic r:id="rId47"/>
      <p:boldItalic r:id="rId48"/>
    </p:embeddedFont>
  </p:embeddedFontLst>
  <p:custDataLst>
    <p:custData r:id="rId2"/>
    <p:custData r:id="rId7"/>
    <p:custData r:id="rId3"/>
    <p:custData r:id="rId4"/>
    <p:custData r:id="rId1"/>
    <p:custData r:id="rId5"/>
    <p:custData r:id="rId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TEOHoxw5Fmes2bLnUPc5pImxt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61" autoAdjust="0"/>
  </p:normalViewPr>
  <p:slideViewPr>
    <p:cSldViewPr snapToGrid="0">
      <p:cViewPr varScale="1">
        <p:scale>
          <a:sx n="115" d="100"/>
          <a:sy n="115" d="100"/>
        </p:scale>
        <p:origin x="149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11.fntdata"/><Relationship Id="rId21" Type="http://schemas.openxmlformats.org/officeDocument/2006/relationships/slide" Target="slides/slide1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font" Target="fonts/font1.fntdata"/><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Master" Target="slideMasters/slideMaster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9.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font" Target="fonts/font8.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0"/>
        <p:cNvGrpSpPr/>
        <p:nvPr/>
      </p:nvGrpSpPr>
      <p:grpSpPr>
        <a:xfrm>
          <a:off x="0" y="0"/>
          <a:ext cx="0" cy="0"/>
          <a:chOff x="0" y="0"/>
          <a:chExt cx="0" cy="0"/>
        </a:xfrm>
      </p:grpSpPr>
      <p:sp>
        <p:nvSpPr>
          <p:cNvPr id="7151" name="Google Shape;7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2" name="Google Shape;71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Dependent Care Flexible Spending Account.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6"/>
        <p:cNvGrpSpPr/>
        <p:nvPr/>
      </p:nvGrpSpPr>
      <p:grpSpPr>
        <a:xfrm>
          <a:off x="0" y="0"/>
          <a:ext cx="0" cy="0"/>
          <a:chOff x="0" y="0"/>
          <a:chExt cx="0" cy="0"/>
        </a:xfrm>
      </p:grpSpPr>
      <p:sp>
        <p:nvSpPr>
          <p:cNvPr id="7307" name="Google Shape;730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8" name="Google Shape;73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Let us talk a bit about documentation! (say jokingly) Everyone loves providing documentation, right?</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The IRS requires you to provide documentation to make sure the expenses are eligible for reimbursement from your dependent care flexible spending account (dependent care FSA).</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You can eliminate the need to submit substantiation or file claims throughout the year for dependent care expenses by enrolling in Recurring Dependent Care. This process requires you to submit one form per year for each daycare provider</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used. The Recurring Dependent Care Request Form must be completed by you and by your daycare provider. The form can be submitted by fax or mail. You will automatically be reimbursed throughout the plan year once your form has been</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processed.</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Any documentation provided must contain the following information:</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The name of the provider </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The date the service was received</a:t>
            </a:r>
            <a:endParaRPr sz="1200" dirty="0">
              <a:solidFill>
                <a:schemeClr val="dk1"/>
              </a:solidFill>
            </a:endParaRPr>
          </a:p>
          <a:p>
            <a:pPr marL="76200" lvl="0" indent="0" algn="l" rtl="0">
              <a:lnSpc>
                <a:spcPct val="100000"/>
              </a:lnSpc>
              <a:spcBef>
                <a:spcPts val="0"/>
              </a:spcBef>
              <a:spcAft>
                <a:spcPts val="0"/>
              </a:spcAft>
              <a:buClr>
                <a:schemeClr val="dk1"/>
              </a:buClr>
              <a:buSzPts val="1100"/>
              <a:buFont typeface="Arial"/>
              <a:buNone/>
            </a:pPr>
            <a:r>
              <a:rPr lang="en" sz="1200" dirty="0">
                <a:solidFill>
                  <a:schemeClr val="dk1"/>
                </a:solidFill>
              </a:rPr>
              <a:t>A description of the service received</a:t>
            </a:r>
            <a:endParaRPr sz="1200" dirty="0">
              <a:solidFill>
                <a:schemeClr val="dk1"/>
              </a:solidFill>
            </a:endParaRPr>
          </a:p>
          <a:p>
            <a:pPr marL="171450" lvl="0" indent="-95250" algn="l" rtl="0">
              <a:lnSpc>
                <a:spcPct val="100000"/>
              </a:lnSpc>
              <a:spcBef>
                <a:spcPts val="0"/>
              </a:spcBef>
              <a:spcAft>
                <a:spcPts val="0"/>
              </a:spcAft>
              <a:buClr>
                <a:schemeClr val="dk1"/>
              </a:buClr>
              <a:buSzPts val="1200"/>
              <a:buFont typeface="Arial"/>
              <a:buNone/>
            </a:pPr>
            <a:r>
              <a:rPr lang="en" sz="1200" dirty="0">
                <a:solidFill>
                  <a:schemeClr val="dk1"/>
                </a:solidFill>
              </a:rPr>
              <a:t>And the dollar amount of the service received.</a:t>
            </a: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5"/>
        <p:cNvGrpSpPr/>
        <p:nvPr/>
      </p:nvGrpSpPr>
      <p:grpSpPr>
        <a:xfrm>
          <a:off x="0" y="0"/>
          <a:ext cx="0" cy="0"/>
          <a:chOff x="0" y="0"/>
          <a:chExt cx="0" cy="0"/>
        </a:xfrm>
      </p:grpSpPr>
      <p:sp>
        <p:nvSpPr>
          <p:cNvPr id="7326" name="Google Shape;7326;p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7" name="Google Shape;7327;p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For anything you’ve paid out of pocket, you can also submit claims to be reimbursed by using your mobile app – simply login, select File a Claim and use the easy to follow steps. You can even take a picture of your itemized receipt right from your mobile phone!</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And of course you can submit a claim thru you online account by following similar steps and uploading your documentation or by submitting the Claim form.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3"/>
        <p:cNvGrpSpPr/>
        <p:nvPr/>
      </p:nvGrpSpPr>
      <p:grpSpPr>
        <a:xfrm>
          <a:off x="0" y="0"/>
          <a:ext cx="0" cy="0"/>
          <a:chOff x="0" y="0"/>
          <a:chExt cx="0" cy="0"/>
        </a:xfrm>
      </p:grpSpPr>
      <p:sp>
        <p:nvSpPr>
          <p:cNvPr id="7354" name="Google Shape;7354;p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5" name="Google Shape;7355;p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Calibri"/>
              <a:buNone/>
            </a:pP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6"/>
        <p:cNvGrpSpPr/>
        <p:nvPr/>
      </p:nvGrpSpPr>
      <p:grpSpPr>
        <a:xfrm>
          <a:off x="0" y="0"/>
          <a:ext cx="0" cy="0"/>
          <a:chOff x="0" y="0"/>
          <a:chExt cx="0" cy="0"/>
        </a:xfrm>
      </p:grpSpPr>
      <p:sp>
        <p:nvSpPr>
          <p:cNvPr id="7387" name="Google Shape;7387;g28457e2a9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8" name="Google Shape;7388;g28457e2a9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Other great features include: </a:t>
            </a:r>
            <a:endParaRPr sz="1200">
              <a:solidFill>
                <a:schemeClr val="dk1"/>
              </a:solidFill>
            </a:endParaRPr>
          </a:p>
          <a:p>
            <a:pPr marL="181240" lvl="0" indent="-181240" algn="l" rtl="0">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marL="181240" lvl="0" indent="-181240" algn="l" rtl="0">
              <a:lnSpc>
                <a:spcPct val="115000"/>
              </a:lnSpc>
              <a:spcBef>
                <a:spcPts val="0"/>
              </a:spcBef>
              <a:spcAft>
                <a:spcPts val="0"/>
              </a:spcAft>
              <a:buClr>
                <a:schemeClr val="dk1"/>
              </a:buClr>
              <a:buSzPts val="1200"/>
              <a:buChar char="•"/>
            </a:pPr>
            <a:r>
              <a:rPr lang="en" sz="1200">
                <a:solidFill>
                  <a:schemeClr val="dk1"/>
                </a:solidFill>
              </a:rPr>
              <a:t>Easily check your account balance or activity at any time, anywhere. </a:t>
            </a:r>
            <a:endParaRPr sz="1200">
              <a:solidFill>
                <a:schemeClr val="dk1"/>
              </a:solidFill>
              <a:latin typeface="Calibri"/>
              <a:ea typeface="Calibri"/>
              <a:cs typeface="Calibri"/>
              <a:sym typeface="Calibri"/>
            </a:endParaRPr>
          </a:p>
        </p:txBody>
      </p:sp>
      <p:sp>
        <p:nvSpPr>
          <p:cNvPr id="7389" name="Google Shape;7389;g28457e2a918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7"/>
        <p:cNvGrpSpPr/>
        <p:nvPr/>
      </p:nvGrpSpPr>
      <p:grpSpPr>
        <a:xfrm>
          <a:off x="0" y="0"/>
          <a:ext cx="0" cy="0"/>
          <a:chOff x="0" y="0"/>
          <a:chExt cx="0" cy="0"/>
        </a:xfrm>
      </p:grpSpPr>
      <p:sp>
        <p:nvSpPr>
          <p:cNvPr id="7428" name="Google Shape;7428;g30585df93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9" name="Google Shape;7429;g30585df93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use the live chat feature by logging into your online account,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Live Chat: from your online account, select Need Help? in the bottom right corner, which will open a virtual assistant window, then follow prompts.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SzPts val="1100"/>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SzPts val="1100"/>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4"/>
        <p:cNvGrpSpPr/>
        <p:nvPr/>
      </p:nvGrpSpPr>
      <p:grpSpPr>
        <a:xfrm>
          <a:off x="0" y="0"/>
          <a:ext cx="0" cy="0"/>
          <a:chOff x="0" y="0"/>
          <a:chExt cx="0" cy="0"/>
        </a:xfrm>
      </p:grpSpPr>
      <p:sp>
        <p:nvSpPr>
          <p:cNvPr id="7465" name="Google Shape;746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6" name="Google Shape;746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8"/>
        <p:cNvGrpSpPr/>
        <p:nvPr/>
      </p:nvGrpSpPr>
      <p:grpSpPr>
        <a:xfrm>
          <a:off x="0" y="0"/>
          <a:ext cx="0" cy="0"/>
          <a:chOff x="0" y="0"/>
          <a:chExt cx="0" cy="0"/>
        </a:xfrm>
      </p:grpSpPr>
      <p:sp>
        <p:nvSpPr>
          <p:cNvPr id="7469" name="Google Shape;746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0" name="Google Shape;74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5"/>
        <p:cNvGrpSpPr/>
        <p:nvPr/>
      </p:nvGrpSpPr>
      <p:grpSpPr>
        <a:xfrm>
          <a:off x="0" y="0"/>
          <a:ext cx="0" cy="0"/>
          <a:chOff x="0" y="0"/>
          <a:chExt cx="0" cy="0"/>
        </a:xfrm>
      </p:grpSpPr>
      <p:sp>
        <p:nvSpPr>
          <p:cNvPr id="7156" name="Google Shape;71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7" name="Google Shape;715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Now let us cover your dependent care flexible spending account, what it is, and how you can leverage this tax free account.</a:t>
            </a: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1"/>
        <p:cNvGrpSpPr/>
        <p:nvPr/>
      </p:nvGrpSpPr>
      <p:grpSpPr>
        <a:xfrm>
          <a:off x="0" y="0"/>
          <a:ext cx="0" cy="0"/>
          <a:chOff x="0" y="0"/>
          <a:chExt cx="0" cy="0"/>
        </a:xfrm>
      </p:grpSpPr>
      <p:sp>
        <p:nvSpPr>
          <p:cNvPr id="7162" name="Google Shape;7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3" name="Google Shape;71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 dependent care FSA  is a benefit that allows you to put aside a portion of your paycheck before taxes for eligible dependent care expenses each year.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The dependent care FSA lets you pay for eligible dependent care expenses while you reap the benefits of additional tax savings. You are spending the money either way. This way, eligible childcare and other dependent care costs are a little less.</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9"/>
        <p:cNvGrpSpPr/>
        <p:nvPr/>
      </p:nvGrpSpPr>
      <p:grpSpPr>
        <a:xfrm>
          <a:off x="0" y="0"/>
          <a:ext cx="0" cy="0"/>
          <a:chOff x="0" y="0"/>
          <a:chExt cx="0" cy="0"/>
        </a:xfrm>
      </p:grpSpPr>
      <p:sp>
        <p:nvSpPr>
          <p:cNvPr id="7190" name="Google Shape;71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1" name="Google Shape;719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Your dependent care FSA can be used to pay for out-of-pocket daycare expenses, after-school programs, and day camp programs for dependents up to the age of 13. It also covers costs for disabled spouse or dependents of any age.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Your household can elect up to </a:t>
            </a:r>
            <a:r>
              <a:rPr lang="en" sz="1200" b="1" dirty="0">
                <a:solidFill>
                  <a:schemeClr val="dk1"/>
                </a:solidFill>
              </a:rPr>
              <a:t>$7,500 </a:t>
            </a:r>
            <a:r>
              <a:rPr lang="en" sz="1200" dirty="0">
                <a:solidFill>
                  <a:schemeClr val="dk1"/>
                </a:solidFill>
              </a:rPr>
              <a:t>maximum annually through the Dependent Care FSA in </a:t>
            </a:r>
            <a:r>
              <a:rPr lang="en" sz="1200" b="1" dirty="0">
                <a:solidFill>
                  <a:schemeClr val="dk1"/>
                </a:solidFill>
              </a:rPr>
              <a:t>2026.</a:t>
            </a: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 household can be a single adult electing </a:t>
            </a:r>
            <a:r>
              <a:rPr lang="en" sz="1200" b="1" dirty="0">
                <a:solidFill>
                  <a:schemeClr val="dk1"/>
                </a:solidFill>
              </a:rPr>
              <a:t>$7,500</a:t>
            </a:r>
            <a:r>
              <a:rPr lang="en" sz="1200" dirty="0">
                <a:solidFill>
                  <a:schemeClr val="dk1"/>
                </a:solidFill>
              </a:rPr>
              <a:t> or if you are married or have a domestic partner and elect </a:t>
            </a:r>
            <a:r>
              <a:rPr lang="en" sz="1200" b="1" dirty="0">
                <a:solidFill>
                  <a:schemeClr val="dk1"/>
                </a:solidFill>
              </a:rPr>
              <a:t>$7,500</a:t>
            </a:r>
            <a:r>
              <a:rPr lang="en" sz="1200" dirty="0">
                <a:solidFill>
                  <a:schemeClr val="dk1"/>
                </a:solidFill>
              </a:rPr>
              <a:t> total together as a household.</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If you are married but filing separately your total annual election can still not exceed </a:t>
            </a:r>
            <a:r>
              <a:rPr lang="en" sz="1200" b="1" dirty="0">
                <a:solidFill>
                  <a:schemeClr val="dk1"/>
                </a:solidFill>
              </a:rPr>
              <a:t>$7,500.</a:t>
            </a: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 can contribute dollars to your dependent care FSA  pre tax via your payroll dollars to help pay for qualified dependent care expenses.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200" dirty="0">
              <a:solidFill>
                <a:schemeClr val="dk1"/>
              </a:solidFill>
            </a:endParaRPr>
          </a:p>
          <a:p>
            <a:pPr marL="158750" lvl="0" indent="0" algn="l" rtl="0">
              <a:lnSpc>
                <a:spcPct val="100000"/>
              </a:lnSpc>
              <a:spcBef>
                <a:spcPts val="0"/>
              </a:spcBef>
              <a:spcAft>
                <a:spcPts val="0"/>
              </a:spcAft>
              <a:buSzPts val="1100"/>
              <a:buNone/>
            </a:pPr>
            <a:endParaRPr sz="12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1"/>
        <p:cNvGrpSpPr/>
        <p:nvPr/>
      </p:nvGrpSpPr>
      <p:grpSpPr>
        <a:xfrm>
          <a:off x="0" y="0"/>
          <a:ext cx="0" cy="0"/>
          <a:chOff x="0" y="0"/>
          <a:chExt cx="0" cy="0"/>
        </a:xfrm>
      </p:grpSpPr>
      <p:sp>
        <p:nvSpPr>
          <p:cNvPr id="7202" name="Google Shape;720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3" name="Google Shape;720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Let us review a real life example of how having a dependent care FSA can save you money. </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Meet Kenneth. Kenneth is a 36 year old single father with 2 children in daycare.</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He is enrolled in an dependent care FSA and makes an annual contribution of $7,500</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Since his dependent care FSA contributions are taken out pre-tax his actual taxable income is lowered which means he has more take-home pay then if he didn’t have an dependent care FSA.</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For Kenneth this means an additional $1,350 dollars he gets to keep and take home. </a:t>
            </a:r>
            <a:endParaRPr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4"/>
        <p:cNvGrpSpPr/>
        <p:nvPr/>
      </p:nvGrpSpPr>
      <p:grpSpPr>
        <a:xfrm>
          <a:off x="0" y="0"/>
          <a:ext cx="0" cy="0"/>
          <a:chOff x="0" y="0"/>
          <a:chExt cx="0" cy="0"/>
        </a:xfrm>
      </p:grpSpPr>
      <p:sp>
        <p:nvSpPr>
          <p:cNvPr id="7225" name="Google Shape;72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6" name="Google Shape;72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(Remove slide if there is NO grace period) </a:t>
            </a: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Your plan year runs from </a:t>
            </a:r>
            <a:r>
              <a:rPr lang="en" sz="1200" b="1" dirty="0">
                <a:solidFill>
                  <a:schemeClr val="dk1"/>
                </a:solidFill>
              </a:rPr>
              <a:t>January 1</a:t>
            </a:r>
            <a:r>
              <a:rPr lang="en" sz="1200" b="1" baseline="30000" dirty="0">
                <a:solidFill>
                  <a:schemeClr val="dk1"/>
                </a:solidFill>
              </a:rPr>
              <a:t>st</a:t>
            </a:r>
            <a:r>
              <a:rPr lang="en" sz="1200" b="1" dirty="0">
                <a:solidFill>
                  <a:schemeClr val="dk1"/>
                </a:solidFill>
              </a:rPr>
              <a:t> to December 31</a:t>
            </a:r>
            <a:r>
              <a:rPr lang="en" sz="1200" b="1" baseline="30000" dirty="0">
                <a:solidFill>
                  <a:schemeClr val="dk1"/>
                </a:solidFill>
              </a:rPr>
              <a:t>st</a:t>
            </a:r>
            <a:r>
              <a:rPr lang="en" sz="1200" b="1" dirty="0">
                <a:solidFill>
                  <a:schemeClr val="dk1"/>
                </a:solidFill>
              </a:rPr>
              <a:t> 2026</a:t>
            </a:r>
            <a:r>
              <a:rPr lang="en" sz="1200" dirty="0">
                <a:solidFill>
                  <a:schemeClr val="dk1"/>
                </a:solidFill>
              </a:rPr>
              <a:t> and your company offers a grace period, which means you have until </a:t>
            </a:r>
            <a:r>
              <a:rPr lang="en" sz="1200" b="1" dirty="0">
                <a:solidFill>
                  <a:schemeClr val="dk1"/>
                </a:solidFill>
              </a:rPr>
              <a:t>March 15, 2027 </a:t>
            </a:r>
            <a:r>
              <a:rPr lang="en" sz="1200" dirty="0">
                <a:solidFill>
                  <a:schemeClr val="dk1"/>
                </a:solidFill>
              </a:rPr>
              <a:t>to incur services.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March 31</a:t>
            </a:r>
            <a:r>
              <a:rPr lang="en" sz="1200" b="1" baseline="30000" dirty="0">
                <a:solidFill>
                  <a:schemeClr val="dk1"/>
                </a:solidFill>
              </a:rPr>
              <a:t>st</a:t>
            </a:r>
            <a:r>
              <a:rPr lang="en" sz="1200" b="1" dirty="0">
                <a:solidFill>
                  <a:schemeClr val="dk1"/>
                </a:solidFill>
              </a:rPr>
              <a:t> of 2027 </a:t>
            </a:r>
            <a:r>
              <a:rPr lang="en" sz="1200" dirty="0">
                <a:solidFill>
                  <a:schemeClr val="dk1"/>
                </a:solidFill>
              </a:rPr>
              <a:t>is your run out date, which means you have until  this date to submit all paperwork for claims incurred during the plan year and grace period. </a:t>
            </a:r>
            <a:endParaRPr sz="1200" b="1" i="1"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0"/>
        <p:cNvGrpSpPr/>
        <p:nvPr/>
      </p:nvGrpSpPr>
      <p:grpSpPr>
        <a:xfrm>
          <a:off x="0" y="0"/>
          <a:ext cx="0" cy="0"/>
          <a:chOff x="0" y="0"/>
          <a:chExt cx="0" cy="0"/>
        </a:xfrm>
      </p:grpSpPr>
      <p:sp>
        <p:nvSpPr>
          <p:cNvPr id="7261" name="Google Shape;7261;g28bf110c9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2" name="Google Shape;7262;g28bf110c9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(Remove slide if there IS a grace period) </a:t>
            </a: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Your plan year runs from </a:t>
            </a:r>
            <a:r>
              <a:rPr lang="en" sz="1200" b="1" dirty="0">
                <a:solidFill>
                  <a:schemeClr val="dk1"/>
                </a:solidFill>
              </a:rPr>
              <a:t>January 1</a:t>
            </a:r>
            <a:r>
              <a:rPr lang="en" sz="1200" b="1" baseline="30000" dirty="0">
                <a:solidFill>
                  <a:schemeClr val="dk1"/>
                </a:solidFill>
              </a:rPr>
              <a:t>st</a:t>
            </a:r>
            <a:r>
              <a:rPr lang="en" sz="1200" b="1" dirty="0">
                <a:solidFill>
                  <a:schemeClr val="dk1"/>
                </a:solidFill>
              </a:rPr>
              <a:t> to December 31</a:t>
            </a:r>
            <a:r>
              <a:rPr lang="en" sz="1200" b="1" baseline="30000" dirty="0">
                <a:solidFill>
                  <a:schemeClr val="dk1"/>
                </a:solidFill>
              </a:rPr>
              <a:t>st</a:t>
            </a:r>
            <a:r>
              <a:rPr lang="en" sz="1200" b="1" dirty="0">
                <a:solidFill>
                  <a:schemeClr val="dk1"/>
                </a:solidFill>
              </a:rPr>
              <a:t> 2026</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March 31</a:t>
            </a:r>
            <a:r>
              <a:rPr lang="en" sz="1200" b="1" baseline="30000" dirty="0">
                <a:solidFill>
                  <a:schemeClr val="dk1"/>
                </a:solidFill>
              </a:rPr>
              <a:t>st</a:t>
            </a:r>
            <a:r>
              <a:rPr lang="en" sz="1200" b="1" dirty="0">
                <a:solidFill>
                  <a:schemeClr val="dk1"/>
                </a:solidFill>
              </a:rPr>
              <a:t> of 2027 </a:t>
            </a:r>
            <a:r>
              <a:rPr lang="en" sz="1200" dirty="0">
                <a:solidFill>
                  <a:schemeClr val="dk1"/>
                </a:solidFill>
              </a:rPr>
              <a:t>is your run out date, which means you have until  this date to submit all paperwork for claims incurred during the plan year. </a:t>
            </a: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7"/>
        <p:cNvGrpSpPr/>
        <p:nvPr/>
      </p:nvGrpSpPr>
      <p:grpSpPr>
        <a:xfrm>
          <a:off x="0" y="0"/>
          <a:ext cx="0" cy="0"/>
          <a:chOff x="0" y="0"/>
          <a:chExt cx="0" cy="0"/>
        </a:xfrm>
      </p:grpSpPr>
      <p:sp>
        <p:nvSpPr>
          <p:cNvPr id="7288" name="Google Shape;7288;p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9" name="Google Shape;7289;p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Once you elect a dependent care FSA you cannot change your election unless you have a qualifying event.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 qualifying event includes: change in marital status, number of dependents, or a job status change.</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For dependent care FSA, another qualifying event includes any changes in daycare cost or a provider change.</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 have 30 days from the date of your qualifying event to notify </a:t>
            </a:r>
            <a:r>
              <a:rPr lang="en" sz="1200" b="1">
                <a:solidFill>
                  <a:schemeClr val="dk1"/>
                </a:solidFill>
              </a:rPr>
              <a:t>your employer</a:t>
            </a:r>
            <a:r>
              <a:rPr lang="en" sz="1200" b="1" i="1">
                <a:solidFill>
                  <a:schemeClr val="dk1"/>
                </a:solidFill>
              </a:rPr>
              <a:t> </a:t>
            </a:r>
            <a:r>
              <a:rPr lang="en" sz="1200">
                <a:solidFill>
                  <a:schemeClr val="dk1"/>
                </a:solidFill>
              </a:rPr>
              <a:t>to make any election changes.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4"/>
        <p:cNvGrpSpPr/>
        <p:nvPr/>
      </p:nvGrpSpPr>
      <p:grpSpPr>
        <a:xfrm>
          <a:off x="0" y="0"/>
          <a:ext cx="0" cy="0"/>
          <a:chOff x="0" y="0"/>
          <a:chExt cx="0" cy="0"/>
        </a:xfrm>
      </p:grpSpPr>
      <p:sp>
        <p:nvSpPr>
          <p:cNvPr id="7295" name="Google Shape;729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6" name="Google Shape;729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 sz="1200" dirty="0"/>
              <a:t>Your enrollment in any of our plans includes our free benefits debit card. This allows you to easily access your funds right from your wallet to help you minimize the amount of out of pocket spending.</a:t>
            </a:r>
            <a:endParaRPr sz="1200" dirty="0"/>
          </a:p>
          <a:p>
            <a:pPr marL="0" lvl="0" indent="0" algn="l" rtl="0">
              <a:lnSpc>
                <a:spcPct val="100000"/>
              </a:lnSpc>
              <a:spcBef>
                <a:spcPts val="0"/>
              </a:spcBef>
              <a:spcAft>
                <a:spcPts val="0"/>
              </a:spcAft>
              <a:buSzPts val="1100"/>
              <a:buFont typeface="Arial"/>
              <a:buNone/>
            </a:pPr>
            <a:endParaRPr sz="1200" dirty="0"/>
          </a:p>
          <a:p>
            <a:pPr marL="0" lvl="0" indent="0" algn="l" rtl="0">
              <a:lnSpc>
                <a:spcPct val="100000"/>
              </a:lnSpc>
              <a:spcBef>
                <a:spcPts val="0"/>
              </a:spcBef>
              <a:spcAft>
                <a:spcPts val="0"/>
              </a:spcAft>
              <a:buSzPts val="1100"/>
              <a:buFont typeface="Arial"/>
              <a:buNone/>
            </a:pPr>
            <a:r>
              <a:rPr lang="en" sz="1200" dirty="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dirty="0"/>
          </a:p>
          <a:p>
            <a:pPr marL="0" lvl="0" indent="0" algn="l" rtl="0">
              <a:lnSpc>
                <a:spcPct val="100000"/>
              </a:lnSpc>
              <a:spcBef>
                <a:spcPts val="0"/>
              </a:spcBef>
              <a:spcAft>
                <a:spcPts val="0"/>
              </a:spcAft>
              <a:buSzPts val="1100"/>
              <a:buFont typeface="Arial"/>
              <a:buNone/>
            </a:pPr>
            <a:endParaRPr sz="1200" dirty="0"/>
          </a:p>
          <a:p>
            <a:pPr marL="0" lvl="0" indent="0" algn="l" rtl="0">
              <a:lnSpc>
                <a:spcPct val="100000"/>
              </a:lnSpc>
              <a:spcBef>
                <a:spcPts val="0"/>
              </a:spcBef>
              <a:spcAft>
                <a:spcPts val="0"/>
              </a:spcAft>
              <a:buSzPts val="1100"/>
              <a:buFont typeface="Arial"/>
              <a:buNone/>
            </a:pPr>
            <a:r>
              <a:rPr lang="en" sz="1200" dirty="0"/>
              <a:t>Regardless if you are enrolled in a DCA, or other WEX benefits you will use the same card. </a:t>
            </a:r>
            <a:endParaRPr sz="1200" dirty="0"/>
          </a:p>
          <a:p>
            <a:pPr marL="0" lvl="0" indent="0" algn="l" rtl="0">
              <a:lnSpc>
                <a:spcPct val="100000"/>
              </a:lnSpc>
              <a:spcBef>
                <a:spcPts val="0"/>
              </a:spcBef>
              <a:spcAft>
                <a:spcPts val="0"/>
              </a:spcAft>
              <a:buSzPts val="1100"/>
              <a:buFont typeface="Arial"/>
              <a:buNone/>
            </a:pPr>
            <a:endParaRPr sz="1200" dirty="0"/>
          </a:p>
          <a:p>
            <a:pPr marL="0" lvl="0" indent="0" algn="l" rtl="0">
              <a:lnSpc>
                <a:spcPct val="100000"/>
              </a:lnSpc>
              <a:spcBef>
                <a:spcPts val="0"/>
              </a:spcBef>
              <a:spcAft>
                <a:spcPts val="0"/>
              </a:spcAft>
              <a:buSzPts val="1100"/>
              <a:buFont typeface="Arial"/>
              <a:buNone/>
            </a:pPr>
            <a:r>
              <a:rPr lang="en" sz="1200" dirty="0"/>
              <a:t>If your card is lost or stolen, you can order a new card free of charge from the benefits mobile app or by going through your online account. </a:t>
            </a:r>
            <a:endParaRPr sz="1200" dirty="0"/>
          </a:p>
          <a:p>
            <a:pPr marL="0" marR="0" lvl="0" indent="0" algn="l" rtl="0">
              <a:lnSpc>
                <a:spcPct val="100000"/>
              </a:lnSpc>
              <a:spcBef>
                <a:spcPts val="0"/>
              </a:spcBef>
              <a:spcAft>
                <a:spcPts val="0"/>
              </a:spcAft>
              <a:buClr>
                <a:srgbClr val="000000"/>
              </a:buClr>
              <a:buSzPts val="1100"/>
              <a:buFont typeface="Arial"/>
              <a:buNone/>
            </a:pPr>
            <a:endParaRPr sz="1200" dirty="0"/>
          </a:p>
          <a:p>
            <a:pPr marL="0" marR="0" lvl="0" indent="0" algn="l" rtl="0">
              <a:lnSpc>
                <a:spcPct val="100000"/>
              </a:lnSpc>
              <a:spcBef>
                <a:spcPts val="0"/>
              </a:spcBef>
              <a:spcAft>
                <a:spcPts val="0"/>
              </a:spcAft>
              <a:buClr>
                <a:srgbClr val="000000"/>
              </a:buClr>
              <a:buSzPts val="1100"/>
              <a:buFont typeface="Arial"/>
              <a:buNone/>
            </a:pP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12" name="Google Shape;12;p73"/>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3" name="Google Shape;13;p73"/>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4" name="Google Shape;14;p73"/>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1004" name="Google Shape;1004;p1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005" name="Google Shape;1005;p1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006" name="Google Shape;1006;p101"/>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 Content Rectangles">
  <p:cSld name="2 Content Rectangles">
    <p:spTree>
      <p:nvGrpSpPr>
        <p:cNvPr id="1" name="Shape 6919"/>
        <p:cNvGrpSpPr/>
        <p:nvPr/>
      </p:nvGrpSpPr>
      <p:grpSpPr>
        <a:xfrm>
          <a:off x="0" y="0"/>
          <a:ext cx="0" cy="0"/>
          <a:chOff x="0" y="0"/>
          <a:chExt cx="0" cy="0"/>
        </a:xfrm>
      </p:grpSpPr>
      <p:sp>
        <p:nvSpPr>
          <p:cNvPr id="6920" name="Google Shape;6920;p24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21" name="Google Shape;6921;p24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22" name="Google Shape;6922;p241"/>
          <p:cNvSpPr txBox="1">
            <a:spLocks noGrp="1"/>
          </p:cNvSpPr>
          <p:nvPr>
            <p:ph type="body" idx="1"/>
          </p:nvPr>
        </p:nvSpPr>
        <p:spPr>
          <a:xfrm>
            <a:off x="413544"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23" name="Google Shape;6923;p241"/>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24" name="Google Shape;6924;p241"/>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 Bulleted Content Rectangles">
  <p:cSld name="2 Bulleted Content Rectangles">
    <p:spTree>
      <p:nvGrpSpPr>
        <p:cNvPr id="1" name="Shape 6925"/>
        <p:cNvGrpSpPr/>
        <p:nvPr/>
      </p:nvGrpSpPr>
      <p:grpSpPr>
        <a:xfrm>
          <a:off x="0" y="0"/>
          <a:ext cx="0" cy="0"/>
          <a:chOff x="0" y="0"/>
          <a:chExt cx="0" cy="0"/>
        </a:xfrm>
      </p:grpSpPr>
      <p:sp>
        <p:nvSpPr>
          <p:cNvPr id="6926" name="Google Shape;6926;p24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27" name="Google Shape;6927;p24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28" name="Google Shape;6928;p242"/>
          <p:cNvSpPr txBox="1">
            <a:spLocks noGrp="1"/>
          </p:cNvSpPr>
          <p:nvPr>
            <p:ph type="body" idx="1"/>
          </p:nvPr>
        </p:nvSpPr>
        <p:spPr>
          <a:xfrm>
            <a:off x="413544" y="1366243"/>
            <a:ext cx="4138784"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29" name="Google Shape;6929;p242"/>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30" name="Google Shape;6930;p242"/>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931"/>
        <p:cNvGrpSpPr/>
        <p:nvPr/>
      </p:nvGrpSpPr>
      <p:grpSpPr>
        <a:xfrm>
          <a:off x="0" y="0"/>
          <a:ext cx="0" cy="0"/>
          <a:chOff x="0" y="0"/>
          <a:chExt cx="0" cy="0"/>
        </a:xfrm>
      </p:grpSpPr>
      <p:sp>
        <p:nvSpPr>
          <p:cNvPr id="6932" name="Google Shape;6932;p243"/>
          <p:cNvSpPr txBox="1">
            <a:spLocks noGrp="1"/>
          </p:cNvSpPr>
          <p:nvPr>
            <p:ph type="body" idx="1"/>
          </p:nvPr>
        </p:nvSpPr>
        <p:spPr>
          <a:xfrm>
            <a:off x="411870" y="1366243"/>
            <a:ext cx="4138783" cy="512563"/>
          </a:xfrm>
          <a:prstGeom prst="rect">
            <a:avLst/>
          </a:prstGeom>
          <a:solidFill>
            <a:srgbClr val="FFFFFF"/>
          </a:solid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6933" name="Google Shape;6933;p243"/>
          <p:cNvSpPr txBox="1">
            <a:spLocks noGrp="1"/>
          </p:cNvSpPr>
          <p:nvPr>
            <p:ph type="body" idx="2"/>
          </p:nvPr>
        </p:nvSpPr>
        <p:spPr>
          <a:xfrm>
            <a:off x="4593348" y="1366243"/>
            <a:ext cx="4137946" cy="512563"/>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6934" name="Google Shape;6934;p24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35" name="Google Shape;6935;p24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36" name="Google Shape;6936;p243"/>
          <p:cNvSpPr txBox="1">
            <a:spLocks noGrp="1"/>
          </p:cNvSpPr>
          <p:nvPr>
            <p:ph type="body" idx="3"/>
          </p:nvPr>
        </p:nvSpPr>
        <p:spPr>
          <a:xfrm>
            <a:off x="413544" y="1973182"/>
            <a:ext cx="4138784"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37" name="Google Shape;6937;p243"/>
          <p:cNvSpPr txBox="1">
            <a:spLocks noGrp="1"/>
          </p:cNvSpPr>
          <p:nvPr>
            <p:ph type="body" idx="4"/>
          </p:nvPr>
        </p:nvSpPr>
        <p:spPr>
          <a:xfrm>
            <a:off x="4593348" y="1973182"/>
            <a:ext cx="4137946"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38" name="Google Shape;6938;p243"/>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6939"/>
        <p:cNvGrpSpPr/>
        <p:nvPr/>
      </p:nvGrpSpPr>
      <p:grpSpPr>
        <a:xfrm>
          <a:off x="0" y="0"/>
          <a:ext cx="0" cy="0"/>
          <a:chOff x="0" y="0"/>
          <a:chExt cx="0" cy="0"/>
        </a:xfrm>
      </p:grpSpPr>
      <p:sp>
        <p:nvSpPr>
          <p:cNvPr id="6940" name="Google Shape;6940;p24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41" name="Google Shape;6941;p24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42" name="Google Shape;6942;p244"/>
          <p:cNvSpPr txBox="1">
            <a:spLocks noGrp="1"/>
          </p:cNvSpPr>
          <p:nvPr>
            <p:ph type="body" idx="1"/>
          </p:nvPr>
        </p:nvSpPr>
        <p:spPr>
          <a:xfrm>
            <a:off x="413544" y="1366243"/>
            <a:ext cx="274187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43" name="Google Shape;6943;p244"/>
          <p:cNvSpPr txBox="1">
            <a:spLocks noGrp="1"/>
          </p:cNvSpPr>
          <p:nvPr>
            <p:ph type="body" idx="2"/>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44" name="Google Shape;6944;p244"/>
          <p:cNvSpPr txBox="1">
            <a:spLocks noGrp="1"/>
          </p:cNvSpPr>
          <p:nvPr>
            <p:ph type="body" idx="3"/>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45" name="Google Shape;6945;p244"/>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 Content Rectangles">
  <p:cSld name="3 Content Rectangles">
    <p:spTree>
      <p:nvGrpSpPr>
        <p:cNvPr id="1" name="Shape 6946"/>
        <p:cNvGrpSpPr/>
        <p:nvPr/>
      </p:nvGrpSpPr>
      <p:grpSpPr>
        <a:xfrm>
          <a:off x="0" y="0"/>
          <a:ext cx="0" cy="0"/>
          <a:chOff x="0" y="0"/>
          <a:chExt cx="0" cy="0"/>
        </a:xfrm>
      </p:grpSpPr>
      <p:sp>
        <p:nvSpPr>
          <p:cNvPr id="6947" name="Google Shape;6947;p24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48" name="Google Shape;6948;p24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49" name="Google Shape;6949;p245"/>
          <p:cNvSpPr txBox="1">
            <a:spLocks noGrp="1"/>
          </p:cNvSpPr>
          <p:nvPr>
            <p:ph type="body" idx="1"/>
          </p:nvPr>
        </p:nvSpPr>
        <p:spPr>
          <a:xfrm>
            <a:off x="413544"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0" name="Google Shape;6950;p245"/>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1" name="Google Shape;6951;p245"/>
          <p:cNvSpPr txBox="1">
            <a:spLocks noGrp="1"/>
          </p:cNvSpPr>
          <p:nvPr>
            <p:ph type="body" idx="3"/>
          </p:nvPr>
        </p:nvSpPr>
        <p:spPr>
          <a:xfrm flipH="1">
            <a:off x="5990523" y="1366243"/>
            <a:ext cx="2739935"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2" name="Google Shape;6952;p245"/>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 Content Rectangles Alternate">
  <p:cSld name="3 Content Rectangles Alternate">
    <p:spTree>
      <p:nvGrpSpPr>
        <p:cNvPr id="1" name="Shape 6953"/>
        <p:cNvGrpSpPr/>
        <p:nvPr/>
      </p:nvGrpSpPr>
      <p:grpSpPr>
        <a:xfrm>
          <a:off x="0" y="0"/>
          <a:ext cx="0" cy="0"/>
          <a:chOff x="0" y="0"/>
          <a:chExt cx="0" cy="0"/>
        </a:xfrm>
      </p:grpSpPr>
      <p:sp>
        <p:nvSpPr>
          <p:cNvPr id="6954" name="Google Shape;6954;p24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55" name="Google Shape;6955;p24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56" name="Google Shape;6956;p246"/>
          <p:cNvSpPr txBox="1">
            <a:spLocks noGrp="1"/>
          </p:cNvSpPr>
          <p:nvPr>
            <p:ph type="body" idx="1"/>
          </p:nvPr>
        </p:nvSpPr>
        <p:spPr>
          <a:xfrm>
            <a:off x="413544" y="1607345"/>
            <a:ext cx="2742446"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7" name="Google Shape;6957;p246"/>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8" name="Google Shape;6958;p246"/>
          <p:cNvSpPr txBox="1">
            <a:spLocks noGrp="1"/>
          </p:cNvSpPr>
          <p:nvPr>
            <p:ph type="body" idx="3"/>
          </p:nvPr>
        </p:nvSpPr>
        <p:spPr>
          <a:xfrm flipH="1">
            <a:off x="5990522" y="1607345"/>
            <a:ext cx="2739935"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9" name="Google Shape;6959;p246"/>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440">
          <p15:clr>
            <a:srgbClr val="FBAE40"/>
          </p15:clr>
        </p15:guide>
        <p15:guide id="2" orient="horz" pos="347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6960"/>
        <p:cNvGrpSpPr/>
        <p:nvPr/>
      </p:nvGrpSpPr>
      <p:grpSpPr>
        <a:xfrm>
          <a:off x="0" y="0"/>
          <a:ext cx="0" cy="0"/>
          <a:chOff x="0" y="0"/>
          <a:chExt cx="0" cy="0"/>
        </a:xfrm>
      </p:grpSpPr>
      <p:sp>
        <p:nvSpPr>
          <p:cNvPr id="6961" name="Google Shape;6961;p247"/>
          <p:cNvSpPr txBox="1">
            <a:spLocks noGrp="1"/>
          </p:cNvSpPr>
          <p:nvPr>
            <p:ph type="body" idx="1"/>
          </p:nvPr>
        </p:nvSpPr>
        <p:spPr>
          <a:xfrm>
            <a:off x="413776"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2" name="Google Shape;6962;p24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63" name="Google Shape;6963;p24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64" name="Google Shape;6964;p247"/>
          <p:cNvSpPr txBox="1">
            <a:spLocks noGrp="1"/>
          </p:cNvSpPr>
          <p:nvPr>
            <p:ph type="body" idx="2"/>
          </p:nvPr>
        </p:nvSpPr>
        <p:spPr>
          <a:xfrm>
            <a:off x="2504577"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5" name="Google Shape;6965;p247"/>
          <p:cNvSpPr txBox="1">
            <a:spLocks noGrp="1"/>
          </p:cNvSpPr>
          <p:nvPr>
            <p:ph type="body" idx="3"/>
          </p:nvPr>
        </p:nvSpPr>
        <p:spPr>
          <a:xfrm>
            <a:off x="4595378"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6" name="Google Shape;6966;p247"/>
          <p:cNvSpPr txBox="1">
            <a:spLocks noGrp="1"/>
          </p:cNvSpPr>
          <p:nvPr>
            <p:ph type="body" idx="4"/>
          </p:nvPr>
        </p:nvSpPr>
        <p:spPr>
          <a:xfrm>
            <a:off x="6686179"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7" name="Google Shape;6967;p247"/>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4 Content Rectangles">
  <p:cSld name="4 Content Rectangles">
    <p:spTree>
      <p:nvGrpSpPr>
        <p:cNvPr id="1" name="Shape 6968"/>
        <p:cNvGrpSpPr/>
        <p:nvPr/>
      </p:nvGrpSpPr>
      <p:grpSpPr>
        <a:xfrm>
          <a:off x="0" y="0"/>
          <a:ext cx="0" cy="0"/>
          <a:chOff x="0" y="0"/>
          <a:chExt cx="0" cy="0"/>
        </a:xfrm>
      </p:grpSpPr>
      <p:sp>
        <p:nvSpPr>
          <p:cNvPr id="6969" name="Google Shape;6969;p248"/>
          <p:cNvSpPr txBox="1">
            <a:spLocks noGrp="1"/>
          </p:cNvSpPr>
          <p:nvPr>
            <p:ph type="body" idx="1"/>
          </p:nvPr>
        </p:nvSpPr>
        <p:spPr>
          <a:xfrm>
            <a:off x="413776"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0" name="Google Shape;6970;p24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71" name="Google Shape;6971;p24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72" name="Google Shape;6972;p248"/>
          <p:cNvSpPr txBox="1">
            <a:spLocks noGrp="1"/>
          </p:cNvSpPr>
          <p:nvPr>
            <p:ph type="body" idx="2"/>
          </p:nvPr>
        </p:nvSpPr>
        <p:spPr>
          <a:xfrm>
            <a:off x="2504577"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3" name="Google Shape;6973;p248"/>
          <p:cNvSpPr txBox="1">
            <a:spLocks noGrp="1"/>
          </p:cNvSpPr>
          <p:nvPr>
            <p:ph type="body" idx="3"/>
          </p:nvPr>
        </p:nvSpPr>
        <p:spPr>
          <a:xfrm>
            <a:off x="4595378"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4" name="Google Shape;6974;p248"/>
          <p:cNvSpPr txBox="1">
            <a:spLocks noGrp="1"/>
          </p:cNvSpPr>
          <p:nvPr>
            <p:ph type="body" idx="4"/>
          </p:nvPr>
        </p:nvSpPr>
        <p:spPr>
          <a:xfrm>
            <a:off x="6686179"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5" name="Google Shape;6975;p248"/>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 Content Rectangles with titles">
  <p:cSld name="4 Content Rectangles with titles">
    <p:spTree>
      <p:nvGrpSpPr>
        <p:cNvPr id="1" name="Shape 6976"/>
        <p:cNvGrpSpPr/>
        <p:nvPr/>
      </p:nvGrpSpPr>
      <p:grpSpPr>
        <a:xfrm>
          <a:off x="0" y="0"/>
          <a:ext cx="0" cy="0"/>
          <a:chOff x="0" y="0"/>
          <a:chExt cx="0" cy="0"/>
        </a:xfrm>
      </p:grpSpPr>
      <p:sp>
        <p:nvSpPr>
          <p:cNvPr id="6977" name="Google Shape;6977;p249"/>
          <p:cNvSpPr txBox="1">
            <a:spLocks noGrp="1"/>
          </p:cNvSpPr>
          <p:nvPr>
            <p:ph type="body" idx="1"/>
          </p:nvPr>
        </p:nvSpPr>
        <p:spPr>
          <a:xfrm>
            <a:off x="413776" y="1989088"/>
            <a:ext cx="2044278"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8" name="Google Shape;6978;p24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79" name="Google Shape;6979;p24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80" name="Google Shape;6980;p249"/>
          <p:cNvSpPr txBox="1">
            <a:spLocks noGrp="1"/>
          </p:cNvSpPr>
          <p:nvPr>
            <p:ph type="body" idx="2"/>
          </p:nvPr>
        </p:nvSpPr>
        <p:spPr>
          <a:xfrm>
            <a:off x="2504577" y="1989090"/>
            <a:ext cx="204356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1" name="Google Shape;6981;p249"/>
          <p:cNvSpPr txBox="1">
            <a:spLocks noGrp="1"/>
          </p:cNvSpPr>
          <p:nvPr>
            <p:ph type="body" idx="3"/>
          </p:nvPr>
        </p:nvSpPr>
        <p:spPr>
          <a:xfrm>
            <a:off x="4595378" y="1989088"/>
            <a:ext cx="2040334"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2" name="Google Shape;6982;p249"/>
          <p:cNvSpPr txBox="1">
            <a:spLocks noGrp="1"/>
          </p:cNvSpPr>
          <p:nvPr>
            <p:ph type="body" idx="4"/>
          </p:nvPr>
        </p:nvSpPr>
        <p:spPr>
          <a:xfrm>
            <a:off x="6686179" y="1989090"/>
            <a:ext cx="204511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3" name="Google Shape;6983;p249"/>
          <p:cNvSpPr txBox="1">
            <a:spLocks noGrp="1"/>
          </p:cNvSpPr>
          <p:nvPr>
            <p:ph type="body" idx="5"/>
          </p:nvPr>
        </p:nvSpPr>
        <p:spPr>
          <a:xfrm>
            <a:off x="413776" y="1371020"/>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4" name="Google Shape;6984;p249"/>
          <p:cNvSpPr txBox="1">
            <a:spLocks noGrp="1"/>
          </p:cNvSpPr>
          <p:nvPr>
            <p:ph type="body" idx="6"/>
          </p:nvPr>
        </p:nvSpPr>
        <p:spPr>
          <a:xfrm>
            <a:off x="2503259" y="1371021"/>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5" name="Google Shape;6985;p249"/>
          <p:cNvSpPr txBox="1">
            <a:spLocks noGrp="1"/>
          </p:cNvSpPr>
          <p:nvPr>
            <p:ph type="body" idx="7"/>
          </p:nvPr>
        </p:nvSpPr>
        <p:spPr>
          <a:xfrm>
            <a:off x="4595077" y="1371020"/>
            <a:ext cx="2044224"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6" name="Google Shape;6986;p249"/>
          <p:cNvSpPr txBox="1">
            <a:spLocks noGrp="1"/>
          </p:cNvSpPr>
          <p:nvPr>
            <p:ph type="body" idx="8"/>
          </p:nvPr>
        </p:nvSpPr>
        <p:spPr>
          <a:xfrm>
            <a:off x="6684557" y="1371020"/>
            <a:ext cx="2049798"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7" name="Google Shape;6987;p249"/>
          <p:cNvSpPr txBox="1">
            <a:spLocks noGrp="1"/>
          </p:cNvSpPr>
          <p:nvPr>
            <p:ph type="body" idx="9"/>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78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 Content">
  <p:cSld name="5 Content">
    <p:spTree>
      <p:nvGrpSpPr>
        <p:cNvPr id="1" name="Shape 6988"/>
        <p:cNvGrpSpPr/>
        <p:nvPr/>
      </p:nvGrpSpPr>
      <p:grpSpPr>
        <a:xfrm>
          <a:off x="0" y="0"/>
          <a:ext cx="0" cy="0"/>
          <a:chOff x="0" y="0"/>
          <a:chExt cx="0" cy="0"/>
        </a:xfrm>
      </p:grpSpPr>
      <p:sp>
        <p:nvSpPr>
          <p:cNvPr id="6989" name="Google Shape;6989;p25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90" name="Google Shape;6990;p25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91" name="Google Shape;6991;p250"/>
          <p:cNvSpPr txBox="1">
            <a:spLocks noGrp="1"/>
          </p:cNvSpPr>
          <p:nvPr>
            <p:ph type="body" idx="1"/>
          </p:nvPr>
        </p:nvSpPr>
        <p:spPr>
          <a:xfrm>
            <a:off x="415504"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2" name="Google Shape;6992;p250"/>
          <p:cNvSpPr txBox="1">
            <a:spLocks noGrp="1"/>
          </p:cNvSpPr>
          <p:nvPr>
            <p:ph type="body" idx="2"/>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3" name="Google Shape;6993;p250"/>
          <p:cNvSpPr txBox="1">
            <a:spLocks noGrp="1"/>
          </p:cNvSpPr>
          <p:nvPr>
            <p:ph type="body" idx="3"/>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4" name="Google Shape;6994;p250"/>
          <p:cNvSpPr txBox="1">
            <a:spLocks noGrp="1"/>
          </p:cNvSpPr>
          <p:nvPr>
            <p:ph type="body" idx="4"/>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5" name="Google Shape;6995;p250"/>
          <p:cNvSpPr txBox="1">
            <a:spLocks noGrp="1"/>
          </p:cNvSpPr>
          <p:nvPr>
            <p:ph type="body" idx="5"/>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6" name="Google Shape;6996;p25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3"/>
        <p:cNvGrpSpPr/>
        <p:nvPr/>
      </p:nvGrpSpPr>
      <p:grpSpPr>
        <a:xfrm>
          <a:off x="0" y="0"/>
          <a:ext cx="0" cy="0"/>
          <a:chOff x="0" y="0"/>
          <a:chExt cx="0" cy="0"/>
        </a:xfrm>
      </p:grpSpPr>
      <p:sp>
        <p:nvSpPr>
          <p:cNvPr id="1654" name="Google Shape;1654;p1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3" name="Google Shape;1663;p102"/>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64" name="Google Shape;1664;p102"/>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665" name="Google Shape;1665;p102"/>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02"/>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667" name="Google Shape;1667;p1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5 Content Rectangles">
  <p:cSld name="5 Content Rectangles">
    <p:spTree>
      <p:nvGrpSpPr>
        <p:cNvPr id="1" name="Shape 6997"/>
        <p:cNvGrpSpPr/>
        <p:nvPr/>
      </p:nvGrpSpPr>
      <p:grpSpPr>
        <a:xfrm>
          <a:off x="0" y="0"/>
          <a:ext cx="0" cy="0"/>
          <a:chOff x="0" y="0"/>
          <a:chExt cx="0" cy="0"/>
        </a:xfrm>
      </p:grpSpPr>
      <p:sp>
        <p:nvSpPr>
          <p:cNvPr id="6998" name="Google Shape;6998;p25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99" name="Google Shape;6999;p25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00" name="Google Shape;7000;p251"/>
          <p:cNvSpPr txBox="1">
            <a:spLocks noGrp="1"/>
          </p:cNvSpPr>
          <p:nvPr>
            <p:ph type="body" idx="1"/>
          </p:nvPr>
        </p:nvSpPr>
        <p:spPr>
          <a:xfrm>
            <a:off x="413544"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1" name="Google Shape;7001;p251"/>
          <p:cNvSpPr txBox="1">
            <a:spLocks noGrp="1"/>
          </p:cNvSpPr>
          <p:nvPr>
            <p:ph type="body" idx="2"/>
          </p:nvPr>
        </p:nvSpPr>
        <p:spPr>
          <a:xfrm>
            <a:off x="2092765"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2" name="Google Shape;7002;p251"/>
          <p:cNvSpPr txBox="1">
            <a:spLocks noGrp="1"/>
          </p:cNvSpPr>
          <p:nvPr>
            <p:ph type="body" idx="3"/>
          </p:nvPr>
        </p:nvSpPr>
        <p:spPr>
          <a:xfrm>
            <a:off x="3771986"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3" name="Google Shape;7003;p251"/>
          <p:cNvSpPr txBox="1">
            <a:spLocks noGrp="1"/>
          </p:cNvSpPr>
          <p:nvPr>
            <p:ph type="body" idx="4"/>
          </p:nvPr>
        </p:nvSpPr>
        <p:spPr>
          <a:xfrm>
            <a:off x="5451207"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4" name="Google Shape;7004;p251"/>
          <p:cNvSpPr txBox="1">
            <a:spLocks noGrp="1"/>
          </p:cNvSpPr>
          <p:nvPr>
            <p:ph type="body" idx="5"/>
          </p:nvPr>
        </p:nvSpPr>
        <p:spPr>
          <a:xfrm>
            <a:off x="7130429"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5" name="Google Shape;7005;p251"/>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 Content">
  <p:cSld name="6 Content">
    <p:spTree>
      <p:nvGrpSpPr>
        <p:cNvPr id="1" name="Shape 7006"/>
        <p:cNvGrpSpPr/>
        <p:nvPr/>
      </p:nvGrpSpPr>
      <p:grpSpPr>
        <a:xfrm>
          <a:off x="0" y="0"/>
          <a:ext cx="0" cy="0"/>
          <a:chOff x="0" y="0"/>
          <a:chExt cx="0" cy="0"/>
        </a:xfrm>
      </p:grpSpPr>
      <p:sp>
        <p:nvSpPr>
          <p:cNvPr id="7007" name="Google Shape;7007;p25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08" name="Google Shape;7008;p25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09" name="Google Shape;7009;p252"/>
          <p:cNvSpPr txBox="1">
            <a:spLocks noGrp="1"/>
          </p:cNvSpPr>
          <p:nvPr>
            <p:ph type="body" idx="1"/>
          </p:nvPr>
        </p:nvSpPr>
        <p:spPr>
          <a:xfrm>
            <a:off x="413543"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0" name="Google Shape;7010;p252"/>
          <p:cNvSpPr txBox="1">
            <a:spLocks noGrp="1"/>
          </p:cNvSpPr>
          <p:nvPr>
            <p:ph type="body" idx="2"/>
          </p:nvPr>
        </p:nvSpPr>
        <p:spPr>
          <a:xfrm>
            <a:off x="1811722"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1" name="Google Shape;7011;p252"/>
          <p:cNvSpPr txBox="1">
            <a:spLocks noGrp="1"/>
          </p:cNvSpPr>
          <p:nvPr>
            <p:ph type="body" idx="3"/>
          </p:nvPr>
        </p:nvSpPr>
        <p:spPr>
          <a:xfrm>
            <a:off x="320990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2" name="Google Shape;7012;p252"/>
          <p:cNvSpPr txBox="1">
            <a:spLocks noGrp="1"/>
          </p:cNvSpPr>
          <p:nvPr>
            <p:ph type="body" idx="4"/>
          </p:nvPr>
        </p:nvSpPr>
        <p:spPr>
          <a:xfrm>
            <a:off x="460808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3" name="Google Shape;7013;p252"/>
          <p:cNvSpPr txBox="1">
            <a:spLocks noGrp="1"/>
          </p:cNvSpPr>
          <p:nvPr>
            <p:ph type="body" idx="5"/>
          </p:nvPr>
        </p:nvSpPr>
        <p:spPr>
          <a:xfrm>
            <a:off x="6006260"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4" name="Google Shape;7014;p252"/>
          <p:cNvSpPr txBox="1">
            <a:spLocks noGrp="1"/>
          </p:cNvSpPr>
          <p:nvPr>
            <p:ph type="body" idx="6"/>
          </p:nvPr>
        </p:nvSpPr>
        <p:spPr>
          <a:xfrm>
            <a:off x="7404439"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5" name="Google Shape;7015;p252"/>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os="13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 Content Rectangles">
  <p:cSld name="6 Content Rectangles">
    <p:spTree>
      <p:nvGrpSpPr>
        <p:cNvPr id="1" name="Shape 7016"/>
        <p:cNvGrpSpPr/>
        <p:nvPr/>
      </p:nvGrpSpPr>
      <p:grpSpPr>
        <a:xfrm>
          <a:off x="0" y="0"/>
          <a:ext cx="0" cy="0"/>
          <a:chOff x="0" y="0"/>
          <a:chExt cx="0" cy="0"/>
        </a:xfrm>
      </p:grpSpPr>
      <p:sp>
        <p:nvSpPr>
          <p:cNvPr id="7017" name="Google Shape;7017;p25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18" name="Google Shape;7018;p25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19" name="Google Shape;7019;p253"/>
          <p:cNvSpPr txBox="1">
            <a:spLocks noGrp="1"/>
          </p:cNvSpPr>
          <p:nvPr>
            <p:ph type="body" idx="1"/>
          </p:nvPr>
        </p:nvSpPr>
        <p:spPr>
          <a:xfrm>
            <a:off x="413543"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0" name="Google Shape;7020;p253"/>
          <p:cNvSpPr txBox="1">
            <a:spLocks noGrp="1"/>
          </p:cNvSpPr>
          <p:nvPr>
            <p:ph type="body" idx="2"/>
          </p:nvPr>
        </p:nvSpPr>
        <p:spPr>
          <a:xfrm>
            <a:off x="1811722"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1" name="Google Shape;7021;p253"/>
          <p:cNvSpPr txBox="1">
            <a:spLocks noGrp="1"/>
          </p:cNvSpPr>
          <p:nvPr>
            <p:ph type="body" idx="3"/>
          </p:nvPr>
        </p:nvSpPr>
        <p:spPr>
          <a:xfrm>
            <a:off x="320990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2" name="Google Shape;7022;p253"/>
          <p:cNvSpPr txBox="1">
            <a:spLocks noGrp="1"/>
          </p:cNvSpPr>
          <p:nvPr>
            <p:ph type="body" idx="4"/>
          </p:nvPr>
        </p:nvSpPr>
        <p:spPr>
          <a:xfrm>
            <a:off x="460808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3" name="Google Shape;7023;p253"/>
          <p:cNvSpPr txBox="1">
            <a:spLocks noGrp="1"/>
          </p:cNvSpPr>
          <p:nvPr>
            <p:ph type="body" idx="5"/>
          </p:nvPr>
        </p:nvSpPr>
        <p:spPr>
          <a:xfrm>
            <a:off x="6006260"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4" name="Google Shape;7024;p253"/>
          <p:cNvSpPr txBox="1">
            <a:spLocks noGrp="1"/>
          </p:cNvSpPr>
          <p:nvPr>
            <p:ph type="body" idx="6"/>
          </p:nvPr>
        </p:nvSpPr>
        <p:spPr>
          <a:xfrm>
            <a:off x="7404439"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5" name="Google Shape;7025;p253"/>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2 Content Squares">
  <p:cSld name="12 Content Squares">
    <p:spTree>
      <p:nvGrpSpPr>
        <p:cNvPr id="1" name="Shape 7026"/>
        <p:cNvGrpSpPr/>
        <p:nvPr/>
      </p:nvGrpSpPr>
      <p:grpSpPr>
        <a:xfrm>
          <a:off x="0" y="0"/>
          <a:ext cx="0" cy="0"/>
          <a:chOff x="0" y="0"/>
          <a:chExt cx="0" cy="0"/>
        </a:xfrm>
      </p:grpSpPr>
      <p:sp>
        <p:nvSpPr>
          <p:cNvPr id="7027" name="Google Shape;7027;p25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28" name="Google Shape;7028;p25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29" name="Google Shape;7029;p254"/>
          <p:cNvSpPr txBox="1">
            <a:spLocks noGrp="1"/>
          </p:cNvSpPr>
          <p:nvPr>
            <p:ph type="body" idx="1"/>
          </p:nvPr>
        </p:nvSpPr>
        <p:spPr>
          <a:xfrm>
            <a:off x="413543" y="1366241"/>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0" name="Google Shape;7030;p254"/>
          <p:cNvSpPr txBox="1">
            <a:spLocks noGrp="1"/>
          </p:cNvSpPr>
          <p:nvPr>
            <p:ph type="body" idx="2"/>
          </p:nvPr>
        </p:nvSpPr>
        <p:spPr>
          <a:xfrm>
            <a:off x="1811722"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1" name="Google Shape;7031;p254"/>
          <p:cNvSpPr txBox="1">
            <a:spLocks noGrp="1"/>
          </p:cNvSpPr>
          <p:nvPr>
            <p:ph type="body" idx="3"/>
          </p:nvPr>
        </p:nvSpPr>
        <p:spPr>
          <a:xfrm>
            <a:off x="320990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2" name="Google Shape;7032;p254"/>
          <p:cNvSpPr txBox="1">
            <a:spLocks noGrp="1"/>
          </p:cNvSpPr>
          <p:nvPr>
            <p:ph type="body" idx="4"/>
          </p:nvPr>
        </p:nvSpPr>
        <p:spPr>
          <a:xfrm>
            <a:off x="460808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3" name="Google Shape;7033;p254"/>
          <p:cNvSpPr txBox="1">
            <a:spLocks noGrp="1"/>
          </p:cNvSpPr>
          <p:nvPr>
            <p:ph type="body" idx="5"/>
          </p:nvPr>
        </p:nvSpPr>
        <p:spPr>
          <a:xfrm>
            <a:off x="6006260"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4" name="Google Shape;7034;p254"/>
          <p:cNvSpPr txBox="1">
            <a:spLocks noGrp="1"/>
          </p:cNvSpPr>
          <p:nvPr>
            <p:ph type="body" idx="6"/>
          </p:nvPr>
        </p:nvSpPr>
        <p:spPr>
          <a:xfrm>
            <a:off x="7404439"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5" name="Google Shape;7035;p254"/>
          <p:cNvSpPr txBox="1">
            <a:spLocks noGrp="1"/>
          </p:cNvSpPr>
          <p:nvPr>
            <p:ph type="body" idx="7"/>
          </p:nvPr>
        </p:nvSpPr>
        <p:spPr>
          <a:xfrm>
            <a:off x="413543" y="2768818"/>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6" name="Google Shape;7036;p254"/>
          <p:cNvSpPr txBox="1">
            <a:spLocks noGrp="1"/>
          </p:cNvSpPr>
          <p:nvPr>
            <p:ph type="body" idx="8"/>
          </p:nvPr>
        </p:nvSpPr>
        <p:spPr>
          <a:xfrm>
            <a:off x="1811889"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7" name="Google Shape;7037;p254"/>
          <p:cNvSpPr txBox="1">
            <a:spLocks noGrp="1"/>
          </p:cNvSpPr>
          <p:nvPr>
            <p:ph type="body" idx="9"/>
          </p:nvPr>
        </p:nvSpPr>
        <p:spPr>
          <a:xfrm>
            <a:off x="3210236"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8" name="Google Shape;7038;p254"/>
          <p:cNvSpPr txBox="1">
            <a:spLocks noGrp="1"/>
          </p:cNvSpPr>
          <p:nvPr>
            <p:ph type="body" idx="13"/>
          </p:nvPr>
        </p:nvSpPr>
        <p:spPr>
          <a:xfrm>
            <a:off x="4608582"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9" name="Google Shape;7039;p254"/>
          <p:cNvSpPr txBox="1">
            <a:spLocks noGrp="1"/>
          </p:cNvSpPr>
          <p:nvPr>
            <p:ph type="body" idx="14"/>
          </p:nvPr>
        </p:nvSpPr>
        <p:spPr>
          <a:xfrm>
            <a:off x="6006928"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0" name="Google Shape;7040;p254"/>
          <p:cNvSpPr txBox="1">
            <a:spLocks noGrp="1"/>
          </p:cNvSpPr>
          <p:nvPr>
            <p:ph type="body" idx="15"/>
          </p:nvPr>
        </p:nvSpPr>
        <p:spPr>
          <a:xfrm>
            <a:off x="7405275"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1" name="Google Shape;7041;p254"/>
          <p:cNvSpPr txBox="1">
            <a:spLocks noGrp="1"/>
          </p:cNvSpPr>
          <p:nvPr>
            <p:ph type="body" idx="1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9 Content_Multiple Size Squares">
  <p:cSld name="9 Content_Multiple Size Squares">
    <p:spTree>
      <p:nvGrpSpPr>
        <p:cNvPr id="1" name="Shape 7042"/>
        <p:cNvGrpSpPr/>
        <p:nvPr/>
      </p:nvGrpSpPr>
      <p:grpSpPr>
        <a:xfrm>
          <a:off x="0" y="0"/>
          <a:ext cx="0" cy="0"/>
          <a:chOff x="0" y="0"/>
          <a:chExt cx="0" cy="0"/>
        </a:xfrm>
      </p:grpSpPr>
      <p:sp>
        <p:nvSpPr>
          <p:cNvPr id="7043" name="Google Shape;7043;p25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44" name="Google Shape;7044;p25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45" name="Google Shape;7045;p255"/>
          <p:cNvSpPr txBox="1">
            <a:spLocks noGrp="1"/>
          </p:cNvSpPr>
          <p:nvPr>
            <p:ph type="body" idx="1"/>
          </p:nvPr>
        </p:nvSpPr>
        <p:spPr>
          <a:xfrm>
            <a:off x="320990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6" name="Google Shape;7046;p255"/>
          <p:cNvSpPr txBox="1">
            <a:spLocks noGrp="1"/>
          </p:cNvSpPr>
          <p:nvPr>
            <p:ph type="body" idx="2"/>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7" name="Google Shape;7047;p255"/>
          <p:cNvSpPr txBox="1">
            <a:spLocks noGrp="1"/>
          </p:cNvSpPr>
          <p:nvPr>
            <p:ph type="body" idx="3"/>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8" name="Google Shape;7048;p255"/>
          <p:cNvSpPr txBox="1">
            <a:spLocks noGrp="1"/>
          </p:cNvSpPr>
          <p:nvPr>
            <p:ph type="body" idx="4"/>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9" name="Google Shape;7049;p255"/>
          <p:cNvSpPr txBox="1">
            <a:spLocks noGrp="1"/>
          </p:cNvSpPr>
          <p:nvPr>
            <p:ph type="body" idx="5"/>
          </p:nvPr>
        </p:nvSpPr>
        <p:spPr>
          <a:xfrm>
            <a:off x="3210236"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0" name="Google Shape;7050;p255"/>
          <p:cNvSpPr txBox="1">
            <a:spLocks noGrp="1"/>
          </p:cNvSpPr>
          <p:nvPr>
            <p:ph type="body" idx="6"/>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1" name="Google Shape;7051;p255"/>
          <p:cNvSpPr txBox="1">
            <a:spLocks noGrp="1"/>
          </p:cNvSpPr>
          <p:nvPr>
            <p:ph type="body" idx="7"/>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2" name="Google Shape;7052;p255"/>
          <p:cNvSpPr txBox="1">
            <a:spLocks noGrp="1"/>
          </p:cNvSpPr>
          <p:nvPr>
            <p:ph type="body" idx="8"/>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3" name="Google Shape;7053;p255"/>
          <p:cNvSpPr txBox="1">
            <a:spLocks noGrp="1"/>
          </p:cNvSpPr>
          <p:nvPr>
            <p:ph type="body" idx="9"/>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4" name="Google Shape;7054;p255"/>
          <p:cNvSpPr txBox="1">
            <a:spLocks noGrp="1"/>
          </p:cNvSpPr>
          <p:nvPr>
            <p:ph type="body" idx="1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15:clr>
            <a:srgbClr val="FBAE40"/>
          </p15:clr>
        </p15:guide>
        <p15:guide id="2" pos="13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6 Content_Multiple Size Squares">
  <p:cSld name="6 Content_Multiple Size Squares">
    <p:spTree>
      <p:nvGrpSpPr>
        <p:cNvPr id="1" name="Shape 7055"/>
        <p:cNvGrpSpPr/>
        <p:nvPr/>
      </p:nvGrpSpPr>
      <p:grpSpPr>
        <a:xfrm>
          <a:off x="0" y="0"/>
          <a:ext cx="0" cy="0"/>
          <a:chOff x="0" y="0"/>
          <a:chExt cx="0" cy="0"/>
        </a:xfrm>
      </p:grpSpPr>
      <p:sp>
        <p:nvSpPr>
          <p:cNvPr id="7056" name="Google Shape;7056;p25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57" name="Google Shape;7057;p25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58" name="Google Shape;7058;p256"/>
          <p:cNvSpPr txBox="1">
            <a:spLocks noGrp="1"/>
          </p:cNvSpPr>
          <p:nvPr>
            <p:ph type="body" idx="1"/>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9" name="Google Shape;7059;p256"/>
          <p:cNvSpPr txBox="1">
            <a:spLocks noGrp="1"/>
          </p:cNvSpPr>
          <p:nvPr>
            <p:ph type="body" idx="2"/>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0" name="Google Shape;7060;p256"/>
          <p:cNvSpPr txBox="1">
            <a:spLocks noGrp="1"/>
          </p:cNvSpPr>
          <p:nvPr>
            <p:ph type="body" idx="3"/>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1" name="Google Shape;7061;p256"/>
          <p:cNvSpPr txBox="1">
            <a:spLocks noGrp="1"/>
          </p:cNvSpPr>
          <p:nvPr>
            <p:ph type="body" idx="4"/>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2" name="Google Shape;7062;p256"/>
          <p:cNvSpPr txBox="1">
            <a:spLocks noGrp="1"/>
          </p:cNvSpPr>
          <p:nvPr>
            <p:ph type="body" idx="5"/>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3" name="Google Shape;7063;p256"/>
          <p:cNvSpPr txBox="1">
            <a:spLocks noGrp="1"/>
          </p:cNvSpPr>
          <p:nvPr>
            <p:ph type="body" idx="6"/>
          </p:nvPr>
        </p:nvSpPr>
        <p:spPr>
          <a:xfrm>
            <a:off x="3212313" y="1366242"/>
            <a:ext cx="2721619"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4" name="Google Shape;7064;p256"/>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7 Content_Multiple Size Squares">
  <p:cSld name="7 Content_Multiple Size Squares">
    <p:spTree>
      <p:nvGrpSpPr>
        <p:cNvPr id="1" name="Shape 7065"/>
        <p:cNvGrpSpPr/>
        <p:nvPr/>
      </p:nvGrpSpPr>
      <p:grpSpPr>
        <a:xfrm>
          <a:off x="0" y="0"/>
          <a:ext cx="0" cy="0"/>
          <a:chOff x="0" y="0"/>
          <a:chExt cx="0" cy="0"/>
        </a:xfrm>
      </p:grpSpPr>
      <p:sp>
        <p:nvSpPr>
          <p:cNvPr id="7066" name="Google Shape;7066;p25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67" name="Google Shape;7067;p25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68" name="Google Shape;7068;p257"/>
          <p:cNvSpPr txBox="1">
            <a:spLocks noGrp="1"/>
          </p:cNvSpPr>
          <p:nvPr>
            <p:ph type="body" idx="1"/>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9" name="Google Shape;7069;p257"/>
          <p:cNvSpPr txBox="1">
            <a:spLocks noGrp="1"/>
          </p:cNvSpPr>
          <p:nvPr>
            <p:ph type="body" idx="2"/>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0" name="Google Shape;7070;p257"/>
          <p:cNvSpPr txBox="1">
            <a:spLocks noGrp="1"/>
          </p:cNvSpPr>
          <p:nvPr>
            <p:ph type="body" idx="3"/>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1" name="Google Shape;7071;p257"/>
          <p:cNvSpPr txBox="1">
            <a:spLocks noGrp="1"/>
          </p:cNvSpPr>
          <p:nvPr>
            <p:ph type="body" idx="4"/>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2" name="Google Shape;7072;p257"/>
          <p:cNvSpPr txBox="1">
            <a:spLocks noGrp="1"/>
          </p:cNvSpPr>
          <p:nvPr>
            <p:ph type="body" idx="5"/>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3" name="Google Shape;7073;p257"/>
          <p:cNvSpPr txBox="1">
            <a:spLocks noGrp="1"/>
          </p:cNvSpPr>
          <p:nvPr>
            <p:ph type="body" idx="6"/>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4" name="Google Shape;7074;p257"/>
          <p:cNvSpPr txBox="1">
            <a:spLocks noGrp="1"/>
          </p:cNvSpPr>
          <p:nvPr>
            <p:ph type="body" idx="7"/>
          </p:nvPr>
        </p:nvSpPr>
        <p:spPr>
          <a:xfrm>
            <a:off x="413543" y="1366243"/>
            <a:ext cx="4123716"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5" name="Google Shape;7075;p257"/>
          <p:cNvSpPr txBox="1">
            <a:spLocks noGrp="1"/>
          </p:cNvSpPr>
          <p:nvPr>
            <p:ph type="body" idx="8"/>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 Content Rectangles_Blue Left">
  <p:cSld name="2 Content Rectangles_Blue Left">
    <p:spTree>
      <p:nvGrpSpPr>
        <p:cNvPr id="1" name="Shape 7076"/>
        <p:cNvGrpSpPr/>
        <p:nvPr/>
      </p:nvGrpSpPr>
      <p:grpSpPr>
        <a:xfrm>
          <a:off x="0" y="0"/>
          <a:ext cx="0" cy="0"/>
          <a:chOff x="0" y="0"/>
          <a:chExt cx="0" cy="0"/>
        </a:xfrm>
      </p:grpSpPr>
      <p:sp>
        <p:nvSpPr>
          <p:cNvPr id="7077" name="Google Shape;7077;p25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78" name="Google Shape;7078;p258"/>
          <p:cNvSpPr txBox="1">
            <a:spLocks noGrp="1"/>
          </p:cNvSpPr>
          <p:nvPr>
            <p:ph type="body" idx="1"/>
          </p:nvPr>
        </p:nvSpPr>
        <p:spPr>
          <a:xfrm>
            <a:off x="1" y="1366243"/>
            <a:ext cx="4110321"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9" name="Google Shape;7079;p258"/>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0" name="Google Shape;7080;p25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81" name="Google Shape;7081;p258"/>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 Content Rectangles_Blue Left">
  <p:cSld name="3 Content Rectangles_Blue Left">
    <p:spTree>
      <p:nvGrpSpPr>
        <p:cNvPr id="1" name="Shape 7082"/>
        <p:cNvGrpSpPr/>
        <p:nvPr/>
      </p:nvGrpSpPr>
      <p:grpSpPr>
        <a:xfrm>
          <a:off x="0" y="0"/>
          <a:ext cx="0" cy="0"/>
          <a:chOff x="0" y="0"/>
          <a:chExt cx="0" cy="0"/>
        </a:xfrm>
      </p:grpSpPr>
      <p:sp>
        <p:nvSpPr>
          <p:cNvPr id="7083" name="Google Shape;7083;p25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84" name="Google Shape;7084;p25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85" name="Google Shape;7085;p259"/>
          <p:cNvSpPr txBox="1">
            <a:spLocks noGrp="1"/>
          </p:cNvSpPr>
          <p:nvPr>
            <p:ph type="body" idx="1"/>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6" name="Google Shape;7086;p259"/>
          <p:cNvSpPr txBox="1">
            <a:spLocks noGrp="1"/>
          </p:cNvSpPr>
          <p:nvPr>
            <p:ph type="body" idx="2"/>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7" name="Google Shape;7087;p259"/>
          <p:cNvSpPr txBox="1">
            <a:spLocks noGrp="1"/>
          </p:cNvSpPr>
          <p:nvPr>
            <p:ph type="body" idx="3"/>
          </p:nvPr>
        </p:nvSpPr>
        <p:spPr>
          <a:xfrm>
            <a:off x="0" y="1366243"/>
            <a:ext cx="2742446"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8" name="Google Shape;7088;p259"/>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5 Content Rectangles_Blue Left">
  <p:cSld name="5 Content Rectangles_Blue Left">
    <p:spTree>
      <p:nvGrpSpPr>
        <p:cNvPr id="1" name="Shape 7089"/>
        <p:cNvGrpSpPr/>
        <p:nvPr/>
      </p:nvGrpSpPr>
      <p:grpSpPr>
        <a:xfrm>
          <a:off x="0" y="0"/>
          <a:ext cx="0" cy="0"/>
          <a:chOff x="0" y="0"/>
          <a:chExt cx="0" cy="0"/>
        </a:xfrm>
      </p:grpSpPr>
      <p:sp>
        <p:nvSpPr>
          <p:cNvPr id="7090" name="Google Shape;7090;p26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91" name="Google Shape;7091;p26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92" name="Google Shape;7092;p260"/>
          <p:cNvSpPr txBox="1">
            <a:spLocks noGrp="1"/>
          </p:cNvSpPr>
          <p:nvPr>
            <p:ph type="body" idx="1"/>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3" name="Google Shape;7093;p260"/>
          <p:cNvSpPr txBox="1">
            <a:spLocks noGrp="1"/>
          </p:cNvSpPr>
          <p:nvPr>
            <p:ph type="body" idx="2"/>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4" name="Google Shape;7094;p260"/>
          <p:cNvSpPr txBox="1">
            <a:spLocks noGrp="1"/>
          </p:cNvSpPr>
          <p:nvPr>
            <p:ph type="body" idx="3"/>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5" name="Google Shape;7095;p260"/>
          <p:cNvSpPr txBox="1">
            <a:spLocks noGrp="1"/>
          </p:cNvSpPr>
          <p:nvPr>
            <p:ph type="body" idx="4"/>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6" name="Google Shape;7096;p260"/>
          <p:cNvSpPr txBox="1">
            <a:spLocks noGrp="1"/>
          </p:cNvSpPr>
          <p:nvPr>
            <p:ph type="body" idx="5"/>
          </p:nvPr>
        </p:nvSpPr>
        <p:spPr>
          <a:xfrm>
            <a:off x="0" y="1366243"/>
            <a:ext cx="1600865" cy="2752576"/>
          </a:xfrm>
          <a:prstGeom prst="rect">
            <a:avLst/>
          </a:prstGeom>
          <a:solidFill>
            <a:schemeClr val="dk1"/>
          </a:solidFill>
          <a:ln>
            <a:noFill/>
          </a:ln>
        </p:spPr>
        <p:txBody>
          <a:bodyPr spcFirstLastPara="1" wrap="square" lIns="228600"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7" name="Google Shape;7097;p26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5" name="Google Shape;1735;p103"/>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6" name="Google Shape;1736;p103"/>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37" name="Google Shape;1737;p1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103"/>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740" name="Google Shape;1740;p1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098"/>
        <p:cNvGrpSpPr/>
        <p:nvPr/>
      </p:nvGrpSpPr>
      <p:grpSpPr>
        <a:xfrm>
          <a:off x="0" y="0"/>
          <a:ext cx="0" cy="0"/>
          <a:chOff x="0" y="0"/>
          <a:chExt cx="0" cy="0"/>
        </a:xfrm>
      </p:grpSpPr>
      <p:sp>
        <p:nvSpPr>
          <p:cNvPr id="7099" name="Google Shape;7099;p26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00" name="Google Shape;7100;p26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01" name="Google Shape;7101;p261"/>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_White">
  <p:cSld name="Title Only_White">
    <p:bg>
      <p:bgPr>
        <a:solidFill>
          <a:srgbClr val="FFFFFF"/>
        </a:solidFill>
        <a:effectLst/>
      </p:bgPr>
    </p:bg>
    <p:spTree>
      <p:nvGrpSpPr>
        <p:cNvPr id="1" name="Shape 7102"/>
        <p:cNvGrpSpPr/>
        <p:nvPr/>
      </p:nvGrpSpPr>
      <p:grpSpPr>
        <a:xfrm>
          <a:off x="0" y="0"/>
          <a:ext cx="0" cy="0"/>
          <a:chOff x="0" y="0"/>
          <a:chExt cx="0" cy="0"/>
        </a:xfrm>
      </p:grpSpPr>
      <p:sp>
        <p:nvSpPr>
          <p:cNvPr id="7103" name="Google Shape;7103;p26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04" name="Google Shape;7104;p26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05" name="Google Shape;7105;p26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emo">
  <p:cSld name="Demo">
    <p:bg>
      <p:bgPr>
        <a:blipFill>
          <a:blip r:embed="rId2">
            <a:alphaModFix/>
          </a:blip>
          <a:stretch>
            <a:fillRect/>
          </a:stretch>
        </a:blipFill>
        <a:effectLst/>
      </p:bgPr>
    </p:bg>
    <p:spTree>
      <p:nvGrpSpPr>
        <p:cNvPr id="1" name="Shape 7106"/>
        <p:cNvGrpSpPr/>
        <p:nvPr/>
      </p:nvGrpSpPr>
      <p:grpSpPr>
        <a:xfrm>
          <a:off x="0" y="0"/>
          <a:ext cx="0" cy="0"/>
          <a:chOff x="0" y="0"/>
          <a:chExt cx="0" cy="0"/>
        </a:xfrm>
      </p:grpSpPr>
      <p:sp>
        <p:nvSpPr>
          <p:cNvPr id="7107" name="Google Shape;7107;p263"/>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08" name="Google Shape;7108;p26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09" name="Google Shape;7109;p263"/>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110" name="Google Shape;7110;p263"/>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DEMO</a:t>
            </a:r>
            <a:endParaRPr sz="1400" b="0" i="0" u="none" strike="noStrike" cap="none">
              <a:solidFill>
                <a:srgbClr val="000000"/>
              </a:solidFill>
              <a:latin typeface="Arial"/>
              <a:ea typeface="Arial"/>
              <a:cs typeface="Arial"/>
              <a:sym typeface="Arial"/>
            </a:endParaRPr>
          </a:p>
        </p:txBody>
      </p:sp>
      <p:grpSp>
        <p:nvGrpSpPr>
          <p:cNvPr id="7111" name="Google Shape;7111;p263"/>
          <p:cNvGrpSpPr/>
          <p:nvPr/>
        </p:nvGrpSpPr>
        <p:grpSpPr>
          <a:xfrm>
            <a:off x="4431688" y="1128144"/>
            <a:ext cx="280624" cy="244421"/>
            <a:chOff x="9439275" y="6796088"/>
            <a:chExt cx="639763" cy="557212"/>
          </a:xfrm>
        </p:grpSpPr>
        <p:sp>
          <p:nvSpPr>
            <p:cNvPr id="7112" name="Google Shape;7112;p263"/>
            <p:cNvSpPr/>
            <p:nvPr/>
          </p:nvSpPr>
          <p:spPr>
            <a:xfrm>
              <a:off x="9737725" y="7158038"/>
              <a:ext cx="150813" cy="195262"/>
            </a:xfrm>
            <a:custGeom>
              <a:avLst/>
              <a:gdLst/>
              <a:ahLst/>
              <a:cxnLst/>
              <a:rect l="l" t="t" r="r" b="b"/>
              <a:pathLst>
                <a:path w="52" h="67" extrusionOk="0">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13" name="Google Shape;7113;p263"/>
            <p:cNvSpPr/>
            <p:nvPr/>
          </p:nvSpPr>
          <p:spPr>
            <a:xfrm>
              <a:off x="9439275" y="6796088"/>
              <a:ext cx="639763" cy="476250"/>
            </a:xfrm>
            <a:custGeom>
              <a:avLst/>
              <a:gdLst/>
              <a:ahLst/>
              <a:cxnLst/>
              <a:rect l="l" t="t" r="r" b="b"/>
              <a:pathLst>
                <a:path w="221" h="164" extrusionOk="0">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7114" name="Google Shape;7114;p263"/>
          <p:cNvSpPr txBox="1"/>
          <p:nvPr/>
        </p:nvSpPr>
        <p:spPr>
          <a:xfrm>
            <a:off x="1824594" y="770029"/>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Announcing">
  <p:cSld name="Announcing">
    <p:bg>
      <p:bgPr>
        <a:blipFill>
          <a:blip r:embed="rId2">
            <a:alphaModFix/>
          </a:blip>
          <a:stretch>
            <a:fillRect/>
          </a:stretch>
        </a:blipFill>
        <a:effectLst/>
      </p:bgPr>
    </p:bg>
    <p:spTree>
      <p:nvGrpSpPr>
        <p:cNvPr id="1" name="Shape 7115"/>
        <p:cNvGrpSpPr/>
        <p:nvPr/>
      </p:nvGrpSpPr>
      <p:grpSpPr>
        <a:xfrm>
          <a:off x="0" y="0"/>
          <a:ext cx="0" cy="0"/>
          <a:chOff x="0" y="0"/>
          <a:chExt cx="0" cy="0"/>
        </a:xfrm>
      </p:grpSpPr>
      <p:sp>
        <p:nvSpPr>
          <p:cNvPr id="7116" name="Google Shape;7116;p264"/>
          <p:cNvSpPr txBox="1">
            <a:spLocks noGrp="1"/>
          </p:cNvSpPr>
          <p:nvPr>
            <p:ph type="title"/>
          </p:nvPr>
        </p:nvSpPr>
        <p:spPr>
          <a:xfrm>
            <a:off x="413100" y="2189157"/>
            <a:ext cx="8317801"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17" name="Google Shape;7117;p26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grpSp>
        <p:nvGrpSpPr>
          <p:cNvPr id="7118" name="Google Shape;7118;p264"/>
          <p:cNvGrpSpPr/>
          <p:nvPr/>
        </p:nvGrpSpPr>
        <p:grpSpPr>
          <a:xfrm>
            <a:off x="4430992" y="1128143"/>
            <a:ext cx="282016" cy="205426"/>
            <a:chOff x="12003088" y="6784975"/>
            <a:chExt cx="642937" cy="468313"/>
          </a:xfrm>
        </p:grpSpPr>
        <p:sp>
          <p:nvSpPr>
            <p:cNvPr id="7119" name="Google Shape;7119;p264"/>
            <p:cNvSpPr/>
            <p:nvPr/>
          </p:nvSpPr>
          <p:spPr>
            <a:xfrm>
              <a:off x="12058650" y="6784975"/>
              <a:ext cx="587375" cy="442913"/>
            </a:xfrm>
            <a:custGeom>
              <a:avLst/>
              <a:gdLst/>
              <a:ahLst/>
              <a:cxnLst/>
              <a:rect l="l" t="t" r="r" b="b"/>
              <a:pathLst>
                <a:path w="203" h="152" extrusionOk="0">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20" name="Google Shape;7120;p264"/>
            <p:cNvSpPr/>
            <p:nvPr/>
          </p:nvSpPr>
          <p:spPr>
            <a:xfrm>
              <a:off x="12003088" y="6869113"/>
              <a:ext cx="87312" cy="276225"/>
            </a:xfrm>
            <a:custGeom>
              <a:avLst/>
              <a:gdLst/>
              <a:ahLst/>
              <a:cxnLst/>
              <a:rect l="l" t="t" r="r" b="b"/>
              <a:pathLst>
                <a:path w="30" h="95" extrusionOk="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21" name="Google Shape;7121;p264"/>
            <p:cNvSpPr/>
            <p:nvPr/>
          </p:nvSpPr>
          <p:spPr>
            <a:xfrm>
              <a:off x="12084050" y="7096125"/>
              <a:ext cx="252412" cy="157163"/>
            </a:xfrm>
            <a:custGeom>
              <a:avLst/>
              <a:gdLst/>
              <a:ahLst/>
              <a:cxnLst/>
              <a:rect l="l" t="t" r="r" b="b"/>
              <a:pathLst>
                <a:path w="87" h="54" extrusionOk="0">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7122" name="Google Shape;7122;p264"/>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ANNOUNCING</a:t>
            </a:r>
            <a:endParaRPr sz="1400" b="0" i="0" u="none" strike="noStrike" cap="none">
              <a:solidFill>
                <a:srgbClr val="000000"/>
              </a:solidFill>
              <a:latin typeface="Arial"/>
              <a:ea typeface="Arial"/>
              <a:cs typeface="Arial"/>
              <a:sym typeface="Arial"/>
            </a:endParaRPr>
          </a:p>
        </p:txBody>
      </p:sp>
      <p:sp>
        <p:nvSpPr>
          <p:cNvPr id="7123" name="Google Shape;7123;p264"/>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Video">
  <p:cSld name="Video">
    <p:bg>
      <p:bgPr>
        <a:blipFill>
          <a:blip r:embed="rId2">
            <a:alphaModFix/>
          </a:blip>
          <a:stretch>
            <a:fillRect/>
          </a:stretch>
        </a:blipFill>
        <a:effectLst/>
      </p:bgPr>
    </p:bg>
    <p:spTree>
      <p:nvGrpSpPr>
        <p:cNvPr id="1" name="Shape 7124"/>
        <p:cNvGrpSpPr/>
        <p:nvPr/>
      </p:nvGrpSpPr>
      <p:grpSpPr>
        <a:xfrm>
          <a:off x="0" y="0"/>
          <a:ext cx="0" cy="0"/>
          <a:chOff x="0" y="0"/>
          <a:chExt cx="0" cy="0"/>
        </a:xfrm>
      </p:grpSpPr>
      <p:sp>
        <p:nvSpPr>
          <p:cNvPr id="7125" name="Google Shape;7125;p265"/>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26" name="Google Shape;7126;p26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27" name="Google Shape;7127;p265"/>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VIDEO</a:t>
            </a:r>
            <a:endParaRPr sz="1400" b="0" i="0" u="none" strike="noStrike" cap="none">
              <a:solidFill>
                <a:srgbClr val="000000"/>
              </a:solidFill>
              <a:latin typeface="Arial"/>
              <a:ea typeface="Arial"/>
              <a:cs typeface="Arial"/>
              <a:sym typeface="Arial"/>
            </a:endParaRPr>
          </a:p>
        </p:txBody>
      </p:sp>
      <p:grpSp>
        <p:nvGrpSpPr>
          <p:cNvPr id="7128" name="Google Shape;7128;p265"/>
          <p:cNvGrpSpPr/>
          <p:nvPr/>
        </p:nvGrpSpPr>
        <p:grpSpPr>
          <a:xfrm>
            <a:off x="4409714" y="1126654"/>
            <a:ext cx="324571" cy="198462"/>
            <a:chOff x="7391400" y="6900863"/>
            <a:chExt cx="804863" cy="492125"/>
          </a:xfrm>
        </p:grpSpPr>
        <p:sp>
          <p:nvSpPr>
            <p:cNvPr id="7129" name="Google Shape;7129;p265"/>
            <p:cNvSpPr/>
            <p:nvPr/>
          </p:nvSpPr>
          <p:spPr>
            <a:xfrm>
              <a:off x="7391400" y="6900863"/>
              <a:ext cx="617538" cy="492125"/>
            </a:xfrm>
            <a:custGeom>
              <a:avLst/>
              <a:gdLst/>
              <a:ahLst/>
              <a:cxnLst/>
              <a:rect l="l" t="t" r="r" b="b"/>
              <a:pathLst>
                <a:path w="214" h="170" extrusionOk="0">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30" name="Google Shape;7130;p265"/>
            <p:cNvSpPr/>
            <p:nvPr/>
          </p:nvSpPr>
          <p:spPr>
            <a:xfrm>
              <a:off x="7977188" y="6943726"/>
              <a:ext cx="219075" cy="406400"/>
            </a:xfrm>
            <a:custGeom>
              <a:avLst/>
              <a:gdLst/>
              <a:ahLst/>
              <a:cxnLst/>
              <a:rect l="l" t="t" r="r" b="b"/>
              <a:pathLst>
                <a:path w="76" h="140" extrusionOk="0">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7131" name="Google Shape;7131;p265"/>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Q&amp;A">
  <p:cSld name="Q&amp;A">
    <p:bg>
      <p:bgPr>
        <a:blipFill>
          <a:blip r:embed="rId2">
            <a:alphaModFix/>
          </a:blip>
          <a:stretch>
            <a:fillRect/>
          </a:stretch>
        </a:blipFill>
        <a:effectLst/>
      </p:bgPr>
    </p:bg>
    <p:spTree>
      <p:nvGrpSpPr>
        <p:cNvPr id="1" name="Shape 7132"/>
        <p:cNvGrpSpPr/>
        <p:nvPr/>
      </p:nvGrpSpPr>
      <p:grpSpPr>
        <a:xfrm>
          <a:off x="0" y="0"/>
          <a:ext cx="0" cy="0"/>
          <a:chOff x="0" y="0"/>
          <a:chExt cx="0" cy="0"/>
        </a:xfrm>
      </p:grpSpPr>
      <p:sp>
        <p:nvSpPr>
          <p:cNvPr id="7133" name="Google Shape;7133;p266"/>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34" name="Google Shape;7134;p26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35" name="Google Shape;7135;p266"/>
          <p:cNvSpPr txBox="1"/>
          <p:nvPr/>
        </p:nvSpPr>
        <p:spPr>
          <a:xfrm>
            <a:off x="1015723" y="1356373"/>
            <a:ext cx="7112556" cy="313710"/>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687"/>
              <a:buFont typeface="Arial"/>
              <a:buNone/>
            </a:pPr>
            <a:r>
              <a:rPr lang="en" sz="1687" b="0" i="0" u="none" strike="noStrike" cap="none">
                <a:solidFill>
                  <a:schemeClr val="accent5"/>
                </a:solidFill>
                <a:latin typeface="Calibri"/>
                <a:ea typeface="Calibri"/>
                <a:cs typeface="Calibri"/>
                <a:sym typeface="Calibri"/>
              </a:rPr>
              <a:t>Q&amp;A</a:t>
            </a:r>
            <a:endParaRPr sz="1400" b="0" i="0" u="none" strike="noStrike" cap="none">
              <a:solidFill>
                <a:srgbClr val="000000"/>
              </a:solidFill>
              <a:latin typeface="Arial"/>
              <a:ea typeface="Arial"/>
              <a:cs typeface="Arial"/>
              <a:sym typeface="Arial"/>
            </a:endParaRPr>
          </a:p>
        </p:txBody>
      </p:sp>
      <p:grpSp>
        <p:nvGrpSpPr>
          <p:cNvPr id="7136" name="Google Shape;7136;p266"/>
          <p:cNvGrpSpPr/>
          <p:nvPr/>
        </p:nvGrpSpPr>
        <p:grpSpPr>
          <a:xfrm>
            <a:off x="4409714" y="1108134"/>
            <a:ext cx="324571" cy="261821"/>
            <a:chOff x="3017838" y="2587625"/>
            <a:chExt cx="812801" cy="655638"/>
          </a:xfrm>
        </p:grpSpPr>
        <p:sp>
          <p:nvSpPr>
            <p:cNvPr id="7137" name="Google Shape;7137;p266"/>
            <p:cNvSpPr/>
            <p:nvPr/>
          </p:nvSpPr>
          <p:spPr>
            <a:xfrm>
              <a:off x="3292476" y="2728913"/>
              <a:ext cx="538163" cy="514350"/>
            </a:xfrm>
            <a:custGeom>
              <a:avLst/>
              <a:gdLst/>
              <a:ahLst/>
              <a:cxnLst/>
              <a:rect l="l" t="t" r="r" b="b"/>
              <a:pathLst>
                <a:path w="186" h="178" extrusionOk="0">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38" name="Google Shape;7138;p266"/>
            <p:cNvSpPr/>
            <p:nvPr/>
          </p:nvSpPr>
          <p:spPr>
            <a:xfrm>
              <a:off x="3017838" y="2587625"/>
              <a:ext cx="450850" cy="433388"/>
            </a:xfrm>
            <a:custGeom>
              <a:avLst/>
              <a:gdLst/>
              <a:ahLst/>
              <a:cxnLst/>
              <a:rect l="l" t="t" r="r" b="b"/>
              <a:pathLst>
                <a:path w="156" h="150" extrusionOk="0">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chemeClr val="accent5"/>
                </a:solidFill>
                <a:latin typeface="Arial"/>
                <a:ea typeface="Arial"/>
                <a:cs typeface="Arial"/>
                <a:sym typeface="Arial"/>
              </a:endParaRPr>
            </a:p>
          </p:txBody>
        </p:sp>
      </p:grpSp>
      <p:sp>
        <p:nvSpPr>
          <p:cNvPr id="7139" name="Google Shape;7139;p266"/>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pecial Custom">
  <p:cSld name="Special Custom">
    <p:bg>
      <p:bgPr>
        <a:blipFill>
          <a:blip r:embed="rId2">
            <a:alphaModFix/>
          </a:blip>
          <a:stretch>
            <a:fillRect/>
          </a:stretch>
        </a:blipFill>
        <a:effectLst/>
      </p:bgPr>
    </p:bg>
    <p:spTree>
      <p:nvGrpSpPr>
        <p:cNvPr id="1" name="Shape 7140"/>
        <p:cNvGrpSpPr/>
        <p:nvPr/>
      </p:nvGrpSpPr>
      <p:grpSpPr>
        <a:xfrm>
          <a:off x="0" y="0"/>
          <a:ext cx="0" cy="0"/>
          <a:chOff x="0" y="0"/>
          <a:chExt cx="0" cy="0"/>
        </a:xfrm>
      </p:grpSpPr>
      <p:sp>
        <p:nvSpPr>
          <p:cNvPr id="7141" name="Google Shape;7141;p267"/>
          <p:cNvSpPr txBox="1">
            <a:spLocks noGrp="1"/>
          </p:cNvSpPr>
          <p:nvPr>
            <p:ph type="title"/>
          </p:nvPr>
        </p:nvSpPr>
        <p:spPr>
          <a:xfrm>
            <a:off x="413099" y="2189157"/>
            <a:ext cx="8317802" cy="503052"/>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42" name="Google Shape;7142;p26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43" name="Google Shape;7143;p267"/>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144" name="Google Shape;7144;p267"/>
          <p:cNvSpPr txBox="1">
            <a:spLocks noGrp="1"/>
          </p:cNvSpPr>
          <p:nvPr>
            <p:ph type="body" idx="2"/>
          </p:nvPr>
        </p:nvSpPr>
        <p:spPr>
          <a:xfrm>
            <a:off x="413099" y="1366243"/>
            <a:ext cx="8317802" cy="27591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5"/>
              </a:buClr>
              <a:buSzPts val="1406"/>
              <a:buFont typeface="Inter"/>
              <a:buNone/>
              <a:defRPr sz="1406" b="0" cap="none">
                <a:solidFill>
                  <a:schemeClr val="accent5"/>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145" name="Google Shape;7145;p267"/>
          <p:cNvSpPr>
            <a:spLocks noGrp="1"/>
          </p:cNvSpPr>
          <p:nvPr>
            <p:ph type="pic" idx="3"/>
          </p:nvPr>
        </p:nvSpPr>
        <p:spPr>
          <a:xfrm>
            <a:off x="4365998" y="1090325"/>
            <a:ext cx="404428" cy="275917"/>
          </a:xfrm>
          <a:prstGeom prst="rect">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7146"/>
        <p:cNvGrpSpPr/>
        <p:nvPr/>
      </p:nvGrpSpPr>
      <p:grpSpPr>
        <a:xfrm>
          <a:off x="0" y="0"/>
          <a:ext cx="0" cy="0"/>
          <a:chOff x="0" y="0"/>
          <a:chExt cx="0" cy="0"/>
        </a:xfrm>
      </p:grpSpPr>
      <p:sp>
        <p:nvSpPr>
          <p:cNvPr id="7147" name="Google Shape;7147;p26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48" name="Google Shape;7148;p268"/>
          <p:cNvSpPr/>
          <p:nvPr/>
        </p:nvSpPr>
        <p:spPr>
          <a:xfrm>
            <a:off x="294410" y="4856522"/>
            <a:ext cx="1013419" cy="211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73"/>
              <a:buFont typeface="Arial"/>
              <a:buNone/>
            </a:pPr>
            <a:r>
              <a:rPr lang="en" sz="773" b="0" i="0" u="none" strike="noStrike" cap="none">
                <a:solidFill>
                  <a:schemeClr val="lt1"/>
                </a:solidFill>
                <a:latin typeface="Inter Black"/>
                <a:ea typeface="Inter Black"/>
                <a:cs typeface="Inter Black"/>
                <a:sym typeface="Inter Black"/>
              </a:rPr>
              <a:t>© 2021 WEX Inc.</a:t>
            </a:r>
            <a:endParaRPr sz="773" b="0" i="0" u="none" strike="noStrike" cap="none">
              <a:solidFill>
                <a:schemeClr val="lt1"/>
              </a:solidFill>
              <a:latin typeface="Arial"/>
              <a:ea typeface="Arial"/>
              <a:cs typeface="Arial"/>
              <a:sym typeface="Arial"/>
            </a:endParaRPr>
          </a:p>
        </p:txBody>
      </p:sp>
      <p:sp>
        <p:nvSpPr>
          <p:cNvPr id="7149" name="Google Shape;7149;p268"/>
          <p:cNvSpPr txBox="1">
            <a:spLocks noGrp="1"/>
          </p:cNvSpPr>
          <p:nvPr>
            <p:ph type="ctrTitle"/>
          </p:nvPr>
        </p:nvSpPr>
        <p:spPr>
          <a:xfrm>
            <a:off x="2493386" y="1166259"/>
            <a:ext cx="4157228" cy="195871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8" name="Google Shape;1748;p104"/>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9" name="Google Shape;1749;p104"/>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50" name="Google Shape;1750;p1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104"/>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753" name="Google Shape;1753;p104"/>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5"/>
        <p:cNvGrpSpPr/>
        <p:nvPr/>
      </p:nvGrpSpPr>
      <p:grpSpPr>
        <a:xfrm>
          <a:off x="0" y="0"/>
          <a:ext cx="0" cy="0"/>
          <a:chOff x="0" y="0"/>
          <a:chExt cx="0" cy="0"/>
        </a:xfrm>
      </p:grpSpPr>
      <p:sp>
        <p:nvSpPr>
          <p:cNvPr id="1756" name="Google Shape;1756;p10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7" name="Google Shape;1757;p1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8" name="Google Shape;1758;p1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9" name="Google Shape;1759;p1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10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2" name="Google Shape;1772;p1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4"/>
        <p:cNvGrpSpPr/>
        <p:nvPr/>
      </p:nvGrpSpPr>
      <p:grpSpPr>
        <a:xfrm>
          <a:off x="0" y="0"/>
          <a:ext cx="0" cy="0"/>
          <a:chOff x="0" y="0"/>
          <a:chExt cx="0" cy="0"/>
        </a:xfrm>
      </p:grpSpPr>
      <p:sp>
        <p:nvSpPr>
          <p:cNvPr id="1775" name="Google Shape;1775;p107"/>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76" name="Google Shape;1776;p1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7" name="Google Shape;1777;p107"/>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7"/>
        <p:cNvGrpSpPr/>
        <p:nvPr/>
      </p:nvGrpSpPr>
      <p:grpSpPr>
        <a:xfrm>
          <a:off x="0" y="0"/>
          <a:ext cx="0" cy="0"/>
          <a:chOff x="0" y="0"/>
          <a:chExt cx="0" cy="0"/>
        </a:xfrm>
      </p:grpSpPr>
      <p:sp>
        <p:nvSpPr>
          <p:cNvPr id="1788" name="Google Shape;1788;p10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9" name="Google Shape;1789;p10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2941"/>
              </a:srgbClr>
            </a:outerShdw>
          </a:effectLst>
        </p:spPr>
        <p:txBody>
          <a:bodyPr/>
          <a:lstStyle/>
          <a:p>
            <a:endParaRPr lang="en-US"/>
          </a:p>
        </p:txBody>
      </p:sp>
      <p:sp>
        <p:nvSpPr>
          <p:cNvPr id="1855" name="Google Shape;1855;p1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2941"/>
              </a:srgbClr>
            </a:outerShdw>
          </a:effectLst>
        </p:spPr>
        <p:txBody>
          <a:bodyPr/>
          <a:lstStyle/>
          <a:p>
            <a:endParaRPr lang="en-US"/>
          </a:p>
        </p:txBody>
      </p:sp>
      <p:sp>
        <p:nvSpPr>
          <p:cNvPr id="1869" name="Google Shape;1869;p1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2" name="Google Shape;592;p74"/>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93" name="Google Shape;593;p7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1870"/>
        <p:cNvGrpSpPr/>
        <p:nvPr/>
      </p:nvGrpSpPr>
      <p:grpSpPr>
        <a:xfrm>
          <a:off x="0" y="0"/>
          <a:ext cx="0" cy="0"/>
          <a:chOff x="0" y="0"/>
          <a:chExt cx="0" cy="0"/>
        </a:xfrm>
      </p:grpSpPr>
      <p:sp>
        <p:nvSpPr>
          <p:cNvPr id="1871" name="Google Shape;1871;g24c326ba8f2_0_337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76"/>
        <p:cNvGrpSpPr/>
        <p:nvPr/>
      </p:nvGrpSpPr>
      <p:grpSpPr>
        <a:xfrm>
          <a:off x="0" y="0"/>
          <a:ext cx="0" cy="0"/>
          <a:chOff x="0" y="0"/>
          <a:chExt cx="0" cy="0"/>
        </a:xfrm>
      </p:grpSpPr>
      <p:sp>
        <p:nvSpPr>
          <p:cNvPr id="1877" name="Google Shape;1877;p7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878"/>
        <p:cNvGrpSpPr/>
        <p:nvPr/>
      </p:nvGrpSpPr>
      <p:grpSpPr>
        <a:xfrm>
          <a:off x="0" y="0"/>
          <a:ext cx="0" cy="0"/>
          <a:chOff x="0" y="0"/>
          <a:chExt cx="0" cy="0"/>
        </a:xfrm>
      </p:grpSpPr>
      <p:sp>
        <p:nvSpPr>
          <p:cNvPr id="1879" name="Google Shape;1879;p112"/>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880" name="Google Shape;1880;p112"/>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name="adj" fmla="val 39813"/>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1" name="Google Shape;1891;p113"/>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892" name="Google Shape;1892;p113"/>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1901"/>
        <p:cNvGrpSpPr/>
        <p:nvPr/>
      </p:nvGrpSpPr>
      <p:grpSpPr>
        <a:xfrm>
          <a:off x="0" y="0"/>
          <a:ext cx="0" cy="0"/>
          <a:chOff x="0" y="0"/>
          <a:chExt cx="0" cy="0"/>
        </a:xfrm>
      </p:grpSpPr>
      <p:sp>
        <p:nvSpPr>
          <p:cNvPr id="1902" name="Google Shape;1902;p114"/>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903" name="Google Shape;1903;p114"/>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1913"/>
        <p:cNvGrpSpPr/>
        <p:nvPr/>
      </p:nvGrpSpPr>
      <p:grpSpPr>
        <a:xfrm>
          <a:off x="0" y="0"/>
          <a:ext cx="0" cy="0"/>
          <a:chOff x="0" y="0"/>
          <a:chExt cx="0" cy="0"/>
        </a:xfrm>
      </p:grpSpPr>
      <p:sp>
        <p:nvSpPr>
          <p:cNvPr id="1914" name="Google Shape;1914;p115"/>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915" name="Google Shape;1915;p115"/>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rgbClr val="E4F5FD"/>
        </a:solidFill>
        <a:effectLst/>
      </p:bgPr>
    </p:bg>
    <p:spTree>
      <p:nvGrpSpPr>
        <p:cNvPr id="1"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2013" name="Google Shape;2013;p116"/>
          <p:cNvSpPr txBox="1">
            <a:spLocks noGrp="1"/>
          </p:cNvSpPr>
          <p:nvPr>
            <p:ph type="ctrTitle"/>
          </p:nvPr>
        </p:nvSpPr>
        <p:spPr>
          <a:xfrm>
            <a:off x="311700" y="1979276"/>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2014" name="Google Shape;2014;p116"/>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2024" name="Google Shape;2024;p116"/>
          <p:cNvSpPr/>
          <p:nvPr/>
        </p:nvSpPr>
        <p:spPr>
          <a:xfrm>
            <a:off x="6884051" y="1502251"/>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5"/>
        <p:cNvGrpSpPr/>
        <p:nvPr/>
      </p:nvGrpSpPr>
      <p:grpSpPr>
        <a:xfrm>
          <a:off x="0" y="0"/>
          <a:ext cx="0" cy="0"/>
          <a:chOff x="0" y="0"/>
          <a:chExt cx="0" cy="0"/>
        </a:xfrm>
      </p:grpSpPr>
      <p:sp>
        <p:nvSpPr>
          <p:cNvPr id="2026" name="Google Shape;2026;p117"/>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a:p>
        </p:txBody>
      </p:sp>
      <p:sp>
        <p:nvSpPr>
          <p:cNvPr id="2027" name="Google Shape;2027;p11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033" name="Google Shape;2033;p118"/>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a:p>
        </p:txBody>
      </p:sp>
      <p:sp>
        <p:nvSpPr>
          <p:cNvPr id="2034" name="Google Shape;2034;p11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6"/>
        <p:cNvGrpSpPr/>
        <p:nvPr/>
      </p:nvGrpSpPr>
      <p:grpSpPr>
        <a:xfrm>
          <a:off x="0" y="0"/>
          <a:ext cx="0" cy="0"/>
          <a:chOff x="0" y="0"/>
          <a:chExt cx="0" cy="0"/>
        </a:xfrm>
      </p:grpSpPr>
      <p:sp>
        <p:nvSpPr>
          <p:cNvPr id="2037" name="Google Shape;2037;p11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046" name="Google Shape;2046;p119"/>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47" name="Google Shape;2047;p119"/>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048" name="Google Shape;2048;p119"/>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9" name="Google Shape;2049;p119"/>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050" name="Google Shape;2050;p119"/>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6078"/>
          </a:srgbClr>
        </a:solidFill>
        <a:effectLst/>
      </p:bgPr>
    </p:bg>
    <p:spTree>
      <p:nvGrpSpPr>
        <p:cNvPr id="1"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72" name="Google Shape;872;p7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3" name="Google Shape;873;p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4" name="Google Shape;874;p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5" name="Google Shape;875;p7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13" name="Google Shape;2113;p120"/>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2114" name="Google Shape;2114;p12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15" name="Google Shape;2115;p120"/>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116" name="Google Shape;2116;p120"/>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25" name="Google Shape;2125;p120"/>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126" name="Google Shape;2126;p120"/>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2127"/>
        <p:cNvGrpSpPr/>
        <p:nvPr/>
      </p:nvGrpSpPr>
      <p:grpSpPr>
        <a:xfrm>
          <a:off x="0" y="0"/>
          <a:ext cx="0" cy="0"/>
          <a:chOff x="0" y="0"/>
          <a:chExt cx="0" cy="0"/>
        </a:xfrm>
      </p:grpSpPr>
      <p:sp>
        <p:nvSpPr>
          <p:cNvPr id="2128" name="Google Shape;2128;p121"/>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2129" name="Google Shape;2129;p1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30" name="Google Shape;2130;p121"/>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131" name="Google Shape;2131;p121"/>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40" name="Google Shape;2140;p121"/>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141" name="Google Shape;2141;p121"/>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2142"/>
        <p:cNvGrpSpPr/>
        <p:nvPr/>
      </p:nvGrpSpPr>
      <p:grpSpPr>
        <a:xfrm>
          <a:off x="0" y="0"/>
          <a:ext cx="0" cy="0"/>
          <a:chOff x="0" y="0"/>
          <a:chExt cx="0" cy="0"/>
        </a:xfrm>
      </p:grpSpPr>
      <p:sp>
        <p:nvSpPr>
          <p:cNvPr id="2143" name="Google Shape;2143;p122"/>
          <p:cNvSpPr txBox="1">
            <a:spLocks noGrp="1"/>
          </p:cNvSpPr>
          <p:nvPr>
            <p:ph type="title"/>
          </p:nvPr>
        </p:nvSpPr>
        <p:spPr>
          <a:xfrm>
            <a:off x="4564776"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4" name="Google Shape;2144;p122"/>
          <p:cNvSpPr txBox="1">
            <a:spLocks noGrp="1"/>
          </p:cNvSpPr>
          <p:nvPr>
            <p:ph type="body" idx="1"/>
          </p:nvPr>
        </p:nvSpPr>
        <p:spPr>
          <a:xfrm>
            <a:off x="4564776" y="1944151"/>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2145" name="Google Shape;2145;p1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7" name="Google Shape;2147;p122"/>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2156"/>
        <p:cNvGrpSpPr/>
        <p:nvPr/>
      </p:nvGrpSpPr>
      <p:grpSpPr>
        <a:xfrm>
          <a:off x="0" y="0"/>
          <a:ext cx="0" cy="0"/>
          <a:chOff x="0" y="0"/>
          <a:chExt cx="0" cy="0"/>
        </a:xfrm>
      </p:grpSpPr>
      <p:sp>
        <p:nvSpPr>
          <p:cNvPr id="2157" name="Google Shape;2157;p123"/>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8" name="Google Shape;2158;p12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a:stretch/>
        </p:blipFill>
        <p:spPr>
          <a:xfrm>
            <a:off x="1714497" y="1707186"/>
            <a:ext cx="1714499" cy="3436315"/>
          </a:xfrm>
          <a:prstGeom prst="rect">
            <a:avLst/>
          </a:prstGeom>
          <a:noFill/>
          <a:ln>
            <a:noFill/>
          </a:ln>
        </p:spPr>
      </p:pic>
      <p:sp>
        <p:nvSpPr>
          <p:cNvPr id="2172" name="Google Shape;2172;p123"/>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2173" name="Google Shape;2173;p123"/>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8" name="Google Shape;2748;p124"/>
          <p:cNvSpPr txBox="1">
            <a:spLocks noGrp="1"/>
          </p:cNvSpPr>
          <p:nvPr>
            <p:ph type="title"/>
          </p:nvPr>
        </p:nvSpPr>
        <p:spPr>
          <a:xfrm>
            <a:off x="609453"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49" name="Google Shape;2749;p12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1" name="Google Shape;2751;p124"/>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2752" name="Google Shape;2752;p124"/>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5" name="Google Shape;3335;p125"/>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36" name="Google Shape;3336;p125"/>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337" name="Google Shape;3337;p12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9" name="Google Shape;3339;p125"/>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16" name="Google Shape;3416;p126"/>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17" name="Google Shape;3417;p126"/>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418" name="Google Shape;3418;p12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0" name="Google Shape;3420;p126"/>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36" name="Google Shape;3436;p127"/>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37" name="Google Shape;3437;p127"/>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438" name="Google Shape;3438;p12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0" name="Google Shape;3440;p127"/>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3441" name="Google Shape;3441;p127"/>
          <p:cNvSpPr/>
          <p:nvPr/>
        </p:nvSpPr>
        <p:spPr>
          <a:xfrm>
            <a:off x="4790173" y="507329"/>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50"/>
        <p:cNvGrpSpPr/>
        <p:nvPr/>
      </p:nvGrpSpPr>
      <p:grpSpPr>
        <a:xfrm>
          <a:off x="0" y="0"/>
          <a:ext cx="0" cy="0"/>
          <a:chOff x="0" y="0"/>
          <a:chExt cx="0" cy="0"/>
        </a:xfrm>
      </p:grpSpPr>
      <p:sp>
        <p:nvSpPr>
          <p:cNvPr id="3451" name="Google Shape;3451;p128"/>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52" name="Google Shape;3452;p1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453" name="Google Shape;3453;p1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454" name="Google Shape;3454;p12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64"/>
        <p:cNvGrpSpPr/>
        <p:nvPr/>
      </p:nvGrpSpPr>
      <p:grpSpPr>
        <a:xfrm>
          <a:off x="0" y="0"/>
          <a:ext cx="0" cy="0"/>
          <a:chOff x="0" y="0"/>
          <a:chExt cx="0" cy="0"/>
        </a:xfrm>
      </p:grpSpPr>
      <p:sp>
        <p:nvSpPr>
          <p:cNvPr id="3465" name="Google Shape;3465;p129"/>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66" name="Google Shape;3466;p12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5"/>
        <p:cNvGrpSpPr/>
        <p:nvPr/>
      </p:nvGrpSpPr>
      <p:grpSpPr>
        <a:xfrm>
          <a:off x="0" y="0"/>
          <a:ext cx="0" cy="0"/>
          <a:chOff x="0" y="0"/>
          <a:chExt cx="0" cy="0"/>
        </a:xfrm>
      </p:grpSpPr>
      <p:sp>
        <p:nvSpPr>
          <p:cNvPr id="886" name="Google Shape;886;p8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7" name="Google Shape;887;p8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88" name="Google Shape;888;p80"/>
          <p:cNvGrpSpPr/>
          <p:nvPr/>
        </p:nvGrpSpPr>
        <p:grpSpPr>
          <a:xfrm>
            <a:off x="8041173" y="4778596"/>
            <a:ext cx="598277" cy="170409"/>
            <a:chOff x="238125" y="1822850"/>
            <a:chExt cx="7080200" cy="2016675"/>
          </a:xfrm>
        </p:grpSpPr>
        <p:sp>
          <p:nvSpPr>
            <p:cNvPr id="889" name="Google Shape;889;p8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8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8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8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8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8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8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6" name="Google Shape;896;p8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8" name="Google Shape;3478;p130"/>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79" name="Google Shape;3479;p13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1"/>
        <p:cNvGrpSpPr/>
        <p:nvPr/>
      </p:nvGrpSpPr>
      <p:grpSpPr>
        <a:xfrm>
          <a:off x="0" y="0"/>
          <a:ext cx="0" cy="0"/>
          <a:chOff x="0" y="0"/>
          <a:chExt cx="0" cy="0"/>
        </a:xfrm>
      </p:grpSpPr>
      <p:sp>
        <p:nvSpPr>
          <p:cNvPr id="3482" name="Google Shape;3482;p131"/>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83" name="Google Shape;3483;p13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84" name="Google Shape;3484;p131"/>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94"/>
        <p:cNvGrpSpPr/>
        <p:nvPr/>
      </p:nvGrpSpPr>
      <p:grpSpPr>
        <a:xfrm>
          <a:off x="0" y="0"/>
          <a:ext cx="0" cy="0"/>
          <a:chOff x="0" y="0"/>
          <a:chExt cx="0" cy="0"/>
        </a:xfrm>
      </p:grpSpPr>
      <p:sp>
        <p:nvSpPr>
          <p:cNvPr id="3495" name="Google Shape;3495;p1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a:endParaRPr/>
          </a:p>
        </p:txBody>
      </p:sp>
      <p:sp>
        <p:nvSpPr>
          <p:cNvPr id="3496" name="Google Shape;3496;p132"/>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9" name="Google Shape;3499;p133"/>
          <p:cNvSpPr txBox="1">
            <a:spLocks noGrp="1"/>
          </p:cNvSpPr>
          <p:nvPr>
            <p:ph type="title"/>
          </p:nvPr>
        </p:nvSpPr>
        <p:spPr>
          <a:xfrm>
            <a:off x="265501"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a:endParaRPr/>
          </a:p>
        </p:txBody>
      </p:sp>
      <p:sp>
        <p:nvSpPr>
          <p:cNvPr id="3500" name="Google Shape;3500;p133"/>
          <p:cNvSpPr txBox="1">
            <a:spLocks noGrp="1"/>
          </p:cNvSpPr>
          <p:nvPr>
            <p:ph type="subTitle" idx="1"/>
          </p:nvPr>
        </p:nvSpPr>
        <p:spPr>
          <a:xfrm>
            <a:off x="265501"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a:endParaRPr/>
          </a:p>
        </p:txBody>
      </p:sp>
      <p:sp>
        <p:nvSpPr>
          <p:cNvPr id="3501" name="Google Shape;3501;p133"/>
          <p:cNvSpPr txBox="1">
            <a:spLocks noGrp="1"/>
          </p:cNvSpPr>
          <p:nvPr>
            <p:ph type="body" idx="2"/>
          </p:nvPr>
        </p:nvSpPr>
        <p:spPr>
          <a:xfrm>
            <a:off x="4939500" y="724076"/>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3502" name="Google Shape;3502;p13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3512"/>
        <p:cNvGrpSpPr/>
        <p:nvPr/>
      </p:nvGrpSpPr>
      <p:grpSpPr>
        <a:xfrm>
          <a:off x="0" y="0"/>
          <a:ext cx="0" cy="0"/>
          <a:chOff x="0" y="0"/>
          <a:chExt cx="0" cy="0"/>
        </a:xfrm>
      </p:grpSpPr>
      <p:sp>
        <p:nvSpPr>
          <p:cNvPr id="3513" name="Google Shape;3513;p13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spcFirstLastPara="1" wrap="square" lIns="91400" tIns="91400" rIns="91400" bIns="91400" anchor="t" anchorCtr="0">
            <a:spAutoFit/>
          </a:bodyPr>
          <a:lstStyle/>
          <a:p>
            <a:pPr marL="0" marR="0" lvl="0" indent="0" algn="l" rtl="0">
              <a:lnSpc>
                <a:spcPct val="90000"/>
              </a:lnSpc>
              <a:spcBef>
                <a:spcPts val="0"/>
              </a:spcBef>
              <a:spcAft>
                <a:spcPts val="0"/>
              </a:spcAft>
              <a:buClr>
                <a:srgbClr val="000000"/>
              </a:buClr>
              <a:buSzPts val="3199"/>
              <a:buFont typeface="Arial"/>
              <a:buNone/>
            </a:pPr>
            <a:r>
              <a:rPr lang="en" sz="3199" b="0" i="0" u="none" strike="noStrike" cap="none">
                <a:solidFill>
                  <a:schemeClr val="lt1"/>
                </a:solidFill>
                <a:latin typeface="Inter ExtraBold"/>
                <a:ea typeface="Inter ExtraBold"/>
                <a:cs typeface="Inter ExtraBold"/>
                <a:sym typeface="Inter ExtraBold"/>
              </a:rPr>
              <a:t>Simplify </a:t>
            </a:r>
            <a:r>
              <a:rPr lang="en" sz="3199" b="0" i="0" u="none" strike="noStrike" cap="none">
                <a:solidFill>
                  <a:schemeClr val="accent3"/>
                </a:solidFill>
                <a:latin typeface="Inter ExtraBold"/>
                <a:ea typeface="Inter ExtraBold"/>
                <a:cs typeface="Inter ExtraBold"/>
                <a:sym typeface="Inter ExtraBold"/>
              </a:rPr>
              <a:t>your headaches </a:t>
            </a:r>
            <a:r>
              <a:rPr lang="en" sz="3199"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199"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199" b="0" i="0" u="none" strike="noStrike" cap="none">
                <a:solidFill>
                  <a:schemeClr val="accent3"/>
                </a:solidFill>
                <a:latin typeface="Inter ExtraBold"/>
                <a:ea typeface="Inter ExtraBold"/>
                <a:cs typeface="Inter ExtraBold"/>
                <a:sym typeface="Inter ExtraBold"/>
              </a:rPr>
              <a:t> </a:t>
            </a:r>
            <a:r>
              <a:rPr lang="en" sz="3199"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199"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199" b="0" i="0" u="none" strike="noStrike" cap="none">
                <a:solidFill>
                  <a:schemeClr val="lt1"/>
                </a:solidFill>
                <a:latin typeface="Inter ExtraBold"/>
                <a:ea typeface="Inter ExtraBold"/>
                <a:cs typeface="Inter ExtraBold"/>
                <a:sym typeface="Inter ExtraBold"/>
              </a:rPr>
              <a:t>your business.</a:t>
            </a:r>
            <a:endParaRPr sz="3199" b="0" i="0" u="none" strike="noStrike" cap="non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2941"/>
              </a:srgbClr>
            </a:outerShdw>
          </a:effectLst>
        </p:spPr>
        <p:txBody>
          <a:bodyPr/>
          <a:lstStyle/>
          <a:p>
            <a:endParaRPr lang="en-US"/>
          </a:p>
        </p:txBody>
      </p:sp>
      <p:sp>
        <p:nvSpPr>
          <p:cNvPr id="3588" name="Google Shape;3588;p135"/>
          <p:cNvSpPr txBox="1"/>
          <p:nvPr/>
        </p:nvSpPr>
        <p:spPr>
          <a:xfrm>
            <a:off x="340275" y="951651"/>
            <a:ext cx="3804900" cy="854400"/>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Clr>
                <a:srgbClr val="000000"/>
              </a:buClr>
              <a:buSzPts val="2199"/>
              <a:buFont typeface="Arial"/>
              <a:buNone/>
            </a:pPr>
            <a:r>
              <a:rPr lang="en" sz="2199" b="0" i="0" u="none" strike="noStrike" cap="none">
                <a:solidFill>
                  <a:srgbClr val="FFFFFF"/>
                </a:solidFill>
                <a:latin typeface="Inter ExtraBold"/>
                <a:ea typeface="Inter ExtraBold"/>
                <a:cs typeface="Inter ExtraBold"/>
                <a:sym typeface="Inter ExtraBold"/>
              </a:rPr>
              <a:t>Simplify the business </a:t>
            </a:r>
            <a:br>
              <a:rPr lang="en" sz="2199" b="0" i="0" u="none" strike="noStrike" cap="none">
                <a:solidFill>
                  <a:srgbClr val="FFFFFF"/>
                </a:solidFill>
                <a:latin typeface="Inter ExtraBold"/>
                <a:ea typeface="Inter ExtraBold"/>
                <a:cs typeface="Inter ExtraBold"/>
                <a:sym typeface="Inter ExtraBold"/>
              </a:rPr>
            </a:br>
            <a:r>
              <a:rPr lang="en" sz="2199" b="0" i="0" u="none" strike="noStrike" cap="none">
                <a:solidFill>
                  <a:srgbClr val="FFFFFF"/>
                </a:solidFill>
                <a:latin typeface="Inter ExtraBold"/>
                <a:ea typeface="Inter ExtraBold"/>
                <a:cs typeface="Inter ExtraBold"/>
                <a:sym typeface="Inter ExtraBold"/>
              </a:rPr>
              <a:t>of running your business.</a:t>
            </a:r>
            <a:endParaRPr sz="2199" b="0" i="0" u="none" strike="noStrike" cap="non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2" name="Google Shape;3662;p13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2941"/>
              </a:srgbClr>
            </a:outerShdw>
          </a:effectLst>
        </p:spPr>
        <p:txBody>
          <a:bodyPr/>
          <a:lstStyle/>
          <a:p>
            <a:endParaRPr lang="en-US"/>
          </a:p>
        </p:txBody>
      </p:sp>
      <p:sp>
        <p:nvSpPr>
          <p:cNvPr id="3672" name="Google Shape;3672;p136"/>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6" name="Google Shape;3736;p13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2941"/>
              </a:srgbClr>
            </a:outerShdw>
          </a:effectLst>
        </p:spPr>
        <p:txBody>
          <a:bodyPr/>
          <a:lstStyle/>
          <a:p>
            <a:endParaRPr lang="en-US"/>
          </a:p>
        </p:txBody>
      </p:sp>
      <p:sp>
        <p:nvSpPr>
          <p:cNvPr id="3746" name="Google Shape;3746;p137"/>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9" name="Google Shape;3749;p13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2941"/>
              </a:srgbClr>
            </a:outerShdw>
          </a:effectLst>
        </p:spPr>
        <p:txBody>
          <a:bodyPr/>
          <a:lstStyle/>
          <a:p>
            <a:endParaRPr lang="en-US"/>
          </a:p>
        </p:txBody>
      </p:sp>
      <p:sp>
        <p:nvSpPr>
          <p:cNvPr id="3759" name="Google Shape;3759;p13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left justified">
  <p:cSld name="Title and body, left justified">
    <p:spTree>
      <p:nvGrpSpPr>
        <p:cNvPr id="1" name="Shape 3764"/>
        <p:cNvGrpSpPr/>
        <p:nvPr/>
      </p:nvGrpSpPr>
      <p:grpSpPr>
        <a:xfrm>
          <a:off x="0" y="0"/>
          <a:ext cx="0" cy="0"/>
          <a:chOff x="0" y="0"/>
          <a:chExt cx="0" cy="0"/>
        </a:xfrm>
      </p:grpSpPr>
      <p:sp>
        <p:nvSpPr>
          <p:cNvPr id="3765" name="Google Shape;3765;p190"/>
          <p:cNvSpPr txBox="1">
            <a:spLocks noGrp="1"/>
          </p:cNvSpPr>
          <p:nvPr>
            <p:ph type="title"/>
          </p:nvPr>
        </p:nvSpPr>
        <p:spPr>
          <a:xfrm>
            <a:off x="399846"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66" name="Google Shape;3766;p190"/>
          <p:cNvSpPr txBox="1">
            <a:spLocks noGrp="1"/>
          </p:cNvSpPr>
          <p:nvPr>
            <p:ph type="body" idx="1"/>
          </p:nvPr>
        </p:nvSpPr>
        <p:spPr>
          <a:xfrm>
            <a:off x="399846"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767" name="Google Shape;3767;p19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768" name="Google Shape;3768;p190"/>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9" name="Google Shape;3769;p190"/>
          <p:cNvSpPr txBox="1">
            <a:spLocks noGrp="1"/>
          </p:cNvSpPr>
          <p:nvPr>
            <p:ph type="subTitle" idx="2"/>
          </p:nvPr>
        </p:nvSpPr>
        <p:spPr>
          <a:xfrm>
            <a:off x="642621"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3770" name="Google Shape;3770;p19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7"/>
        <p:cNvGrpSpPr/>
        <p:nvPr/>
      </p:nvGrpSpPr>
      <p:grpSpPr>
        <a:xfrm>
          <a:off x="0" y="0"/>
          <a:ext cx="0" cy="0"/>
          <a:chOff x="0" y="0"/>
          <a:chExt cx="0" cy="0"/>
        </a:xfrm>
      </p:grpSpPr>
      <p:sp>
        <p:nvSpPr>
          <p:cNvPr id="898" name="Google Shape;898;p10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10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900" name="Google Shape;900;p10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01" name="Google Shape;901;p10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902" name="Google Shape;902;p1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903" name="Google Shape;903;p10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904" name="Google Shape;904;p109"/>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1"/>
        <p:cNvGrpSpPr/>
        <p:nvPr/>
      </p:nvGrpSpPr>
      <p:grpSpPr>
        <a:xfrm>
          <a:off x="0" y="0"/>
          <a:ext cx="0" cy="0"/>
          <a:chOff x="0" y="0"/>
          <a:chExt cx="0" cy="0"/>
        </a:xfrm>
      </p:grpSpPr>
      <p:sp>
        <p:nvSpPr>
          <p:cNvPr id="3772" name="Google Shape;3772;p19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3" name="Google Shape;3773;p19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74" name="Google Shape;3774;p193"/>
          <p:cNvGrpSpPr/>
          <p:nvPr/>
        </p:nvGrpSpPr>
        <p:grpSpPr>
          <a:xfrm>
            <a:off x="8041173" y="4778596"/>
            <a:ext cx="598277" cy="170409"/>
            <a:chOff x="238125" y="1822850"/>
            <a:chExt cx="7080200" cy="2016675"/>
          </a:xfrm>
        </p:grpSpPr>
        <p:sp>
          <p:nvSpPr>
            <p:cNvPr id="3775" name="Google Shape;3775;p19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6" name="Google Shape;3776;p19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7" name="Google Shape;3777;p19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8" name="Google Shape;3778;p19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9" name="Google Shape;3779;p19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0" name="Google Shape;3780;p19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1" name="Google Shape;3781;p19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82" name="Google Shape;3782;p19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83"/>
        <p:cNvGrpSpPr/>
        <p:nvPr/>
      </p:nvGrpSpPr>
      <p:grpSpPr>
        <a:xfrm>
          <a:off x="0" y="0"/>
          <a:ext cx="0" cy="0"/>
          <a:chOff x="0" y="0"/>
          <a:chExt cx="0" cy="0"/>
        </a:xfrm>
      </p:grpSpPr>
      <p:sp>
        <p:nvSpPr>
          <p:cNvPr id="3784" name="Google Shape;3784;g28457e2a918_0_10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5" name="Google Shape;3785;g28457e2a918_0_10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86" name="Google Shape;3786;g28457e2a918_0_10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87" name="Google Shape;3787;g28457e2a918_0_10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88" name="Google Shape;3788;g28457e2a918_0_10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89"/>
        <p:cNvGrpSpPr/>
        <p:nvPr/>
      </p:nvGrpSpPr>
      <p:grpSpPr>
        <a:xfrm>
          <a:off x="0" y="0"/>
          <a:ext cx="0" cy="0"/>
          <a:chOff x="0" y="0"/>
          <a:chExt cx="0" cy="0"/>
        </a:xfrm>
      </p:grpSpPr>
      <p:sp>
        <p:nvSpPr>
          <p:cNvPr id="3790" name="Google Shape;3790;p19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791"/>
        <p:cNvGrpSpPr/>
        <p:nvPr/>
      </p:nvGrpSpPr>
      <p:grpSpPr>
        <a:xfrm>
          <a:off x="0" y="0"/>
          <a:ext cx="0" cy="0"/>
          <a:chOff x="0" y="0"/>
          <a:chExt cx="0" cy="0"/>
        </a:xfrm>
      </p:grpSpPr>
      <p:sp>
        <p:nvSpPr>
          <p:cNvPr id="3792" name="Google Shape;3792;p195"/>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793" name="Google Shape;3793;p195"/>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794" name="Google Shape;3794;p195"/>
          <p:cNvGrpSpPr/>
          <p:nvPr/>
        </p:nvGrpSpPr>
        <p:grpSpPr>
          <a:xfrm>
            <a:off x="7833119" y="4564515"/>
            <a:ext cx="1026629" cy="292418"/>
            <a:chOff x="238125" y="1822850"/>
            <a:chExt cx="7080200" cy="2016675"/>
          </a:xfrm>
        </p:grpSpPr>
        <p:sp>
          <p:nvSpPr>
            <p:cNvPr id="3795" name="Google Shape;3795;p19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6" name="Google Shape;3796;p19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7" name="Google Shape;3797;p19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8" name="Google Shape;3798;p19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9" name="Google Shape;3799;p19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0" name="Google Shape;3800;p19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1" name="Google Shape;3801;p19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3802"/>
        <p:cNvGrpSpPr/>
        <p:nvPr/>
      </p:nvGrpSpPr>
      <p:grpSpPr>
        <a:xfrm>
          <a:off x="0" y="0"/>
          <a:ext cx="0" cy="0"/>
          <a:chOff x="0" y="0"/>
          <a:chExt cx="0" cy="0"/>
        </a:xfrm>
      </p:grpSpPr>
      <p:sp>
        <p:nvSpPr>
          <p:cNvPr id="3803" name="Google Shape;3803;p196"/>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4" name="Google Shape;3804;p196"/>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805" name="Google Shape;3805;p196"/>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3806" name="Google Shape;3806;p196"/>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3807"/>
        <p:cNvGrpSpPr/>
        <p:nvPr/>
      </p:nvGrpSpPr>
      <p:grpSpPr>
        <a:xfrm>
          <a:off x="0" y="0"/>
          <a:ext cx="0" cy="0"/>
          <a:chOff x="0" y="0"/>
          <a:chExt cx="0" cy="0"/>
        </a:xfrm>
      </p:grpSpPr>
      <p:sp>
        <p:nvSpPr>
          <p:cNvPr id="3808" name="Google Shape;3808;p197"/>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809" name="Google Shape;3809;p197"/>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810" name="Google Shape;3810;p197"/>
          <p:cNvGrpSpPr/>
          <p:nvPr/>
        </p:nvGrpSpPr>
        <p:grpSpPr>
          <a:xfrm>
            <a:off x="455001" y="401909"/>
            <a:ext cx="908390" cy="258739"/>
            <a:chOff x="238125" y="1822850"/>
            <a:chExt cx="7080200" cy="2016675"/>
          </a:xfrm>
        </p:grpSpPr>
        <p:sp>
          <p:nvSpPr>
            <p:cNvPr id="3811" name="Google Shape;3811;p19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2" name="Google Shape;3812;p19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3" name="Google Shape;3813;p19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4" name="Google Shape;3814;p19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p19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6" name="Google Shape;3816;p19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7" name="Google Shape;3817;p19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818" name="Google Shape;3818;p197"/>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3819"/>
        <p:cNvGrpSpPr/>
        <p:nvPr/>
      </p:nvGrpSpPr>
      <p:grpSpPr>
        <a:xfrm>
          <a:off x="0" y="0"/>
          <a:ext cx="0" cy="0"/>
          <a:chOff x="0" y="0"/>
          <a:chExt cx="0" cy="0"/>
        </a:xfrm>
      </p:grpSpPr>
      <p:sp>
        <p:nvSpPr>
          <p:cNvPr id="3820" name="Google Shape;3820;p198"/>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821" name="Google Shape;3821;p198"/>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822" name="Google Shape;3822;p198"/>
          <p:cNvGrpSpPr/>
          <p:nvPr/>
        </p:nvGrpSpPr>
        <p:grpSpPr>
          <a:xfrm>
            <a:off x="455001" y="401909"/>
            <a:ext cx="908390" cy="258739"/>
            <a:chOff x="238125" y="1822850"/>
            <a:chExt cx="7080200" cy="2016675"/>
          </a:xfrm>
        </p:grpSpPr>
        <p:sp>
          <p:nvSpPr>
            <p:cNvPr id="3823" name="Google Shape;3823;p19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4" name="Google Shape;3824;p19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5" name="Google Shape;3825;p19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6" name="Google Shape;3826;p19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7" name="Google Shape;3827;p19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8" name="Google Shape;3828;p19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9" name="Google Shape;3829;p19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830" name="Google Shape;3830;p198"/>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chemeClr val="accent6"/>
        </a:solidFill>
        <a:effectLst/>
      </p:bgPr>
    </p:bg>
    <p:spTree>
      <p:nvGrpSpPr>
        <p:cNvPr id="1" name="Shape 3831"/>
        <p:cNvGrpSpPr/>
        <p:nvPr/>
      </p:nvGrpSpPr>
      <p:grpSpPr>
        <a:xfrm>
          <a:off x="0" y="0"/>
          <a:ext cx="0" cy="0"/>
          <a:chOff x="0" y="0"/>
          <a:chExt cx="0" cy="0"/>
        </a:xfrm>
      </p:grpSpPr>
      <p:sp>
        <p:nvSpPr>
          <p:cNvPr id="3832" name="Google Shape;3832;p199"/>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33" name="Google Shape;3833;p199"/>
          <p:cNvGrpSpPr/>
          <p:nvPr/>
        </p:nvGrpSpPr>
        <p:grpSpPr>
          <a:xfrm>
            <a:off x="2622652" y="3587454"/>
            <a:ext cx="2377550" cy="653782"/>
            <a:chOff x="2159414" y="3486447"/>
            <a:chExt cx="2606105" cy="720500"/>
          </a:xfrm>
        </p:grpSpPr>
        <p:grpSp>
          <p:nvGrpSpPr>
            <p:cNvPr id="3834" name="Google Shape;3834;p199"/>
            <p:cNvGrpSpPr/>
            <p:nvPr/>
          </p:nvGrpSpPr>
          <p:grpSpPr>
            <a:xfrm>
              <a:off x="2159414" y="3486447"/>
              <a:ext cx="2606105" cy="49200"/>
              <a:chOff x="2159414" y="3486447"/>
              <a:chExt cx="2606105" cy="49200"/>
            </a:xfrm>
          </p:grpSpPr>
          <p:sp>
            <p:nvSpPr>
              <p:cNvPr id="3835" name="Google Shape;3835;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6" name="Google Shape;3836;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7" name="Google Shape;3837;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9" name="Google Shape;3839;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0" name="Google Shape;3840;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1" name="Google Shape;3841;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2" name="Google Shape;3842;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3" name="Google Shape;3843;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4" name="Google Shape;3844;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5" name="Google Shape;3845;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6" name="Google Shape;3846;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7" name="Google Shape;3847;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8" name="Google Shape;3848;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9" name="Google Shape;3849;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0" name="Google Shape;3850;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51" name="Google Shape;3851;p199"/>
            <p:cNvGrpSpPr/>
            <p:nvPr/>
          </p:nvGrpSpPr>
          <p:grpSpPr>
            <a:xfrm>
              <a:off x="2159414" y="3652838"/>
              <a:ext cx="2606105" cy="49200"/>
              <a:chOff x="2159414" y="3486447"/>
              <a:chExt cx="2606105" cy="49200"/>
            </a:xfrm>
          </p:grpSpPr>
          <p:sp>
            <p:nvSpPr>
              <p:cNvPr id="3852" name="Google Shape;3852;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3" name="Google Shape;3853;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5" name="Google Shape;3855;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6" name="Google Shape;3856;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7" name="Google Shape;3857;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8" name="Google Shape;3858;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9" name="Google Shape;3859;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0" name="Google Shape;3860;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2" name="Google Shape;3862;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4" name="Google Shape;3864;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5" name="Google Shape;3865;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6" name="Google Shape;3866;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7" name="Google Shape;3867;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8" name="Google Shape;3868;p199"/>
            <p:cNvGrpSpPr/>
            <p:nvPr/>
          </p:nvGrpSpPr>
          <p:grpSpPr>
            <a:xfrm>
              <a:off x="2159414" y="3819188"/>
              <a:ext cx="2606105" cy="49200"/>
              <a:chOff x="2159414" y="3486447"/>
              <a:chExt cx="2606105" cy="49200"/>
            </a:xfrm>
          </p:grpSpPr>
          <p:sp>
            <p:nvSpPr>
              <p:cNvPr id="3869" name="Google Shape;3869;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0" name="Google Shape;3870;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1" name="Google Shape;3871;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2" name="Google Shape;3872;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3" name="Google Shape;3873;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4" name="Google Shape;3874;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5" name="Google Shape;3875;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6" name="Google Shape;3876;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7" name="Google Shape;3877;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8" name="Google Shape;3878;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9" name="Google Shape;3879;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0" name="Google Shape;3880;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1" name="Google Shape;3881;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2" name="Google Shape;3882;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3" name="Google Shape;3883;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4" name="Google Shape;3884;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85" name="Google Shape;3885;p199"/>
            <p:cNvGrpSpPr/>
            <p:nvPr/>
          </p:nvGrpSpPr>
          <p:grpSpPr>
            <a:xfrm>
              <a:off x="2159414" y="3983540"/>
              <a:ext cx="2606105" cy="49200"/>
              <a:chOff x="2159414" y="3486447"/>
              <a:chExt cx="2606105" cy="49200"/>
            </a:xfrm>
          </p:grpSpPr>
          <p:sp>
            <p:nvSpPr>
              <p:cNvPr id="3886" name="Google Shape;3886;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7" name="Google Shape;3887;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8" name="Google Shape;3888;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9" name="Google Shape;3889;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0" name="Google Shape;3890;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1" name="Google Shape;3891;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2" name="Google Shape;3892;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3" name="Google Shape;3893;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4" name="Google Shape;3894;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5" name="Google Shape;3895;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6" name="Google Shape;3896;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7" name="Google Shape;3897;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8" name="Google Shape;3898;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9" name="Google Shape;3899;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0" name="Google Shape;3900;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1" name="Google Shape;3901;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02" name="Google Shape;3902;p199"/>
            <p:cNvGrpSpPr/>
            <p:nvPr/>
          </p:nvGrpSpPr>
          <p:grpSpPr>
            <a:xfrm>
              <a:off x="2159414" y="4157747"/>
              <a:ext cx="2606105" cy="49200"/>
              <a:chOff x="2159414" y="3486447"/>
              <a:chExt cx="2606105" cy="49200"/>
            </a:xfrm>
          </p:grpSpPr>
          <p:sp>
            <p:nvSpPr>
              <p:cNvPr id="3903" name="Google Shape;3903;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4" name="Google Shape;3904;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5" name="Google Shape;3905;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6" name="Google Shape;3906;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7" name="Google Shape;3907;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8" name="Google Shape;3908;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9" name="Google Shape;3909;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0" name="Google Shape;3910;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1" name="Google Shape;3911;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2" name="Google Shape;3912;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4" name="Google Shape;3914;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5" name="Google Shape;3915;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6" name="Google Shape;3916;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7" name="Google Shape;3917;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919" name="Google Shape;3919;p199"/>
          <p:cNvSpPr txBox="1">
            <a:spLocks noGrp="1"/>
          </p:cNvSpPr>
          <p:nvPr>
            <p:ph type="ctrTitle"/>
          </p:nvPr>
        </p:nvSpPr>
        <p:spPr>
          <a:xfrm>
            <a:off x="311700" y="1979275"/>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920" name="Google Shape;3920;p199"/>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921" name="Google Shape;3921;p199"/>
          <p:cNvGrpSpPr/>
          <p:nvPr/>
        </p:nvGrpSpPr>
        <p:grpSpPr>
          <a:xfrm>
            <a:off x="455001" y="401909"/>
            <a:ext cx="908390" cy="258739"/>
            <a:chOff x="238125" y="1822850"/>
            <a:chExt cx="7080200" cy="2016675"/>
          </a:xfrm>
        </p:grpSpPr>
        <p:sp>
          <p:nvSpPr>
            <p:cNvPr id="3922" name="Google Shape;3922;p19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3" name="Google Shape;3923;p19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4" name="Google Shape;3924;p19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5" name="Google Shape;3925;p19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6" name="Google Shape;3926;p19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7" name="Google Shape;3927;p19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8" name="Google Shape;3928;p19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929" name="Google Shape;3929;p199"/>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3930" name="Google Shape;3930;p199"/>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Alt title w/shapes &amp; imgs">
  <p:cSld name="Alt title w/shapes &amp; imgs">
    <p:bg>
      <p:bgPr>
        <a:solidFill>
          <a:schemeClr val="dk1"/>
        </a:solidFill>
        <a:effectLst/>
      </p:bgPr>
    </p:bg>
    <p:spTree>
      <p:nvGrpSpPr>
        <p:cNvPr id="1" name="Shape 3931"/>
        <p:cNvGrpSpPr/>
        <p:nvPr/>
      </p:nvGrpSpPr>
      <p:grpSpPr>
        <a:xfrm>
          <a:off x="0" y="0"/>
          <a:ext cx="0" cy="0"/>
          <a:chOff x="0" y="0"/>
          <a:chExt cx="0" cy="0"/>
        </a:xfrm>
      </p:grpSpPr>
      <p:sp>
        <p:nvSpPr>
          <p:cNvPr id="3932" name="Google Shape;3932;p200"/>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3" name="Google Shape;3933;p200"/>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3934" name="Google Shape;3934;p200"/>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3935" name="Google Shape;3935;p200"/>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3936" name="Google Shape;3936;p200"/>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7" name="Google Shape;3937;p200"/>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8" name="Google Shape;3938;p200"/>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9" name="Google Shape;3939;p200"/>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3940" name="Google Shape;3940;p200"/>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3941" name="Google Shape;3941;p200"/>
          <p:cNvGrpSpPr/>
          <p:nvPr/>
        </p:nvGrpSpPr>
        <p:grpSpPr>
          <a:xfrm>
            <a:off x="5825945" y="3085919"/>
            <a:ext cx="1376700" cy="330600"/>
            <a:chOff x="5457350" y="2701375"/>
            <a:chExt cx="1376700" cy="330600"/>
          </a:xfrm>
        </p:grpSpPr>
        <p:sp>
          <p:nvSpPr>
            <p:cNvPr id="3942" name="Google Shape;3942;p200"/>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3943" name="Google Shape;3943;p200"/>
            <p:cNvGrpSpPr/>
            <p:nvPr/>
          </p:nvGrpSpPr>
          <p:grpSpPr>
            <a:xfrm>
              <a:off x="5541202" y="2774463"/>
              <a:ext cx="183000" cy="183000"/>
              <a:chOff x="5541202" y="2774463"/>
              <a:chExt cx="183000" cy="183000"/>
            </a:xfrm>
          </p:grpSpPr>
          <p:sp>
            <p:nvSpPr>
              <p:cNvPr id="3944" name="Google Shape;3944;p200"/>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5" name="Google Shape;3945;p200"/>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946" name="Google Shape;3946;p200"/>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47" name="Google Shape;3947;p200"/>
          <p:cNvGrpSpPr/>
          <p:nvPr/>
        </p:nvGrpSpPr>
        <p:grpSpPr>
          <a:xfrm>
            <a:off x="2446251" y="4626183"/>
            <a:ext cx="845188" cy="162953"/>
            <a:chOff x="3701600" y="2570125"/>
            <a:chExt cx="1503625" cy="289900"/>
          </a:xfrm>
        </p:grpSpPr>
        <p:sp>
          <p:nvSpPr>
            <p:cNvPr id="3948" name="Google Shape;3948;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9" name="Google Shape;3949;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0" name="Google Shape;3950;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1" name="Google Shape;3951;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2" name="Google Shape;3952;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3" name="Google Shape;3953;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4" name="Google Shape;3954;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5" name="Google Shape;3955;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6" name="Google Shape;3956;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7" name="Google Shape;3957;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8" name="Google Shape;3958;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9" name="Google Shape;3959;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60" name="Google Shape;3960;p200"/>
          <p:cNvGrpSpPr/>
          <p:nvPr/>
        </p:nvGrpSpPr>
        <p:grpSpPr>
          <a:xfrm>
            <a:off x="5267232" y="4595310"/>
            <a:ext cx="908377" cy="201300"/>
            <a:chOff x="5577025" y="2564875"/>
            <a:chExt cx="1764525" cy="390950"/>
          </a:xfrm>
        </p:grpSpPr>
        <p:sp>
          <p:nvSpPr>
            <p:cNvPr id="3961" name="Google Shape;3961;p200"/>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2" name="Google Shape;3962;p200"/>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3" name="Google Shape;3963;p200"/>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4" name="Google Shape;3964;p200"/>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5" name="Google Shape;3965;p200"/>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6" name="Google Shape;3966;p200"/>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7" name="Google Shape;3967;p200"/>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8" name="Google Shape;3968;p200"/>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9" name="Google Shape;3969;p200"/>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0" name="Google Shape;3970;p200"/>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1" name="Google Shape;3971;p200"/>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2" name="Google Shape;3972;p200"/>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3" name="Google Shape;3973;p200"/>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4" name="Google Shape;3974;p200"/>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5" name="Google Shape;3975;p200"/>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6" name="Google Shape;3976;p200"/>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7" name="Google Shape;3977;p200"/>
          <p:cNvGrpSpPr/>
          <p:nvPr/>
        </p:nvGrpSpPr>
        <p:grpSpPr>
          <a:xfrm>
            <a:off x="3882459" y="4590170"/>
            <a:ext cx="682107" cy="266863"/>
            <a:chOff x="238125" y="2500825"/>
            <a:chExt cx="1678825" cy="656650"/>
          </a:xfrm>
        </p:grpSpPr>
        <p:sp>
          <p:nvSpPr>
            <p:cNvPr id="3978" name="Google Shape;3978;p200"/>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9" name="Google Shape;3979;p200"/>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0" name="Google Shape;3980;p200"/>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1" name="Google Shape;3981;p200"/>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2" name="Google Shape;3982;p200"/>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3" name="Google Shape;3983;p200"/>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4" name="Google Shape;3984;p200"/>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5" name="Google Shape;3985;p200"/>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6" name="Google Shape;3986;p200"/>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7" name="Google Shape;3987;p200"/>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p200"/>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9" name="Google Shape;3989;p200"/>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0" name="Google Shape;3990;p200"/>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1" name="Google Shape;3991;p200"/>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2" name="Google Shape;3992;p200"/>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3" name="Google Shape;3993;p200"/>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4" name="Google Shape;3994;p200"/>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5" name="Google Shape;3995;p200"/>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6" name="Google Shape;3996;p200"/>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97" name="Google Shape;3997;p200"/>
          <p:cNvGrpSpPr/>
          <p:nvPr/>
        </p:nvGrpSpPr>
        <p:grpSpPr>
          <a:xfrm>
            <a:off x="6779579" y="4626183"/>
            <a:ext cx="845188" cy="162953"/>
            <a:chOff x="3701600" y="2570125"/>
            <a:chExt cx="1503625" cy="289900"/>
          </a:xfrm>
        </p:grpSpPr>
        <p:sp>
          <p:nvSpPr>
            <p:cNvPr id="3998" name="Google Shape;3998;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0" name="Google Shape;4000;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1" name="Google Shape;4001;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3" name="Google Shape;4003;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4" name="Google Shape;4004;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5" name="Google Shape;4005;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6" name="Google Shape;4006;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7" name="Google Shape;4007;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8" name="Google Shape;4008;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9" name="Google Shape;4009;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10" name="Google Shape;4010;p200"/>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1" name="Google Shape;4011;p200"/>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4012" name="Google Shape;4012;p200"/>
          <p:cNvGrpSpPr/>
          <p:nvPr/>
        </p:nvGrpSpPr>
        <p:grpSpPr>
          <a:xfrm>
            <a:off x="6292189" y="1426141"/>
            <a:ext cx="1425849" cy="1425202"/>
            <a:chOff x="1189450" y="238125"/>
            <a:chExt cx="5177375" cy="5175025"/>
          </a:xfrm>
        </p:grpSpPr>
        <p:sp>
          <p:nvSpPr>
            <p:cNvPr id="4013" name="Google Shape;4013;p20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p20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5" name="Google Shape;4015;p20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6" name="Google Shape;4016;p20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7" name="Google Shape;4017;p20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8" name="Google Shape;4018;p20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9" name="Google Shape;4019;p20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0" name="Google Shape;4020;p20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1" name="Google Shape;4021;p20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2" name="Google Shape;4022;p20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3" name="Google Shape;4023;p20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4" name="Google Shape;4024;p20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5" name="Google Shape;4025;p20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6" name="Google Shape;4026;p20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7" name="Google Shape;4027;p20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8" name="Google Shape;4028;p20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9" name="Google Shape;4029;p20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0" name="Google Shape;4030;p20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1" name="Google Shape;4031;p20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2" name="Google Shape;4032;p20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3" name="Google Shape;4033;p20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4" name="Google Shape;4034;p20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5" name="Google Shape;4035;p20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6" name="Google Shape;4036;p20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7" name="Google Shape;4037;p20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8" name="Google Shape;4038;p20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9" name="Google Shape;4039;p20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0" name="Google Shape;4040;p20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1" name="Google Shape;4041;p20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2" name="Google Shape;4042;p20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3" name="Google Shape;4043;p20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4" name="Google Shape;4044;p20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5" name="Google Shape;4045;p20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6" name="Google Shape;4046;p20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7" name="Google Shape;4047;p20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8" name="Google Shape;4048;p20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9" name="Google Shape;4049;p20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0" name="Google Shape;4050;p20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1" name="Google Shape;4051;p20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2" name="Google Shape;4052;p20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3" name="Google Shape;4053;p20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4" name="Google Shape;4054;p20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5" name="Google Shape;4055;p20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6" name="Google Shape;4056;p20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7" name="Google Shape;4057;p20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8" name="Google Shape;4058;p20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9" name="Google Shape;4059;p20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0" name="Google Shape;4060;p20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1" name="Google Shape;4061;p20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2" name="Google Shape;4062;p20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3" name="Google Shape;4063;p20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4" name="Google Shape;4064;p20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5" name="Google Shape;4065;p20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6" name="Google Shape;4066;p20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7" name="Google Shape;4067;p20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p20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9" name="Google Shape;4069;p20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0" name="Google Shape;4070;p20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1" name="Google Shape;4071;p20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2" name="Google Shape;4072;p20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3" name="Google Shape;4073;p20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4" name="Google Shape;4074;p20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5" name="Google Shape;4075;p20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6" name="Google Shape;4076;p20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7" name="Google Shape;4077;p20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8" name="Google Shape;4078;p20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9" name="Google Shape;4079;p20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0" name="Google Shape;4080;p20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1" name="Google Shape;4081;p20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2" name="Google Shape;4082;p20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3" name="Google Shape;4083;p20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4" name="Google Shape;4084;p20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5" name="Google Shape;4085;p20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6" name="Google Shape;4086;p20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7" name="Google Shape;4087;p20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8" name="Google Shape;4088;p20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9" name="Google Shape;4089;p20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0" name="Google Shape;4090;p20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1" name="Google Shape;4091;p20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2" name="Google Shape;4092;p20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3" name="Google Shape;4093;p20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4" name="Google Shape;4094;p20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5" name="Google Shape;4095;p20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6" name="Google Shape;4096;p20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7" name="Google Shape;4097;p20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8" name="Google Shape;4098;p20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9" name="Google Shape;4099;p20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0" name="Google Shape;4100;p20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1" name="Google Shape;4101;p20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2" name="Google Shape;4102;p20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3" name="Google Shape;4103;p20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4" name="Google Shape;4104;p20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5" name="Google Shape;4105;p20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6" name="Google Shape;4106;p20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7" name="Google Shape;4107;p20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8" name="Google Shape;4108;p20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9" name="Google Shape;4109;p20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0" name="Google Shape;4110;p20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1" name="Google Shape;4111;p20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2" name="Google Shape;4112;p20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3" name="Google Shape;4113;p20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4" name="Google Shape;4114;p20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5" name="Google Shape;4115;p20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6" name="Google Shape;4116;p20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7" name="Google Shape;4117;p20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8" name="Google Shape;4118;p20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9" name="Google Shape;4119;p20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0" name="Google Shape;4120;p20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1" name="Google Shape;4121;p20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2" name="Google Shape;4122;p20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3" name="Google Shape;4123;p20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4" name="Google Shape;4124;p20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5" name="Google Shape;4125;p20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6" name="Google Shape;4126;p20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7" name="Google Shape;4127;p20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8" name="Google Shape;4128;p20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9" name="Google Shape;4129;p20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0" name="Google Shape;4130;p20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1" name="Google Shape;4131;p20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2" name="Google Shape;4132;p20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p20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4" name="Google Shape;4134;p20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5" name="Google Shape;4135;p20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6" name="Google Shape;4136;p20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7" name="Google Shape;4137;p20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8" name="Google Shape;4138;p20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9" name="Google Shape;4139;p20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0" name="Google Shape;4140;p20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1" name="Google Shape;4141;p20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2" name="Google Shape;4142;p20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3" name="Google Shape;4143;p20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4" name="Google Shape;4144;p20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5" name="Google Shape;4145;p20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6" name="Google Shape;4146;p20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7" name="Google Shape;4147;p20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8" name="Google Shape;4148;p20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9" name="Google Shape;4149;p20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0" name="Google Shape;4150;p20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1" name="Google Shape;4151;p20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p20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p20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4" name="Google Shape;4154;p20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5" name="Google Shape;4155;p20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6" name="Google Shape;4156;p20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7" name="Google Shape;4157;p20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p20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9" name="Google Shape;4159;p20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0" name="Google Shape;4160;p20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p20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2" name="Google Shape;4162;p20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3" name="Google Shape;4163;p20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4" name="Google Shape;4164;p20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5" name="Google Shape;4165;p20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6" name="Google Shape;4166;p20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7" name="Google Shape;4167;p20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8" name="Google Shape;4168;p20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p20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0" name="Google Shape;4170;p20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1" name="Google Shape;4171;p20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2" name="Google Shape;4172;p20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3" name="Google Shape;4173;p20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4" name="Google Shape;4174;p20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5" name="Google Shape;4175;p20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6" name="Google Shape;4176;p20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7" name="Google Shape;4177;p20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8" name="Google Shape;4178;p20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9" name="Google Shape;4179;p20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0" name="Google Shape;4180;p20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1" name="Google Shape;4181;p20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2" name="Google Shape;4182;p20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3" name="Google Shape;4183;p20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4" name="Google Shape;4184;p20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p20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6" name="Google Shape;4186;p20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7" name="Google Shape;4187;p20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8" name="Google Shape;4188;p20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9" name="Google Shape;4189;p20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0" name="Google Shape;4190;p20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1" name="Google Shape;4191;p20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2" name="Google Shape;4192;p20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3" name="Google Shape;4193;p20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4" name="Google Shape;4194;p20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5" name="Google Shape;4195;p20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6" name="Google Shape;4196;p20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7" name="Google Shape;4197;p20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8" name="Google Shape;4198;p20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9" name="Google Shape;4199;p20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0" name="Google Shape;4200;p20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1" name="Google Shape;4201;p20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2" name="Google Shape;4202;p20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3" name="Google Shape;4203;p20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4" name="Google Shape;4204;p20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5" name="Google Shape;4205;p20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6" name="Google Shape;4206;p20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7" name="Google Shape;4207;p20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p20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9" name="Google Shape;4209;p20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0" name="Google Shape;4210;p20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p20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2" name="Google Shape;4212;p20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3" name="Google Shape;4213;p20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4" name="Google Shape;4214;p20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5" name="Google Shape;4215;p20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6" name="Google Shape;4216;p20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7" name="Google Shape;4217;p20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8" name="Google Shape;4218;p20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9" name="Google Shape;4219;p20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p20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1" name="Google Shape;4221;p20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2" name="Google Shape;4222;p20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3" name="Google Shape;4223;p20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4" name="Google Shape;4224;p20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5" name="Google Shape;4225;p20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6" name="Google Shape;4226;p20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7" name="Google Shape;4227;p20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p20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9" name="Google Shape;4229;p20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0" name="Google Shape;4230;p20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1" name="Google Shape;4231;p20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2" name="Google Shape;4232;p20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3" name="Google Shape;4233;p20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p20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p20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20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p20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p20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20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p20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1" name="Google Shape;4241;p20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2" name="Google Shape;4242;p20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p20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p20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p20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p20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p20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p20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p20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20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p20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2" name="Google Shape;4252;p20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p20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4" name="Google Shape;4254;p20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5" name="Google Shape;4255;p20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6" name="Google Shape;4256;p20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7" name="Google Shape;4257;p20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p20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9" name="Google Shape;4259;p20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0" name="Google Shape;4260;p20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1" name="Google Shape;4261;p20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2" name="Google Shape;4262;p20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3" name="Google Shape;4263;p20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4" name="Google Shape;4264;p20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5" name="Google Shape;4265;p20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6" name="Google Shape;4266;p20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7" name="Google Shape;4267;p20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8" name="Google Shape;4268;p20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9" name="Google Shape;4269;p20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0" name="Google Shape;4270;p20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1" name="Google Shape;4271;p20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2" name="Google Shape;4272;p20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3" name="Google Shape;4273;p20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4" name="Google Shape;4274;p20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5" name="Google Shape;4275;p20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6" name="Google Shape;4276;p20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7" name="Google Shape;4277;p20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8" name="Google Shape;4278;p20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9" name="Google Shape;4279;p20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0" name="Google Shape;4280;p20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1" name="Google Shape;4281;p20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2" name="Google Shape;4282;p20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3" name="Google Shape;4283;p20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4" name="Google Shape;4284;p20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5" name="Google Shape;4285;p20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6" name="Google Shape;4286;p20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7" name="Google Shape;4287;p20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8" name="Google Shape;4288;p20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9" name="Google Shape;4289;p20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0" name="Google Shape;4290;p20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1" name="Google Shape;4291;p20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2" name="Google Shape;4292;p20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3" name="Google Shape;4293;p20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4" name="Google Shape;4294;p20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5" name="Google Shape;4295;p20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6" name="Google Shape;4296;p20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7" name="Google Shape;4297;p20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8" name="Google Shape;4298;p20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9" name="Google Shape;4299;p20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0" name="Google Shape;4300;p20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1" name="Google Shape;4301;p20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2" name="Google Shape;4302;p20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3" name="Google Shape;4303;p20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4" name="Google Shape;4304;p20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5" name="Google Shape;4305;p20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6" name="Google Shape;4306;p20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7" name="Google Shape;4307;p20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8" name="Google Shape;4308;p20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9" name="Google Shape;4309;p20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0" name="Google Shape;4310;p20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1" name="Google Shape;4311;p20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2" name="Google Shape;4312;p20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3" name="Google Shape;4313;p20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4" name="Google Shape;4314;p20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5" name="Google Shape;4315;p20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6" name="Google Shape;4316;p20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7" name="Google Shape;4317;p20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8" name="Google Shape;4318;p20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9" name="Google Shape;4319;p20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0" name="Google Shape;4320;p20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1" name="Google Shape;4321;p20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2" name="Google Shape;4322;p20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3" name="Google Shape;4323;p20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4" name="Google Shape;4324;p20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5" name="Google Shape;4325;p20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6" name="Google Shape;4326;p20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7" name="Google Shape;4327;p20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8" name="Google Shape;4328;p20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9" name="Google Shape;4329;p20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0" name="Google Shape;4330;p20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1" name="Google Shape;4331;p20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2" name="Google Shape;4332;p20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3" name="Google Shape;4333;p20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4" name="Google Shape;4334;p20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5" name="Google Shape;4335;p20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6" name="Google Shape;4336;p20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7" name="Google Shape;4337;p20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8" name="Google Shape;4338;p20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9" name="Google Shape;4339;p20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0" name="Google Shape;4340;p20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1" name="Google Shape;4341;p20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2" name="Google Shape;4342;p20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3" name="Google Shape;4343;p20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4" name="Google Shape;4344;p20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5" name="Google Shape;4345;p20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6" name="Google Shape;4346;p20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7" name="Google Shape;4347;p20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8" name="Google Shape;4348;p20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9" name="Google Shape;4349;p20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0" name="Google Shape;4350;p20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1" name="Google Shape;4351;p20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2" name="Google Shape;4352;p20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3" name="Google Shape;4353;p20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4" name="Google Shape;4354;p20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5" name="Google Shape;4355;p20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6" name="Google Shape;4356;p20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7" name="Google Shape;4357;p20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8" name="Google Shape;4358;p20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9" name="Google Shape;4359;p20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0" name="Google Shape;4360;p20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1" name="Google Shape;4361;p20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2" name="Google Shape;4362;p20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3" name="Google Shape;4363;p20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4" name="Google Shape;4364;p20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5" name="Google Shape;4365;p20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6" name="Google Shape;4366;p20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7" name="Google Shape;4367;p20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8" name="Google Shape;4368;p20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9" name="Google Shape;4369;p20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0" name="Google Shape;4370;p20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1" name="Google Shape;4371;p20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2" name="Google Shape;4372;p20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3" name="Google Shape;4373;p20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4" name="Google Shape;4374;p20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5" name="Google Shape;4375;p20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6" name="Google Shape;4376;p20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7" name="Google Shape;4377;p20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8" name="Google Shape;4378;p20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9" name="Google Shape;4379;p20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0" name="Google Shape;4380;p20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1" name="Google Shape;4381;p20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p20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3" name="Google Shape;4383;p20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4" name="Google Shape;4384;p20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5" name="Google Shape;4385;p20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6" name="Google Shape;4386;p20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7" name="Google Shape;4387;p20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8" name="Google Shape;4388;p20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9" name="Google Shape;4389;p20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0" name="Google Shape;4390;p20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1" name="Google Shape;4391;p20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2" name="Google Shape;4392;p20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3" name="Google Shape;4393;p20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4" name="Google Shape;4394;p20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5" name="Google Shape;4395;p20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6" name="Google Shape;4396;p20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7" name="Google Shape;4397;p20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8" name="Google Shape;4398;p20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9" name="Google Shape;4399;p20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0" name="Google Shape;4400;p20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1" name="Google Shape;4401;p20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2" name="Google Shape;4402;p20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3" name="Google Shape;4403;p20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4" name="Google Shape;4404;p20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5" name="Google Shape;4405;p20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6" name="Google Shape;4406;p20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7" name="Google Shape;4407;p20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8" name="Google Shape;4408;p20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9" name="Google Shape;4409;p20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0" name="Google Shape;4410;p20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1" name="Google Shape;4411;p20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2" name="Google Shape;4412;p20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3" name="Google Shape;4413;p20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4" name="Google Shape;4414;p20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5" name="Google Shape;4415;p20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6" name="Google Shape;4416;p20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7" name="Google Shape;4417;p20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8" name="Google Shape;4418;p20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9" name="Google Shape;4419;p20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0" name="Google Shape;4420;p20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1" name="Google Shape;4421;p20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2" name="Google Shape;4422;p20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3" name="Google Shape;4423;p20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4" name="Google Shape;4424;p20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5" name="Google Shape;4425;p20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6" name="Google Shape;4426;p20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7" name="Google Shape;4427;p20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8" name="Google Shape;4428;p20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9" name="Google Shape;4429;p20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0" name="Google Shape;4430;p20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1" name="Google Shape;4431;p20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2" name="Google Shape;4432;p20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3" name="Google Shape;4433;p20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4" name="Google Shape;4434;p20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5" name="Google Shape;4435;p20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6" name="Google Shape;4436;p20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7" name="Google Shape;4437;p20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8" name="Google Shape;4438;p20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9" name="Google Shape;4439;p20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0" name="Google Shape;4440;p20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1" name="Google Shape;4441;p20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2" name="Google Shape;4442;p20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3" name="Google Shape;4443;p20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4" name="Google Shape;4444;p20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5" name="Google Shape;4445;p20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6" name="Google Shape;4446;p20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7" name="Google Shape;4447;p20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8" name="Google Shape;4448;p20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9" name="Google Shape;4449;p20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0" name="Google Shape;4450;p20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1" name="Google Shape;4451;p20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2" name="Google Shape;4452;p20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3" name="Google Shape;4453;p20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4" name="Google Shape;4454;p20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5" name="Google Shape;4455;p20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6" name="Google Shape;4456;p20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7" name="Google Shape;4457;p20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8" name="Google Shape;4458;p20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9" name="Google Shape;4459;p20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0" name="Google Shape;4460;p20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1" name="Google Shape;4461;p20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2" name="Google Shape;4462;p20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3" name="Google Shape;4463;p20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4" name="Google Shape;4464;p20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5" name="Google Shape;4465;p20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6" name="Google Shape;4466;p20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7" name="Google Shape;4467;p20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8" name="Google Shape;4468;p20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9" name="Google Shape;4469;p20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0" name="Google Shape;4470;p20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1" name="Google Shape;4471;p20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2" name="Google Shape;4472;p20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3" name="Google Shape;4473;p20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4" name="Google Shape;4474;p20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5" name="Google Shape;4475;p20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6" name="Google Shape;4476;p20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7" name="Google Shape;4477;p20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8" name="Google Shape;4478;p20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9" name="Google Shape;4479;p20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0" name="Google Shape;4480;p20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1" name="Google Shape;4481;p20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2" name="Google Shape;4482;p20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3" name="Google Shape;4483;p20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4" name="Google Shape;4484;p20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5" name="Google Shape;4485;p20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6" name="Google Shape;4486;p20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7" name="Google Shape;4487;p20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8" name="Google Shape;4488;p20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9" name="Google Shape;4489;p20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0" name="Google Shape;4490;p20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1" name="Google Shape;4491;p20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2" name="Google Shape;4492;p20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3" name="Google Shape;4493;p20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4" name="Google Shape;4494;p20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5" name="Google Shape;4495;p20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6" name="Google Shape;4496;p20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7" name="Google Shape;4497;p20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8" name="Google Shape;4498;p20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9" name="Google Shape;4499;p20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0" name="Google Shape;4500;p20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1" name="Google Shape;4501;p20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2" name="Google Shape;4502;p20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3" name="Google Shape;4503;p20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4" name="Google Shape;4504;p20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5" name="Google Shape;4505;p20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6" name="Google Shape;4506;p20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7" name="Google Shape;4507;p20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8" name="Google Shape;4508;p20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9" name="Google Shape;4509;p20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0" name="Google Shape;4510;p20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1" name="Google Shape;4511;p20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2" name="Google Shape;4512;p20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3" name="Google Shape;4513;p20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4" name="Google Shape;4514;p20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5" name="Google Shape;4515;p20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6" name="Google Shape;4516;p20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7" name="Google Shape;4517;p20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8" name="Google Shape;4518;p20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9" name="Google Shape;4519;p20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0" name="Google Shape;4520;p20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1" name="Google Shape;4521;p20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2" name="Google Shape;4522;p20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3" name="Google Shape;4523;p20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4" name="Google Shape;4524;p20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5" name="Google Shape;4525;p20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6" name="Google Shape;4526;p20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7" name="Google Shape;4527;p20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8" name="Google Shape;4528;p20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9" name="Google Shape;4529;p20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0" name="Google Shape;4530;p20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1" name="Google Shape;4531;p20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2" name="Google Shape;4532;p20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3" name="Google Shape;4533;p20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4" name="Google Shape;4534;p20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5" name="Google Shape;4535;p20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6" name="Google Shape;4536;p20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7" name="Google Shape;4537;p20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8" name="Google Shape;4538;p20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9" name="Google Shape;4539;p20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0" name="Google Shape;4540;p20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1" name="Google Shape;4541;p20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2" name="Google Shape;4542;p20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3" name="Google Shape;4543;p20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4" name="Google Shape;4544;p20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5" name="Google Shape;4545;p20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6" name="Google Shape;4546;p20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7" name="Google Shape;4547;p20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8" name="Google Shape;4548;p20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9" name="Google Shape;4549;p20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0" name="Google Shape;4550;p20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1" name="Google Shape;4551;p20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2" name="Google Shape;4552;p20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3" name="Google Shape;4553;p20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4" name="Google Shape;4554;p20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5" name="Google Shape;4555;p20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6" name="Google Shape;4556;p20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7" name="Google Shape;4557;p20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8" name="Google Shape;4558;p20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9" name="Google Shape;4559;p20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0" name="Google Shape;4560;p20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1" name="Google Shape;4561;p20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2" name="Google Shape;4562;p20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3" name="Google Shape;4563;p20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4" name="Google Shape;4564;p20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5" name="Google Shape;4565;p20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6" name="Google Shape;4566;p20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7" name="Google Shape;4567;p20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8" name="Google Shape;4568;p20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9" name="Google Shape;4569;p20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0" name="Google Shape;4570;p20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1" name="Google Shape;4571;p20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2" name="Google Shape;4572;p20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3" name="Google Shape;4573;p20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4" name="Google Shape;4574;p20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5" name="Google Shape;4575;p20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6" name="Google Shape;4576;p20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7" name="Google Shape;4577;p20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8" name="Google Shape;4578;p20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9" name="Google Shape;4579;p20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0" name="Google Shape;4580;p20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81" name="Google Shape;4581;p200"/>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2" name="Google Shape;4582;p200"/>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lt title w/shapes &amp; imgs 1">
  <p:cSld name="Alt title w/shapes &amp; imgs 1">
    <p:bg>
      <p:bgPr>
        <a:solidFill>
          <a:schemeClr val="dk1"/>
        </a:solidFill>
        <a:effectLst/>
      </p:bgPr>
    </p:bg>
    <p:spTree>
      <p:nvGrpSpPr>
        <p:cNvPr id="1" name="Shape 4583"/>
        <p:cNvGrpSpPr/>
        <p:nvPr/>
      </p:nvGrpSpPr>
      <p:grpSpPr>
        <a:xfrm>
          <a:off x="0" y="0"/>
          <a:ext cx="0" cy="0"/>
          <a:chOff x="0" y="0"/>
          <a:chExt cx="0" cy="0"/>
        </a:xfrm>
      </p:grpSpPr>
      <p:sp>
        <p:nvSpPr>
          <p:cNvPr id="4584" name="Google Shape;4584;p201"/>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5" name="Google Shape;4585;p201"/>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4586" name="Google Shape;4586;p2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4587" name="Google Shape;4587;p2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4588" name="Google Shape;4588;p201"/>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9" name="Google Shape;4589;p201"/>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90" name="Google Shape;4590;p201"/>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4591" name="Google Shape;4591;p201"/>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4592" name="Google Shape;4592;p201"/>
          <p:cNvGrpSpPr/>
          <p:nvPr/>
        </p:nvGrpSpPr>
        <p:grpSpPr>
          <a:xfrm>
            <a:off x="5714586" y="1714973"/>
            <a:ext cx="1714747" cy="1713968"/>
            <a:chOff x="1189450" y="238125"/>
            <a:chExt cx="5177375" cy="5175025"/>
          </a:xfrm>
        </p:grpSpPr>
        <p:sp>
          <p:nvSpPr>
            <p:cNvPr id="4593" name="Google Shape;4593;p2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4" name="Google Shape;4594;p2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5" name="Google Shape;4595;p2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6" name="Google Shape;4596;p2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7" name="Google Shape;4597;p2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8" name="Google Shape;4598;p2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9" name="Google Shape;4599;p2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0" name="Google Shape;4600;p2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1" name="Google Shape;4601;p2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2" name="Google Shape;4602;p2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3" name="Google Shape;4603;p2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4" name="Google Shape;4604;p2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5" name="Google Shape;4605;p2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6" name="Google Shape;4606;p2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7" name="Google Shape;4607;p2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8" name="Google Shape;4608;p2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9" name="Google Shape;4609;p2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0" name="Google Shape;4610;p2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1" name="Google Shape;4611;p2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2" name="Google Shape;4612;p2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3" name="Google Shape;4613;p2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4" name="Google Shape;4614;p2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5" name="Google Shape;4615;p2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6" name="Google Shape;4616;p2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7" name="Google Shape;4617;p2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8" name="Google Shape;4618;p2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9" name="Google Shape;4619;p2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0" name="Google Shape;4620;p2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1" name="Google Shape;4621;p2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2" name="Google Shape;4622;p2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3" name="Google Shape;4623;p2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4" name="Google Shape;4624;p2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5" name="Google Shape;4625;p2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6" name="Google Shape;4626;p2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7" name="Google Shape;4627;p2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8" name="Google Shape;4628;p2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9" name="Google Shape;4629;p2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0" name="Google Shape;4630;p2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1" name="Google Shape;4631;p2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2" name="Google Shape;4632;p2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3" name="Google Shape;4633;p2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4" name="Google Shape;4634;p2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5" name="Google Shape;4635;p2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6" name="Google Shape;4636;p2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7" name="Google Shape;4637;p2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8" name="Google Shape;4638;p2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9" name="Google Shape;4639;p2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0" name="Google Shape;4640;p2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1" name="Google Shape;4641;p2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2" name="Google Shape;4642;p2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3" name="Google Shape;4643;p2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4" name="Google Shape;4644;p2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5" name="Google Shape;4645;p2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6" name="Google Shape;4646;p2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7" name="Google Shape;4647;p2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8" name="Google Shape;4648;p2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9" name="Google Shape;4649;p2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0" name="Google Shape;4650;p2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1" name="Google Shape;4651;p2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2" name="Google Shape;4652;p2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3" name="Google Shape;4653;p2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4" name="Google Shape;4654;p2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5" name="Google Shape;4655;p2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6" name="Google Shape;4656;p2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7" name="Google Shape;4657;p2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8" name="Google Shape;4658;p2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9" name="Google Shape;4659;p2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0" name="Google Shape;4660;p2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1" name="Google Shape;4661;p2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2" name="Google Shape;4662;p2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3" name="Google Shape;4663;p2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4" name="Google Shape;4664;p2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5" name="Google Shape;4665;p2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6" name="Google Shape;4666;p2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7" name="Google Shape;4667;p2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8" name="Google Shape;4668;p2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9" name="Google Shape;4669;p2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0" name="Google Shape;4670;p2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1" name="Google Shape;4671;p2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2" name="Google Shape;4672;p2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3" name="Google Shape;4673;p2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4" name="Google Shape;4674;p2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5" name="Google Shape;4675;p2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6" name="Google Shape;4676;p2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7" name="Google Shape;4677;p2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8" name="Google Shape;4678;p2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9" name="Google Shape;4679;p2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0" name="Google Shape;4680;p2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1" name="Google Shape;4681;p2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2" name="Google Shape;4682;p2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3" name="Google Shape;4683;p2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4" name="Google Shape;4684;p2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5" name="Google Shape;4685;p2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6" name="Google Shape;4686;p2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7" name="Google Shape;4687;p2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8" name="Google Shape;4688;p2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9" name="Google Shape;4689;p2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0" name="Google Shape;4690;p2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1" name="Google Shape;4691;p2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2" name="Google Shape;4692;p2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3" name="Google Shape;4693;p2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4" name="Google Shape;4694;p2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5" name="Google Shape;4695;p2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6" name="Google Shape;4696;p2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7" name="Google Shape;4697;p2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8" name="Google Shape;4698;p2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9" name="Google Shape;4699;p2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0" name="Google Shape;4700;p2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1" name="Google Shape;4701;p2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2" name="Google Shape;4702;p2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3" name="Google Shape;4703;p2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4" name="Google Shape;4704;p2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5" name="Google Shape;4705;p2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6" name="Google Shape;4706;p2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7" name="Google Shape;4707;p2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8" name="Google Shape;4708;p2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9" name="Google Shape;4709;p2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0" name="Google Shape;4710;p2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1" name="Google Shape;4711;p2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2" name="Google Shape;4712;p2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3" name="Google Shape;4713;p2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4" name="Google Shape;4714;p2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5" name="Google Shape;4715;p2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6" name="Google Shape;4716;p2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7" name="Google Shape;4717;p2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8" name="Google Shape;4718;p2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9" name="Google Shape;4719;p2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0" name="Google Shape;4720;p2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1" name="Google Shape;4721;p2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2" name="Google Shape;4722;p2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3" name="Google Shape;4723;p2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4" name="Google Shape;4724;p2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5" name="Google Shape;4725;p2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6" name="Google Shape;4726;p2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7" name="Google Shape;4727;p2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8" name="Google Shape;4728;p2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9" name="Google Shape;4729;p2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0" name="Google Shape;4730;p2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1" name="Google Shape;4731;p2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2" name="Google Shape;4732;p2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3" name="Google Shape;4733;p2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4" name="Google Shape;4734;p2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5" name="Google Shape;4735;p2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6" name="Google Shape;4736;p2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7" name="Google Shape;4737;p2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8" name="Google Shape;4738;p2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9" name="Google Shape;4739;p2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0" name="Google Shape;4740;p2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1" name="Google Shape;4741;p2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2" name="Google Shape;4742;p2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3" name="Google Shape;4743;p2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4" name="Google Shape;4744;p2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5" name="Google Shape;4745;p2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6" name="Google Shape;4746;p2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7" name="Google Shape;4747;p2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8" name="Google Shape;4748;p2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9" name="Google Shape;4749;p2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0" name="Google Shape;4750;p2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1" name="Google Shape;4751;p2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2" name="Google Shape;4752;p2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3" name="Google Shape;4753;p2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4" name="Google Shape;4754;p2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5" name="Google Shape;4755;p2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6" name="Google Shape;4756;p2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7" name="Google Shape;4757;p2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8" name="Google Shape;4758;p2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9" name="Google Shape;4759;p2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0" name="Google Shape;4760;p2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1" name="Google Shape;4761;p2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2" name="Google Shape;4762;p2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3" name="Google Shape;4763;p2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4" name="Google Shape;4764;p2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5" name="Google Shape;4765;p2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6" name="Google Shape;4766;p2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7" name="Google Shape;4767;p2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8" name="Google Shape;4768;p2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9" name="Google Shape;4769;p2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0" name="Google Shape;4770;p2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1" name="Google Shape;4771;p2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2" name="Google Shape;4772;p2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3" name="Google Shape;4773;p2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4" name="Google Shape;4774;p2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5" name="Google Shape;4775;p2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6" name="Google Shape;4776;p2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7" name="Google Shape;4777;p2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8" name="Google Shape;4778;p2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9" name="Google Shape;4779;p2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0" name="Google Shape;4780;p2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1" name="Google Shape;4781;p2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2" name="Google Shape;4782;p2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3" name="Google Shape;4783;p2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4" name="Google Shape;4784;p2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5" name="Google Shape;4785;p2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6" name="Google Shape;4786;p2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7" name="Google Shape;4787;p2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8" name="Google Shape;4788;p2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9" name="Google Shape;4789;p2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0" name="Google Shape;4790;p2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1" name="Google Shape;4791;p2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2" name="Google Shape;4792;p2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3" name="Google Shape;4793;p2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4" name="Google Shape;4794;p2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5" name="Google Shape;4795;p2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6" name="Google Shape;4796;p2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7" name="Google Shape;4797;p2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8" name="Google Shape;4798;p2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9" name="Google Shape;4799;p2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0" name="Google Shape;4800;p2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1" name="Google Shape;4801;p2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2" name="Google Shape;4802;p2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3" name="Google Shape;4803;p2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4" name="Google Shape;4804;p2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5" name="Google Shape;4805;p2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6" name="Google Shape;4806;p2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7" name="Google Shape;4807;p2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8" name="Google Shape;4808;p2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9" name="Google Shape;4809;p2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0" name="Google Shape;4810;p2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1" name="Google Shape;4811;p2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2" name="Google Shape;4812;p2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3" name="Google Shape;4813;p2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4" name="Google Shape;4814;p2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5" name="Google Shape;4815;p2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6" name="Google Shape;4816;p2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7" name="Google Shape;4817;p2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8" name="Google Shape;4818;p2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9" name="Google Shape;4819;p2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0" name="Google Shape;4820;p2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1" name="Google Shape;4821;p2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2" name="Google Shape;4822;p2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3" name="Google Shape;4823;p2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4" name="Google Shape;4824;p2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5" name="Google Shape;4825;p2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6" name="Google Shape;4826;p2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7" name="Google Shape;4827;p2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8" name="Google Shape;4828;p2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9" name="Google Shape;4829;p2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0" name="Google Shape;4830;p2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1" name="Google Shape;4831;p2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2" name="Google Shape;4832;p2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3" name="Google Shape;4833;p2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4" name="Google Shape;4834;p2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5" name="Google Shape;4835;p2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6" name="Google Shape;4836;p2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7" name="Google Shape;4837;p2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8" name="Google Shape;4838;p2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9" name="Google Shape;4839;p2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0" name="Google Shape;4840;p2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1" name="Google Shape;4841;p2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2" name="Google Shape;4842;p2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3" name="Google Shape;4843;p2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4" name="Google Shape;4844;p2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5" name="Google Shape;4845;p2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6" name="Google Shape;4846;p2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7" name="Google Shape;4847;p2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8" name="Google Shape;4848;p2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p2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0" name="Google Shape;4850;p2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1" name="Google Shape;4851;p2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2" name="Google Shape;4852;p2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3" name="Google Shape;4853;p2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4" name="Google Shape;4854;p2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5" name="Google Shape;4855;p2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6" name="Google Shape;4856;p2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7" name="Google Shape;4857;p2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8" name="Google Shape;4858;p2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9" name="Google Shape;4859;p2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0" name="Google Shape;4860;p2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1" name="Google Shape;4861;p2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2" name="Google Shape;4862;p2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3" name="Google Shape;4863;p2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4" name="Google Shape;4864;p2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5" name="Google Shape;4865;p2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6" name="Google Shape;4866;p2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7" name="Google Shape;4867;p2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8" name="Google Shape;4868;p2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9" name="Google Shape;4869;p2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0" name="Google Shape;4870;p2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1" name="Google Shape;4871;p2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2" name="Google Shape;4872;p2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3" name="Google Shape;4873;p2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4" name="Google Shape;4874;p2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5" name="Google Shape;4875;p2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6" name="Google Shape;4876;p2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7" name="Google Shape;4877;p2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8" name="Google Shape;4878;p2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9" name="Google Shape;4879;p2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0" name="Google Shape;4880;p2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1" name="Google Shape;4881;p2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2" name="Google Shape;4882;p2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3" name="Google Shape;4883;p2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4" name="Google Shape;4884;p2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5" name="Google Shape;4885;p2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6" name="Google Shape;4886;p2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7" name="Google Shape;4887;p2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8" name="Google Shape;4888;p2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9" name="Google Shape;4889;p2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0" name="Google Shape;4890;p2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1" name="Google Shape;4891;p2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2" name="Google Shape;4892;p2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3" name="Google Shape;4893;p2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4" name="Google Shape;4894;p2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5" name="Google Shape;4895;p2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6" name="Google Shape;4896;p2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7" name="Google Shape;4897;p2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8" name="Google Shape;4898;p2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9" name="Google Shape;4899;p2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0" name="Google Shape;4900;p2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1" name="Google Shape;4901;p2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2" name="Google Shape;4902;p2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3" name="Google Shape;4903;p2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4" name="Google Shape;4904;p2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5" name="Google Shape;4905;p2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6" name="Google Shape;4906;p2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7" name="Google Shape;4907;p2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8" name="Google Shape;4908;p2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9" name="Google Shape;4909;p2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0" name="Google Shape;4910;p2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1" name="Google Shape;4911;p2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2" name="Google Shape;4912;p2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3" name="Google Shape;4913;p2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p2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5" name="Google Shape;4915;p2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6" name="Google Shape;4916;p2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7" name="Google Shape;4917;p2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8" name="Google Shape;4918;p2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9" name="Google Shape;4919;p2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0" name="Google Shape;4920;p2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1" name="Google Shape;4921;p2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p2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3" name="Google Shape;4923;p2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4" name="Google Shape;4924;p2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5" name="Google Shape;4925;p2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6" name="Google Shape;4926;p2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7" name="Google Shape;4927;p2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8" name="Google Shape;4928;p2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9" name="Google Shape;4929;p2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0" name="Google Shape;4930;p2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1" name="Google Shape;4931;p2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2" name="Google Shape;4932;p2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3" name="Google Shape;4933;p2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4" name="Google Shape;4934;p2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5" name="Google Shape;4935;p2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6" name="Google Shape;4936;p2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7" name="Google Shape;4937;p2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8" name="Google Shape;4938;p2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9" name="Google Shape;4939;p2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0" name="Google Shape;4940;p2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1" name="Google Shape;4941;p2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2" name="Google Shape;4942;p2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3" name="Google Shape;4943;p2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4" name="Google Shape;4944;p2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5" name="Google Shape;4945;p2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6" name="Google Shape;4946;p2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7" name="Google Shape;4947;p2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8" name="Google Shape;4948;p2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9" name="Google Shape;4949;p2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0" name="Google Shape;4950;p2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1" name="Google Shape;4951;p2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2" name="Google Shape;4952;p2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3" name="Google Shape;4953;p2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4" name="Google Shape;4954;p2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5" name="Google Shape;4955;p2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6" name="Google Shape;4956;p2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7" name="Google Shape;4957;p2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8" name="Google Shape;4958;p2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9" name="Google Shape;4959;p2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0" name="Google Shape;4960;p2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1" name="Google Shape;4961;p2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2" name="Google Shape;4962;p2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3" name="Google Shape;4963;p2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4" name="Google Shape;4964;p2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5" name="Google Shape;4965;p2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6" name="Google Shape;4966;p2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7" name="Google Shape;4967;p2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8" name="Google Shape;4968;p2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9" name="Google Shape;4969;p2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0" name="Google Shape;4970;p2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1" name="Google Shape;4971;p2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2" name="Google Shape;4972;p2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3" name="Google Shape;4973;p2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4" name="Google Shape;4974;p2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5" name="Google Shape;4975;p2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6" name="Google Shape;4976;p2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7" name="Google Shape;4977;p2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8" name="Google Shape;4978;p2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9" name="Google Shape;4979;p2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0" name="Google Shape;4980;p2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1" name="Google Shape;4981;p2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2" name="Google Shape;4982;p2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3" name="Google Shape;4983;p2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4" name="Google Shape;4984;p2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5" name="Google Shape;4985;p2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6" name="Google Shape;4986;p2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7" name="Google Shape;4987;p2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8" name="Google Shape;4988;p2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9" name="Google Shape;4989;p2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0" name="Google Shape;4990;p2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1" name="Google Shape;4991;p2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2" name="Google Shape;4992;p2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3" name="Google Shape;4993;p2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4" name="Google Shape;4994;p2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5" name="Google Shape;4995;p2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6" name="Google Shape;4996;p2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7" name="Google Shape;4997;p2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8" name="Google Shape;4998;p2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9" name="Google Shape;4999;p2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0" name="Google Shape;5000;p2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1" name="Google Shape;5001;p2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2" name="Google Shape;5002;p2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3" name="Google Shape;5003;p2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4" name="Google Shape;5004;p2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5" name="Google Shape;5005;p2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6" name="Google Shape;5006;p2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7" name="Google Shape;5007;p2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8" name="Google Shape;5008;p2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9" name="Google Shape;5009;p2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0" name="Google Shape;5010;p2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1" name="Google Shape;5011;p2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2" name="Google Shape;5012;p2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3" name="Google Shape;5013;p2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4" name="Google Shape;5014;p2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5" name="Google Shape;5015;p2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6" name="Google Shape;5016;p2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7" name="Google Shape;5017;p2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8" name="Google Shape;5018;p2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9" name="Google Shape;5019;p2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0" name="Google Shape;5020;p2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1" name="Google Shape;5021;p2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2" name="Google Shape;5022;p2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3" name="Google Shape;5023;p2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4" name="Google Shape;5024;p2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5" name="Google Shape;5025;p2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6" name="Google Shape;5026;p2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7" name="Google Shape;5027;p2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8" name="Google Shape;5028;p2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9" name="Google Shape;5029;p2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0" name="Google Shape;5030;p2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1" name="Google Shape;5031;p2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2" name="Google Shape;5032;p2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3" name="Google Shape;5033;p2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4" name="Google Shape;5034;p2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5" name="Google Shape;5035;p2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6" name="Google Shape;5036;p2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7" name="Google Shape;5037;p2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8" name="Google Shape;5038;p2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9" name="Google Shape;5039;p2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0" name="Google Shape;5040;p2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1" name="Google Shape;5041;p2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2" name="Google Shape;5042;p2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3" name="Google Shape;5043;p2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4" name="Google Shape;5044;p2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5" name="Google Shape;5045;p2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6" name="Google Shape;5046;p2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7" name="Google Shape;5047;p2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2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2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2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2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2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2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2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2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6" name="Google Shape;5056;p2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7" name="Google Shape;5057;p2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2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2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2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2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2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p2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p2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2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2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2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8" name="Google Shape;5068;p2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9" name="Google Shape;5069;p2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0" name="Google Shape;5070;p2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1" name="Google Shape;5071;p2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2" name="Google Shape;5072;p2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3" name="Google Shape;5073;p2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4" name="Google Shape;5074;p2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5" name="Google Shape;5075;p2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6" name="Google Shape;5076;p2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7" name="Google Shape;5077;p2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8" name="Google Shape;5078;p2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9" name="Google Shape;5079;p2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0" name="Google Shape;5080;p2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1" name="Google Shape;5081;p2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2" name="Google Shape;5082;p2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3" name="Google Shape;5083;p2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4" name="Google Shape;5084;p2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5" name="Google Shape;5085;p2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6" name="Google Shape;5086;p2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7" name="Google Shape;5087;p2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8" name="Google Shape;5088;p2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9" name="Google Shape;5089;p2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0" name="Google Shape;5090;p2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1" name="Google Shape;5091;p2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2" name="Google Shape;5092;p2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3" name="Google Shape;5093;p2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4" name="Google Shape;5094;p2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5" name="Google Shape;5095;p2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6" name="Google Shape;5096;p2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7" name="Google Shape;5097;p2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8" name="Google Shape;5098;p2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9" name="Google Shape;5099;p2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0" name="Google Shape;5100;p2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1" name="Google Shape;5101;p2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2" name="Google Shape;5102;p2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3" name="Google Shape;5103;p2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4" name="Google Shape;5104;p2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5" name="Google Shape;5105;p2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6" name="Google Shape;5106;p2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7" name="Google Shape;5107;p2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8" name="Google Shape;5108;p2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9" name="Google Shape;5109;p2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0" name="Google Shape;5110;p2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1" name="Google Shape;5111;p2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2" name="Google Shape;5112;p2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3" name="Google Shape;5113;p2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4" name="Google Shape;5114;p2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5" name="Google Shape;5115;p2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2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2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8" name="Google Shape;5118;p2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9" name="Google Shape;5119;p2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0" name="Google Shape;5120;p2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1" name="Google Shape;5121;p2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2" name="Google Shape;5122;p2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3" name="Google Shape;5123;p2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4" name="Google Shape;5124;p2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5" name="Google Shape;5125;p2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6" name="Google Shape;5126;p2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7" name="Google Shape;5127;p2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8" name="Google Shape;5128;p2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9" name="Google Shape;5129;p2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0" name="Google Shape;5130;p2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1" name="Google Shape;5131;p2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2" name="Google Shape;5132;p2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3" name="Google Shape;5133;p2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4" name="Google Shape;5134;p2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5" name="Google Shape;5135;p2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6" name="Google Shape;5136;p2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7" name="Google Shape;5137;p2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8" name="Google Shape;5138;p2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9" name="Google Shape;5139;p2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0" name="Google Shape;5140;p2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1" name="Google Shape;5141;p2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2" name="Google Shape;5142;p2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3" name="Google Shape;5143;p2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4" name="Google Shape;5144;p2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5" name="Google Shape;5145;p2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6" name="Google Shape;5146;p2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7" name="Google Shape;5147;p2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8" name="Google Shape;5148;p2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9" name="Google Shape;5149;p2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0" name="Google Shape;5150;p2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1" name="Google Shape;5151;p2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2" name="Google Shape;5152;p2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3" name="Google Shape;5153;p2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4" name="Google Shape;5154;p2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5" name="Google Shape;5155;p2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6" name="Google Shape;5156;p2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7" name="Google Shape;5157;p2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8" name="Google Shape;5158;p2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9" name="Google Shape;5159;p2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0" name="Google Shape;5160;p2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161" name="Google Shape;5161;p2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905"/>
        <p:cNvGrpSpPr/>
        <p:nvPr/>
      </p:nvGrpSpPr>
      <p:grpSpPr>
        <a:xfrm>
          <a:off x="0" y="0"/>
          <a:ext cx="0" cy="0"/>
          <a:chOff x="0" y="0"/>
          <a:chExt cx="0" cy="0"/>
        </a:xfrm>
      </p:grpSpPr>
      <p:sp>
        <p:nvSpPr>
          <p:cNvPr id="906" name="Google Shape;906;p8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907" name="Google Shape;907;p85"/>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908" name="Google Shape;908;p8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909" name="Google Shape;909;p85"/>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62"/>
        <p:cNvGrpSpPr/>
        <p:nvPr/>
      </p:nvGrpSpPr>
      <p:grpSpPr>
        <a:xfrm>
          <a:off x="0" y="0"/>
          <a:ext cx="0" cy="0"/>
          <a:chOff x="0" y="0"/>
          <a:chExt cx="0" cy="0"/>
        </a:xfrm>
      </p:grpSpPr>
      <p:sp>
        <p:nvSpPr>
          <p:cNvPr id="5163" name="Google Shape;5163;p202"/>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164" name="Google Shape;5164;p2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165" name="Google Shape;5165;p2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5166"/>
        <p:cNvGrpSpPr/>
        <p:nvPr/>
      </p:nvGrpSpPr>
      <p:grpSpPr>
        <a:xfrm>
          <a:off x="0" y="0"/>
          <a:ext cx="0" cy="0"/>
          <a:chOff x="0" y="0"/>
          <a:chExt cx="0" cy="0"/>
        </a:xfrm>
      </p:grpSpPr>
      <p:grpSp>
        <p:nvGrpSpPr>
          <p:cNvPr id="5167" name="Google Shape;5167;p203"/>
          <p:cNvGrpSpPr/>
          <p:nvPr/>
        </p:nvGrpSpPr>
        <p:grpSpPr>
          <a:xfrm>
            <a:off x="2693441" y="10"/>
            <a:ext cx="3757132" cy="5143716"/>
            <a:chOff x="1895100" y="238125"/>
            <a:chExt cx="3826000" cy="5238000"/>
          </a:xfrm>
        </p:grpSpPr>
        <p:sp>
          <p:nvSpPr>
            <p:cNvPr id="5168" name="Google Shape;5168;p203"/>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9" name="Google Shape;5169;p203"/>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70" name="Google Shape;5170;p203"/>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171" name="Google Shape;5171;p2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172" name="Google Shape;5172;p2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73"/>
        <p:cNvGrpSpPr/>
        <p:nvPr/>
      </p:nvGrpSpPr>
      <p:grpSpPr>
        <a:xfrm>
          <a:off x="0" y="0"/>
          <a:ext cx="0" cy="0"/>
          <a:chOff x="0" y="0"/>
          <a:chExt cx="0" cy="0"/>
        </a:xfrm>
      </p:grpSpPr>
      <p:sp>
        <p:nvSpPr>
          <p:cNvPr id="5174" name="Google Shape;5174;p2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175" name="Google Shape;5175;p204"/>
          <p:cNvGrpSpPr/>
          <p:nvPr/>
        </p:nvGrpSpPr>
        <p:grpSpPr>
          <a:xfrm>
            <a:off x="8041173" y="4778596"/>
            <a:ext cx="598277" cy="170409"/>
            <a:chOff x="238125" y="1822850"/>
            <a:chExt cx="7080200" cy="2016675"/>
          </a:xfrm>
        </p:grpSpPr>
        <p:sp>
          <p:nvSpPr>
            <p:cNvPr id="5176" name="Google Shape;5176;p20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7" name="Google Shape;5177;p20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8" name="Google Shape;5178;p20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9" name="Google Shape;5179;p20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0" name="Google Shape;5180;p20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1" name="Google Shape;5181;p20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2" name="Google Shape;5182;p20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83" name="Google Shape;5183;p20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84" name="Google Shape;5184;p204"/>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185" name="Google Shape;5185;p20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6" name="Google Shape;5186;p204"/>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187" name="Google Shape;5187;p20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5188"/>
        <p:cNvGrpSpPr/>
        <p:nvPr/>
      </p:nvGrpSpPr>
      <p:grpSpPr>
        <a:xfrm>
          <a:off x="0" y="0"/>
          <a:ext cx="0" cy="0"/>
          <a:chOff x="0" y="0"/>
          <a:chExt cx="0" cy="0"/>
        </a:xfrm>
      </p:grpSpPr>
      <p:grpSp>
        <p:nvGrpSpPr>
          <p:cNvPr id="5189" name="Google Shape;5189;p205"/>
          <p:cNvGrpSpPr/>
          <p:nvPr/>
        </p:nvGrpSpPr>
        <p:grpSpPr>
          <a:xfrm>
            <a:off x="1936602" y="6"/>
            <a:ext cx="3697033" cy="5143642"/>
            <a:chOff x="1926275" y="238125"/>
            <a:chExt cx="3765950" cy="5239525"/>
          </a:xfrm>
        </p:grpSpPr>
        <p:sp>
          <p:nvSpPr>
            <p:cNvPr id="5190" name="Google Shape;5190;p20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1" name="Google Shape;5191;p20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2" name="Google Shape;5192;p20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3" name="Google Shape;5193;p20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4" name="Google Shape;5194;p20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5" name="Google Shape;5195;p20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6" name="Google Shape;5196;p20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7" name="Google Shape;5197;p20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8" name="Google Shape;5198;p20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9" name="Google Shape;5199;p20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0" name="Google Shape;5200;p20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1" name="Google Shape;5201;p20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2" name="Google Shape;5202;p20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3" name="Google Shape;5203;p20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4" name="Google Shape;5204;p20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5" name="Google Shape;5205;p20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6" name="Google Shape;5206;p20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7" name="Google Shape;5207;p20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8" name="Google Shape;5208;p20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9" name="Google Shape;5209;p20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0" name="Google Shape;5210;p20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1" name="Google Shape;5211;p20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2" name="Google Shape;5212;p20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3" name="Google Shape;5213;p20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4" name="Google Shape;5214;p20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5" name="Google Shape;5215;p20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6" name="Google Shape;5216;p20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7" name="Google Shape;5217;p20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8" name="Google Shape;5218;p20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9" name="Google Shape;5219;p20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0" name="Google Shape;5220;p20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1" name="Google Shape;5221;p20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2" name="Google Shape;5222;p20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3" name="Google Shape;5223;p20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4" name="Google Shape;5224;p20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5" name="Google Shape;5225;p20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6" name="Google Shape;5226;p20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7" name="Google Shape;5227;p20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8" name="Google Shape;5228;p20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9" name="Google Shape;5229;p20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0" name="Google Shape;5230;p20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1" name="Google Shape;5231;p20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2" name="Google Shape;5232;p20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3" name="Google Shape;5233;p20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4" name="Google Shape;5234;p20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5" name="Google Shape;5235;p20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6" name="Google Shape;5236;p20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7" name="Google Shape;5237;p20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8" name="Google Shape;5238;p20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9" name="Google Shape;5239;p20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0" name="Google Shape;5240;p20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1" name="Google Shape;5241;p20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2" name="Google Shape;5242;p20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3" name="Google Shape;5243;p20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4" name="Google Shape;5244;p20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5" name="Google Shape;5245;p20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6" name="Google Shape;5246;p20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7" name="Google Shape;5247;p20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8" name="Google Shape;5248;p20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9" name="Google Shape;5249;p20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50" name="Google Shape;5250;p20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5251" name="Google Shape;5251;p2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252" name="Google Shape;5252;p205"/>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253" name="Google Shape;5253;p20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54" name="Google Shape;5254;p205"/>
          <p:cNvGrpSpPr/>
          <p:nvPr/>
        </p:nvGrpSpPr>
        <p:grpSpPr>
          <a:xfrm>
            <a:off x="8041173" y="4778596"/>
            <a:ext cx="598277" cy="170409"/>
            <a:chOff x="238125" y="1822850"/>
            <a:chExt cx="7080200" cy="2016675"/>
          </a:xfrm>
        </p:grpSpPr>
        <p:sp>
          <p:nvSpPr>
            <p:cNvPr id="5255" name="Google Shape;5255;p2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6" name="Google Shape;5256;p2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7" name="Google Shape;5257;p2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8" name="Google Shape;5258;p2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9" name="Google Shape;5259;p2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0" name="Google Shape;5260;p2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1" name="Google Shape;5261;p2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2" name="Google Shape;5262;p205"/>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263" name="Google Shape;5263;p2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5264"/>
        <p:cNvGrpSpPr/>
        <p:nvPr/>
      </p:nvGrpSpPr>
      <p:grpSpPr>
        <a:xfrm>
          <a:off x="0" y="0"/>
          <a:ext cx="0" cy="0"/>
          <a:chOff x="0" y="0"/>
          <a:chExt cx="0" cy="0"/>
        </a:xfrm>
      </p:grpSpPr>
      <p:sp>
        <p:nvSpPr>
          <p:cNvPr id="5265" name="Google Shape;5265;p206"/>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5266" name="Google Shape;5266;p2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267" name="Google Shape;5267;p206"/>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268" name="Google Shape;5268;p206"/>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9" name="Google Shape;5269;p206"/>
          <p:cNvGrpSpPr/>
          <p:nvPr/>
        </p:nvGrpSpPr>
        <p:grpSpPr>
          <a:xfrm>
            <a:off x="8041173" y="4778596"/>
            <a:ext cx="598277" cy="170409"/>
            <a:chOff x="238125" y="1822850"/>
            <a:chExt cx="7080200" cy="2016675"/>
          </a:xfrm>
        </p:grpSpPr>
        <p:sp>
          <p:nvSpPr>
            <p:cNvPr id="5270" name="Google Shape;5270;p20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1" name="Google Shape;5271;p20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2" name="Google Shape;5272;p20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3" name="Google Shape;5273;p20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4" name="Google Shape;5274;p20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5" name="Google Shape;5275;p20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6" name="Google Shape;5276;p20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77" name="Google Shape;5277;p206"/>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278" name="Google Shape;5278;p2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5279"/>
        <p:cNvGrpSpPr/>
        <p:nvPr/>
      </p:nvGrpSpPr>
      <p:grpSpPr>
        <a:xfrm>
          <a:off x="0" y="0"/>
          <a:ext cx="0" cy="0"/>
          <a:chOff x="0" y="0"/>
          <a:chExt cx="0" cy="0"/>
        </a:xfrm>
      </p:grpSpPr>
      <p:sp>
        <p:nvSpPr>
          <p:cNvPr id="5280" name="Google Shape;5280;p207"/>
          <p:cNvSpPr txBox="1">
            <a:spLocks noGrp="1"/>
          </p:cNvSpPr>
          <p:nvPr>
            <p:ph type="title"/>
          </p:nvPr>
        </p:nvSpPr>
        <p:spPr>
          <a:xfrm>
            <a:off x="4564775"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81" name="Google Shape;5281;p207"/>
          <p:cNvSpPr txBox="1">
            <a:spLocks noGrp="1"/>
          </p:cNvSpPr>
          <p:nvPr>
            <p:ph type="body" idx="1"/>
          </p:nvPr>
        </p:nvSpPr>
        <p:spPr>
          <a:xfrm>
            <a:off x="4564775"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5282" name="Google Shape;5282;p2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283" name="Google Shape;5283;p207"/>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4" name="Google Shape;5284;p207"/>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5285" name="Google Shape;5285;p207"/>
          <p:cNvGrpSpPr/>
          <p:nvPr/>
        </p:nvGrpSpPr>
        <p:grpSpPr>
          <a:xfrm>
            <a:off x="8041173" y="4778596"/>
            <a:ext cx="598277" cy="170409"/>
            <a:chOff x="238125" y="1822850"/>
            <a:chExt cx="7080200" cy="2016675"/>
          </a:xfrm>
        </p:grpSpPr>
        <p:sp>
          <p:nvSpPr>
            <p:cNvPr id="5286" name="Google Shape;5286;p2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7" name="Google Shape;5287;p2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8" name="Google Shape;5288;p2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9" name="Google Shape;5289;p2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0" name="Google Shape;5290;p2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1" name="Google Shape;5291;p2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2" name="Google Shape;5292;p2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5293"/>
        <p:cNvGrpSpPr/>
        <p:nvPr/>
      </p:nvGrpSpPr>
      <p:grpSpPr>
        <a:xfrm>
          <a:off x="0" y="0"/>
          <a:ext cx="0" cy="0"/>
          <a:chOff x="0" y="0"/>
          <a:chExt cx="0" cy="0"/>
        </a:xfrm>
      </p:grpSpPr>
      <p:sp>
        <p:nvSpPr>
          <p:cNvPr id="5294" name="Google Shape;5294;p208"/>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95" name="Google Shape;5295;p20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296" name="Google Shape;5296;p208"/>
          <p:cNvGrpSpPr/>
          <p:nvPr/>
        </p:nvGrpSpPr>
        <p:grpSpPr>
          <a:xfrm>
            <a:off x="8041173" y="4778596"/>
            <a:ext cx="598277" cy="170409"/>
            <a:chOff x="238125" y="1822850"/>
            <a:chExt cx="7080200" cy="2016675"/>
          </a:xfrm>
        </p:grpSpPr>
        <p:sp>
          <p:nvSpPr>
            <p:cNvPr id="5297" name="Google Shape;5297;p20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8" name="Google Shape;5298;p20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9" name="Google Shape;5299;p20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0" name="Google Shape;5300;p20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1" name="Google Shape;5301;p20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2" name="Google Shape;5302;p20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3" name="Google Shape;5303;p20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04" name="Google Shape;5304;p20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5" name="Google Shape;5305;p20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6" name="Google Shape;5306;p20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07" name="Google Shape;5307;p20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5308" name="Google Shape;5308;p208"/>
          <p:cNvPicPr preferRelativeResize="0"/>
          <p:nvPr/>
        </p:nvPicPr>
        <p:blipFill rotWithShape="1">
          <a:blip r:embed="rId3">
            <a:alphaModFix/>
          </a:blip>
          <a:srcRect/>
          <a:stretch/>
        </p:blipFill>
        <p:spPr>
          <a:xfrm>
            <a:off x="1714496" y="1707185"/>
            <a:ext cx="1714499" cy="3436315"/>
          </a:xfrm>
          <a:prstGeom prst="rect">
            <a:avLst/>
          </a:prstGeom>
          <a:noFill/>
          <a:ln>
            <a:noFill/>
          </a:ln>
        </p:spPr>
      </p:pic>
      <p:sp>
        <p:nvSpPr>
          <p:cNvPr id="5309" name="Google Shape;5309;p208"/>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5310" name="Google Shape;5310;p20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5311" name="Google Shape;5311;p208"/>
          <p:cNvGrpSpPr/>
          <p:nvPr/>
        </p:nvGrpSpPr>
        <p:grpSpPr>
          <a:xfrm>
            <a:off x="-118" y="1714760"/>
            <a:ext cx="1714747" cy="1713968"/>
            <a:chOff x="1189450" y="238125"/>
            <a:chExt cx="5177375" cy="5175025"/>
          </a:xfrm>
        </p:grpSpPr>
        <p:sp>
          <p:nvSpPr>
            <p:cNvPr id="5312" name="Google Shape;5312;p20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3" name="Google Shape;5313;p20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4" name="Google Shape;5314;p20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5" name="Google Shape;5315;p20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6" name="Google Shape;5316;p20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7" name="Google Shape;5317;p20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8" name="Google Shape;5318;p20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9" name="Google Shape;5319;p20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0" name="Google Shape;5320;p20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1" name="Google Shape;5321;p20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2" name="Google Shape;5322;p20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3" name="Google Shape;5323;p20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4" name="Google Shape;5324;p20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5" name="Google Shape;5325;p20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6" name="Google Shape;5326;p20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7" name="Google Shape;5327;p20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8" name="Google Shape;5328;p20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9" name="Google Shape;5329;p20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0" name="Google Shape;5330;p20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1" name="Google Shape;5331;p20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2" name="Google Shape;5332;p20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3" name="Google Shape;5333;p20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4" name="Google Shape;5334;p20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5" name="Google Shape;5335;p20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6" name="Google Shape;5336;p20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7" name="Google Shape;5337;p20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8" name="Google Shape;5338;p20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9" name="Google Shape;5339;p20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0" name="Google Shape;5340;p20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1" name="Google Shape;5341;p20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2" name="Google Shape;5342;p20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3" name="Google Shape;5343;p20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4" name="Google Shape;5344;p20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5" name="Google Shape;5345;p20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6" name="Google Shape;5346;p20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7" name="Google Shape;5347;p20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8" name="Google Shape;5348;p20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9" name="Google Shape;5349;p20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0" name="Google Shape;5350;p20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1" name="Google Shape;5351;p20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2" name="Google Shape;5352;p20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3" name="Google Shape;5353;p20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4" name="Google Shape;5354;p20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5" name="Google Shape;5355;p20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6" name="Google Shape;5356;p20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7" name="Google Shape;5357;p20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8" name="Google Shape;5358;p20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9" name="Google Shape;5359;p20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0" name="Google Shape;5360;p20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1" name="Google Shape;5361;p20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2" name="Google Shape;5362;p20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3" name="Google Shape;5363;p20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4" name="Google Shape;5364;p20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5" name="Google Shape;5365;p20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6" name="Google Shape;5366;p20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7" name="Google Shape;5367;p20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8" name="Google Shape;5368;p20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9" name="Google Shape;5369;p20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0" name="Google Shape;5370;p20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1" name="Google Shape;5371;p20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2" name="Google Shape;5372;p20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3" name="Google Shape;5373;p20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4" name="Google Shape;5374;p20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5" name="Google Shape;5375;p20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6" name="Google Shape;5376;p20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7" name="Google Shape;5377;p20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8" name="Google Shape;5378;p20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9" name="Google Shape;5379;p20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0" name="Google Shape;5380;p20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1" name="Google Shape;5381;p20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2" name="Google Shape;5382;p20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3" name="Google Shape;5383;p20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4" name="Google Shape;5384;p20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5" name="Google Shape;5385;p20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6" name="Google Shape;5386;p20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7" name="Google Shape;5387;p20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8" name="Google Shape;5388;p20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9" name="Google Shape;5389;p20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0" name="Google Shape;5390;p20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1" name="Google Shape;5391;p20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2" name="Google Shape;5392;p20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3" name="Google Shape;5393;p20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4" name="Google Shape;5394;p20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5" name="Google Shape;5395;p20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6" name="Google Shape;5396;p20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7" name="Google Shape;5397;p20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8" name="Google Shape;5398;p20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9" name="Google Shape;5399;p20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0" name="Google Shape;5400;p20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1" name="Google Shape;5401;p20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2" name="Google Shape;5402;p20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3" name="Google Shape;5403;p20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4" name="Google Shape;5404;p20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5" name="Google Shape;5405;p20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6" name="Google Shape;5406;p20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7" name="Google Shape;5407;p20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8" name="Google Shape;5408;p20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9" name="Google Shape;5409;p20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0" name="Google Shape;5410;p20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1" name="Google Shape;5411;p20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2" name="Google Shape;5412;p20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3" name="Google Shape;5413;p20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4" name="Google Shape;5414;p20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5" name="Google Shape;5415;p20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6" name="Google Shape;5416;p20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7" name="Google Shape;5417;p20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8" name="Google Shape;5418;p20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9" name="Google Shape;5419;p20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0" name="Google Shape;5420;p20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1" name="Google Shape;5421;p20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2" name="Google Shape;5422;p20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3" name="Google Shape;5423;p20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4" name="Google Shape;5424;p20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5" name="Google Shape;5425;p20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6" name="Google Shape;5426;p20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7" name="Google Shape;5427;p20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8" name="Google Shape;5428;p20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9" name="Google Shape;5429;p20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0" name="Google Shape;5430;p20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1" name="Google Shape;5431;p20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2" name="Google Shape;5432;p20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3" name="Google Shape;5433;p20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4" name="Google Shape;5434;p20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5" name="Google Shape;5435;p20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6" name="Google Shape;5436;p20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7" name="Google Shape;5437;p20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8" name="Google Shape;5438;p20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9" name="Google Shape;5439;p20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0" name="Google Shape;5440;p20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1" name="Google Shape;5441;p20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2" name="Google Shape;5442;p20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3" name="Google Shape;5443;p20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4" name="Google Shape;5444;p20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5" name="Google Shape;5445;p20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6" name="Google Shape;5446;p20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7" name="Google Shape;5447;p20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8" name="Google Shape;5448;p20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9" name="Google Shape;5449;p20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0" name="Google Shape;5450;p20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1" name="Google Shape;5451;p20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2" name="Google Shape;5452;p20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3" name="Google Shape;5453;p20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4" name="Google Shape;5454;p20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5" name="Google Shape;5455;p20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6" name="Google Shape;5456;p20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7" name="Google Shape;5457;p20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8" name="Google Shape;5458;p20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9" name="Google Shape;5459;p20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0" name="Google Shape;5460;p20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1" name="Google Shape;5461;p20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2" name="Google Shape;5462;p20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3" name="Google Shape;5463;p20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4" name="Google Shape;5464;p20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5" name="Google Shape;5465;p20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6" name="Google Shape;5466;p20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7" name="Google Shape;5467;p20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8" name="Google Shape;5468;p20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9" name="Google Shape;5469;p20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0" name="Google Shape;5470;p20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1" name="Google Shape;5471;p20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2" name="Google Shape;5472;p20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3" name="Google Shape;5473;p20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4" name="Google Shape;5474;p20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5" name="Google Shape;5475;p20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6" name="Google Shape;5476;p20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7" name="Google Shape;5477;p20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8" name="Google Shape;5478;p20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9" name="Google Shape;5479;p20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0" name="Google Shape;5480;p20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1" name="Google Shape;5481;p20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2" name="Google Shape;5482;p20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3" name="Google Shape;5483;p20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4" name="Google Shape;5484;p20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5" name="Google Shape;5485;p20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6" name="Google Shape;5486;p20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7" name="Google Shape;5487;p20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8" name="Google Shape;5488;p20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9" name="Google Shape;5489;p20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0" name="Google Shape;5490;p20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1" name="Google Shape;5491;p20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2" name="Google Shape;5492;p20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3" name="Google Shape;5493;p20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4" name="Google Shape;5494;p20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5" name="Google Shape;5495;p20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6" name="Google Shape;5496;p20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7" name="Google Shape;5497;p20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8" name="Google Shape;5498;p20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9" name="Google Shape;5499;p20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0" name="Google Shape;5500;p20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1" name="Google Shape;5501;p20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2" name="Google Shape;5502;p20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3" name="Google Shape;5503;p20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4" name="Google Shape;5504;p20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5" name="Google Shape;5505;p20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6" name="Google Shape;5506;p20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7" name="Google Shape;5507;p20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8" name="Google Shape;5508;p20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9" name="Google Shape;5509;p20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0" name="Google Shape;5510;p20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1" name="Google Shape;5511;p20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2" name="Google Shape;5512;p20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3" name="Google Shape;5513;p20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4" name="Google Shape;5514;p20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5" name="Google Shape;5515;p20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6" name="Google Shape;5516;p20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7" name="Google Shape;5517;p20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8" name="Google Shape;5518;p20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9" name="Google Shape;5519;p20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0" name="Google Shape;5520;p20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1" name="Google Shape;5521;p20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2" name="Google Shape;5522;p20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3" name="Google Shape;5523;p20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4" name="Google Shape;5524;p20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5" name="Google Shape;5525;p20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6" name="Google Shape;5526;p20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7" name="Google Shape;5527;p20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8" name="Google Shape;5528;p20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9" name="Google Shape;5529;p20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0" name="Google Shape;5530;p20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1" name="Google Shape;5531;p20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2" name="Google Shape;5532;p20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3" name="Google Shape;5533;p20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4" name="Google Shape;5534;p20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5" name="Google Shape;5535;p20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6" name="Google Shape;5536;p20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7" name="Google Shape;5537;p20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8" name="Google Shape;5538;p20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9" name="Google Shape;5539;p20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0" name="Google Shape;5540;p20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1" name="Google Shape;5541;p20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2" name="Google Shape;5542;p20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3" name="Google Shape;5543;p20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4" name="Google Shape;5544;p20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5" name="Google Shape;5545;p20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6" name="Google Shape;5546;p20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7" name="Google Shape;5547;p20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8" name="Google Shape;5548;p20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9" name="Google Shape;5549;p20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0" name="Google Shape;5550;p20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1" name="Google Shape;5551;p20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2" name="Google Shape;5552;p20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3" name="Google Shape;5553;p20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4" name="Google Shape;5554;p20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5" name="Google Shape;5555;p20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6" name="Google Shape;5556;p20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7" name="Google Shape;5557;p20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8" name="Google Shape;5558;p20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9" name="Google Shape;5559;p20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0" name="Google Shape;5560;p20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1" name="Google Shape;5561;p20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2" name="Google Shape;5562;p20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3" name="Google Shape;5563;p20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4" name="Google Shape;5564;p20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5" name="Google Shape;5565;p20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6" name="Google Shape;5566;p20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7" name="Google Shape;5567;p20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8" name="Google Shape;5568;p20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9" name="Google Shape;5569;p20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0" name="Google Shape;5570;p20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1" name="Google Shape;5571;p20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2" name="Google Shape;5572;p20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3" name="Google Shape;5573;p20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4" name="Google Shape;5574;p20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5" name="Google Shape;5575;p20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6" name="Google Shape;5576;p20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7" name="Google Shape;5577;p20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8" name="Google Shape;5578;p20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9" name="Google Shape;5579;p20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0" name="Google Shape;5580;p20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1" name="Google Shape;5581;p20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2" name="Google Shape;5582;p20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3" name="Google Shape;5583;p20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4" name="Google Shape;5584;p20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5" name="Google Shape;5585;p20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6" name="Google Shape;5586;p20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7" name="Google Shape;5587;p20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8" name="Google Shape;5588;p20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9" name="Google Shape;5589;p20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0" name="Google Shape;5590;p20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1" name="Google Shape;5591;p20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2" name="Google Shape;5592;p20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3" name="Google Shape;5593;p20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4" name="Google Shape;5594;p20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5" name="Google Shape;5595;p20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6" name="Google Shape;5596;p20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7" name="Google Shape;5597;p20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8" name="Google Shape;5598;p20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9" name="Google Shape;5599;p20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0" name="Google Shape;5600;p20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1" name="Google Shape;5601;p20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2" name="Google Shape;5602;p20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3" name="Google Shape;5603;p20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4" name="Google Shape;5604;p20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5" name="Google Shape;5605;p20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6" name="Google Shape;5606;p20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7" name="Google Shape;5607;p20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8" name="Google Shape;5608;p20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9" name="Google Shape;5609;p20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0" name="Google Shape;5610;p20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1" name="Google Shape;5611;p20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2" name="Google Shape;5612;p20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3" name="Google Shape;5613;p20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4" name="Google Shape;5614;p20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5" name="Google Shape;5615;p20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6" name="Google Shape;5616;p20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7" name="Google Shape;5617;p20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8" name="Google Shape;5618;p20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9" name="Google Shape;5619;p20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0" name="Google Shape;5620;p20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1" name="Google Shape;5621;p20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2" name="Google Shape;5622;p20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3" name="Google Shape;5623;p20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4" name="Google Shape;5624;p20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5" name="Google Shape;5625;p20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6" name="Google Shape;5626;p20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7" name="Google Shape;5627;p20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8" name="Google Shape;5628;p20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9" name="Google Shape;5629;p20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0" name="Google Shape;5630;p20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1" name="Google Shape;5631;p20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2" name="Google Shape;5632;p20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3" name="Google Shape;5633;p20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4" name="Google Shape;5634;p20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5" name="Google Shape;5635;p20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6" name="Google Shape;5636;p20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7" name="Google Shape;5637;p20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8" name="Google Shape;5638;p20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9" name="Google Shape;5639;p20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0" name="Google Shape;5640;p20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1" name="Google Shape;5641;p20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2" name="Google Shape;5642;p20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3" name="Google Shape;5643;p20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4" name="Google Shape;5644;p20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5" name="Google Shape;5645;p20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6" name="Google Shape;5646;p20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7" name="Google Shape;5647;p20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8" name="Google Shape;5648;p20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9" name="Google Shape;5649;p20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0" name="Google Shape;5650;p20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1" name="Google Shape;5651;p20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2" name="Google Shape;5652;p20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3" name="Google Shape;5653;p20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4" name="Google Shape;5654;p20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5" name="Google Shape;5655;p20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6" name="Google Shape;5656;p20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7" name="Google Shape;5657;p20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8" name="Google Shape;5658;p20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9" name="Google Shape;5659;p20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0" name="Google Shape;5660;p20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1" name="Google Shape;5661;p20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2" name="Google Shape;5662;p20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3" name="Google Shape;5663;p20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4" name="Google Shape;5664;p20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5" name="Google Shape;5665;p20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6" name="Google Shape;5666;p20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7" name="Google Shape;5667;p20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8" name="Google Shape;5668;p20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9" name="Google Shape;5669;p20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0" name="Google Shape;5670;p20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1" name="Google Shape;5671;p20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2" name="Google Shape;5672;p20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3" name="Google Shape;5673;p20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4" name="Google Shape;5674;p20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5" name="Google Shape;5675;p20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6" name="Google Shape;5676;p20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7" name="Google Shape;5677;p20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8" name="Google Shape;5678;p20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9" name="Google Shape;5679;p20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0" name="Google Shape;5680;p20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1" name="Google Shape;5681;p20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2" name="Google Shape;5682;p20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3" name="Google Shape;5683;p20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4" name="Google Shape;5684;p20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5" name="Google Shape;5685;p20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6" name="Google Shape;5686;p20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7" name="Google Shape;5687;p20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8" name="Google Shape;5688;p20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9" name="Google Shape;5689;p20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0" name="Google Shape;5690;p20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1" name="Google Shape;5691;p20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2" name="Google Shape;5692;p20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3" name="Google Shape;5693;p20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4" name="Google Shape;5694;p20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5" name="Google Shape;5695;p20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6" name="Google Shape;5696;p20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7" name="Google Shape;5697;p20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8" name="Google Shape;5698;p20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9" name="Google Shape;5699;p20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0" name="Google Shape;5700;p20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1" name="Google Shape;5701;p20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2" name="Google Shape;5702;p20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3" name="Google Shape;5703;p20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4" name="Google Shape;5704;p20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5" name="Google Shape;5705;p20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6" name="Google Shape;5706;p20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7" name="Google Shape;5707;p20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8" name="Google Shape;5708;p20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9" name="Google Shape;5709;p20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0" name="Google Shape;5710;p20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1" name="Google Shape;5711;p20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2" name="Google Shape;5712;p20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3" name="Google Shape;5713;p20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4" name="Google Shape;5714;p20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5" name="Google Shape;5715;p20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6" name="Google Shape;5716;p20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7" name="Google Shape;5717;p20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8" name="Google Shape;5718;p20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9" name="Google Shape;5719;p20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0" name="Google Shape;5720;p20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1" name="Google Shape;5721;p20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2" name="Google Shape;5722;p20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3" name="Google Shape;5723;p20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4" name="Google Shape;5724;p20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5" name="Google Shape;5725;p20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6" name="Google Shape;5726;p20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7" name="Google Shape;5727;p20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8" name="Google Shape;5728;p20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9" name="Google Shape;5729;p20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0" name="Google Shape;5730;p20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1" name="Google Shape;5731;p20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2" name="Google Shape;5732;p20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3" name="Google Shape;5733;p20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4" name="Google Shape;5734;p20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5" name="Google Shape;5735;p20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6" name="Google Shape;5736;p20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7" name="Google Shape;5737;p20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8" name="Google Shape;5738;p20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9" name="Google Shape;5739;p20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0" name="Google Shape;5740;p20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1" name="Google Shape;5741;p20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2" name="Google Shape;5742;p20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3" name="Google Shape;5743;p20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4" name="Google Shape;5744;p20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5" name="Google Shape;5745;p20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6" name="Google Shape;5746;p20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7" name="Google Shape;5747;p20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8" name="Google Shape;5748;p20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9" name="Google Shape;5749;p20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0" name="Google Shape;5750;p20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1" name="Google Shape;5751;p20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2" name="Google Shape;5752;p20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3" name="Google Shape;5753;p20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4" name="Google Shape;5754;p20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5" name="Google Shape;5755;p20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6" name="Google Shape;5756;p20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7" name="Google Shape;5757;p20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8" name="Google Shape;5758;p20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9" name="Google Shape;5759;p20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0" name="Google Shape;5760;p20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1" name="Google Shape;5761;p20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2" name="Google Shape;5762;p20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3" name="Google Shape;5763;p20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4" name="Google Shape;5764;p20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5" name="Google Shape;5765;p20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6" name="Google Shape;5766;p20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7" name="Google Shape;5767;p20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8" name="Google Shape;5768;p20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9" name="Google Shape;5769;p20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0" name="Google Shape;5770;p20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1" name="Google Shape;5771;p20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2" name="Google Shape;5772;p20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3" name="Google Shape;5773;p20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4" name="Google Shape;5774;p20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5" name="Google Shape;5775;p20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6" name="Google Shape;5776;p20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7" name="Google Shape;5777;p20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8" name="Google Shape;5778;p20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9" name="Google Shape;5779;p20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0" name="Google Shape;5780;p20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1" name="Google Shape;5781;p20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2" name="Google Shape;5782;p20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3" name="Google Shape;5783;p20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4" name="Google Shape;5784;p20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5" name="Google Shape;5785;p20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6" name="Google Shape;5786;p20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7" name="Google Shape;5787;p20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8" name="Google Shape;5788;p20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9" name="Google Shape;5789;p20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0" name="Google Shape;5790;p20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1" name="Google Shape;5791;p20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2" name="Google Shape;5792;p20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3" name="Google Shape;5793;p20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4" name="Google Shape;5794;p20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5" name="Google Shape;5795;p20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6" name="Google Shape;5796;p20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7" name="Google Shape;5797;p20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8" name="Google Shape;5798;p20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9" name="Google Shape;5799;p20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0" name="Google Shape;5800;p20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1" name="Google Shape;5801;p20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2" name="Google Shape;5802;p20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3" name="Google Shape;5803;p20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4" name="Google Shape;5804;p20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5" name="Google Shape;5805;p20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6" name="Google Shape;5806;p20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7" name="Google Shape;5807;p20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8" name="Google Shape;5808;p20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9" name="Google Shape;5809;p20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0" name="Google Shape;5810;p20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1" name="Google Shape;5811;p20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2" name="Google Shape;5812;p20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3" name="Google Shape;5813;p20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4" name="Google Shape;5814;p20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5" name="Google Shape;5815;p20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6" name="Google Shape;5816;p20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7" name="Google Shape;5817;p20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8" name="Google Shape;5818;p20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9" name="Google Shape;5819;p20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0" name="Google Shape;5820;p20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1" name="Google Shape;5821;p20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2" name="Google Shape;5822;p20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3" name="Google Shape;5823;p20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4" name="Google Shape;5824;p20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5" name="Google Shape;5825;p20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6" name="Google Shape;5826;p20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7" name="Google Shape;5827;p20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8" name="Google Shape;5828;p20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9" name="Google Shape;5829;p20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0" name="Google Shape;5830;p20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1" name="Google Shape;5831;p20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2" name="Google Shape;5832;p20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3" name="Google Shape;5833;p20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4" name="Google Shape;5834;p20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5" name="Google Shape;5835;p20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6" name="Google Shape;5836;p20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7" name="Google Shape;5837;p20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8" name="Google Shape;5838;p20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9" name="Google Shape;5839;p20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0" name="Google Shape;5840;p20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1" name="Google Shape;5841;p20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2" name="Google Shape;5842;p20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3" name="Google Shape;5843;p20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4" name="Google Shape;5844;p20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5" name="Google Shape;5845;p20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6" name="Google Shape;5846;p20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7" name="Google Shape;5847;p20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8" name="Google Shape;5848;p20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9" name="Google Shape;5849;p20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0" name="Google Shape;5850;p20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1" name="Google Shape;5851;p20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2" name="Google Shape;5852;p20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3" name="Google Shape;5853;p20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4" name="Google Shape;5854;p20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5" name="Google Shape;5855;p20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6" name="Google Shape;5856;p20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7" name="Google Shape;5857;p20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8" name="Google Shape;5858;p20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9" name="Google Shape;5859;p20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0" name="Google Shape;5860;p20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1" name="Google Shape;5861;p20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2" name="Google Shape;5862;p20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3" name="Google Shape;5863;p20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4" name="Google Shape;5864;p20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5" name="Google Shape;5865;p20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6" name="Google Shape;5866;p20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7" name="Google Shape;5867;p20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8" name="Google Shape;5868;p20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9" name="Google Shape;5869;p20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0" name="Google Shape;5870;p20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1" name="Google Shape;5871;p20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2" name="Google Shape;5872;p20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3" name="Google Shape;5873;p20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4" name="Google Shape;5874;p20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5" name="Google Shape;5875;p20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6" name="Google Shape;5876;p20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7" name="Google Shape;5877;p20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8" name="Google Shape;5878;p20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9" name="Google Shape;5879;p20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80" name="Google Shape;5880;p20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5881"/>
        <p:cNvGrpSpPr/>
        <p:nvPr/>
      </p:nvGrpSpPr>
      <p:grpSpPr>
        <a:xfrm>
          <a:off x="0" y="0"/>
          <a:ext cx="0" cy="0"/>
          <a:chOff x="0" y="0"/>
          <a:chExt cx="0" cy="0"/>
        </a:xfrm>
      </p:grpSpPr>
      <p:sp>
        <p:nvSpPr>
          <p:cNvPr id="5882" name="Google Shape;5882;p20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3" name="Google Shape;5883;p20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4" name="Google Shape;5884;p20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5" name="Google Shape;5885;p209"/>
          <p:cNvSpPr txBox="1">
            <a:spLocks noGrp="1"/>
          </p:cNvSpPr>
          <p:nvPr>
            <p:ph type="title"/>
          </p:nvPr>
        </p:nvSpPr>
        <p:spPr>
          <a:xfrm>
            <a:off x="609452"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86" name="Google Shape;5886;p2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887" name="Google Shape;5887;p20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8" name="Google Shape;5888;p209"/>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5889" name="Google Shape;5889;p20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5890" name="Google Shape;5890;p20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5891" name="Google Shape;5891;p20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5892" name="Google Shape;5892;p209"/>
          <p:cNvGrpSpPr/>
          <p:nvPr/>
        </p:nvGrpSpPr>
        <p:grpSpPr>
          <a:xfrm>
            <a:off x="8041173" y="4778596"/>
            <a:ext cx="598277" cy="170409"/>
            <a:chOff x="238125" y="1822850"/>
            <a:chExt cx="7080200" cy="2016675"/>
          </a:xfrm>
        </p:grpSpPr>
        <p:sp>
          <p:nvSpPr>
            <p:cNvPr id="5893" name="Google Shape;5893;p20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4" name="Google Shape;5894;p20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5" name="Google Shape;5895;p20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6" name="Google Shape;5896;p20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7" name="Google Shape;5897;p20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8" name="Google Shape;5898;p20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9" name="Google Shape;5899;p20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00" name="Google Shape;5900;p209"/>
          <p:cNvGrpSpPr/>
          <p:nvPr/>
        </p:nvGrpSpPr>
        <p:grpSpPr>
          <a:xfrm>
            <a:off x="7429557" y="273"/>
            <a:ext cx="1714747" cy="1713968"/>
            <a:chOff x="1189450" y="238125"/>
            <a:chExt cx="5177375" cy="5175025"/>
          </a:xfrm>
        </p:grpSpPr>
        <p:sp>
          <p:nvSpPr>
            <p:cNvPr id="5901" name="Google Shape;5901;p20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2" name="Google Shape;5902;p20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3" name="Google Shape;5903;p20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4" name="Google Shape;5904;p20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5" name="Google Shape;5905;p20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6" name="Google Shape;5906;p20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7" name="Google Shape;5907;p20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8" name="Google Shape;5908;p20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9" name="Google Shape;5909;p20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0" name="Google Shape;5910;p20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1" name="Google Shape;5911;p20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2" name="Google Shape;5912;p20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3" name="Google Shape;5913;p20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4" name="Google Shape;5914;p20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5" name="Google Shape;5915;p20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6" name="Google Shape;5916;p20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7" name="Google Shape;5917;p20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8" name="Google Shape;5918;p20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9" name="Google Shape;5919;p20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0" name="Google Shape;5920;p20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1" name="Google Shape;5921;p20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2" name="Google Shape;5922;p20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3" name="Google Shape;5923;p20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4" name="Google Shape;5924;p20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5" name="Google Shape;5925;p20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6" name="Google Shape;5926;p20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7" name="Google Shape;5927;p20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8" name="Google Shape;5928;p20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9" name="Google Shape;5929;p20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0" name="Google Shape;5930;p20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1" name="Google Shape;5931;p20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2" name="Google Shape;5932;p20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3" name="Google Shape;5933;p20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4" name="Google Shape;5934;p20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5" name="Google Shape;5935;p20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6" name="Google Shape;5936;p20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7" name="Google Shape;5937;p20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8" name="Google Shape;5938;p20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9" name="Google Shape;5939;p20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0" name="Google Shape;5940;p20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1" name="Google Shape;5941;p20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2" name="Google Shape;5942;p20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3" name="Google Shape;5943;p20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4" name="Google Shape;5944;p20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5" name="Google Shape;5945;p20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6" name="Google Shape;5946;p20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7" name="Google Shape;5947;p20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8" name="Google Shape;5948;p20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9" name="Google Shape;5949;p20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0" name="Google Shape;5950;p20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1" name="Google Shape;5951;p20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2" name="Google Shape;5952;p20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3" name="Google Shape;5953;p20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4" name="Google Shape;5954;p20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5" name="Google Shape;5955;p20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6" name="Google Shape;5956;p20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7" name="Google Shape;5957;p20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8" name="Google Shape;5958;p20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9" name="Google Shape;5959;p20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0" name="Google Shape;5960;p20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1" name="Google Shape;5961;p20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2" name="Google Shape;5962;p20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3" name="Google Shape;5963;p20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4" name="Google Shape;5964;p20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5" name="Google Shape;5965;p20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6" name="Google Shape;5966;p20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7" name="Google Shape;5967;p20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8" name="Google Shape;5968;p20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9" name="Google Shape;5969;p20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0" name="Google Shape;5970;p20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1" name="Google Shape;5971;p20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2" name="Google Shape;5972;p20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3" name="Google Shape;5973;p20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4" name="Google Shape;5974;p20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5" name="Google Shape;5975;p20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6" name="Google Shape;5976;p20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7" name="Google Shape;5977;p20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8" name="Google Shape;5978;p20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9" name="Google Shape;5979;p20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0" name="Google Shape;5980;p20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1" name="Google Shape;5981;p20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2" name="Google Shape;5982;p20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3" name="Google Shape;5983;p20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4" name="Google Shape;5984;p20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5" name="Google Shape;5985;p20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6" name="Google Shape;5986;p20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7" name="Google Shape;5987;p20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8" name="Google Shape;5988;p20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9" name="Google Shape;5989;p20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0" name="Google Shape;5990;p20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1" name="Google Shape;5991;p20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2" name="Google Shape;5992;p20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3" name="Google Shape;5993;p20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4" name="Google Shape;5994;p20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5" name="Google Shape;5995;p20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6" name="Google Shape;5996;p20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7" name="Google Shape;5997;p20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8" name="Google Shape;5998;p20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9" name="Google Shape;5999;p20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0" name="Google Shape;6000;p20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1" name="Google Shape;6001;p20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2" name="Google Shape;6002;p20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3" name="Google Shape;6003;p20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4" name="Google Shape;6004;p20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5" name="Google Shape;6005;p20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6" name="Google Shape;6006;p20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7" name="Google Shape;6007;p20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8" name="Google Shape;6008;p20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9" name="Google Shape;6009;p20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0" name="Google Shape;6010;p20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1" name="Google Shape;6011;p20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2" name="Google Shape;6012;p20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3" name="Google Shape;6013;p20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4" name="Google Shape;6014;p20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5" name="Google Shape;6015;p20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6" name="Google Shape;6016;p20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7" name="Google Shape;6017;p20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8" name="Google Shape;6018;p20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9" name="Google Shape;6019;p20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0" name="Google Shape;6020;p20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1" name="Google Shape;6021;p20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2" name="Google Shape;6022;p20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3" name="Google Shape;6023;p20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4" name="Google Shape;6024;p20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5" name="Google Shape;6025;p20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6" name="Google Shape;6026;p20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7" name="Google Shape;6027;p20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8" name="Google Shape;6028;p20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9" name="Google Shape;6029;p20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0" name="Google Shape;6030;p20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1" name="Google Shape;6031;p20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2" name="Google Shape;6032;p20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3" name="Google Shape;6033;p20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4" name="Google Shape;6034;p20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5" name="Google Shape;6035;p20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6" name="Google Shape;6036;p20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7" name="Google Shape;6037;p20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8" name="Google Shape;6038;p20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9" name="Google Shape;6039;p20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0" name="Google Shape;6040;p20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1" name="Google Shape;6041;p20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2" name="Google Shape;6042;p20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3" name="Google Shape;6043;p20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4" name="Google Shape;6044;p20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5" name="Google Shape;6045;p20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6" name="Google Shape;6046;p20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7" name="Google Shape;6047;p20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8" name="Google Shape;6048;p20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9" name="Google Shape;6049;p20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0" name="Google Shape;6050;p20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1" name="Google Shape;6051;p20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2" name="Google Shape;6052;p20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3" name="Google Shape;6053;p20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4" name="Google Shape;6054;p20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5" name="Google Shape;6055;p20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6" name="Google Shape;6056;p20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7" name="Google Shape;6057;p20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8" name="Google Shape;6058;p20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9" name="Google Shape;6059;p20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0" name="Google Shape;6060;p20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1" name="Google Shape;6061;p20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2" name="Google Shape;6062;p20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3" name="Google Shape;6063;p20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4" name="Google Shape;6064;p20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5" name="Google Shape;6065;p20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6" name="Google Shape;6066;p20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7" name="Google Shape;6067;p20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8" name="Google Shape;6068;p20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9" name="Google Shape;6069;p20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0" name="Google Shape;6070;p20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1" name="Google Shape;6071;p20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2" name="Google Shape;6072;p20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3" name="Google Shape;6073;p20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4" name="Google Shape;6074;p20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5" name="Google Shape;6075;p20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6" name="Google Shape;6076;p20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7" name="Google Shape;6077;p20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8" name="Google Shape;6078;p20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9" name="Google Shape;6079;p20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0" name="Google Shape;6080;p20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1" name="Google Shape;6081;p20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2" name="Google Shape;6082;p20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3" name="Google Shape;6083;p20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4" name="Google Shape;6084;p20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5" name="Google Shape;6085;p20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6" name="Google Shape;6086;p20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7" name="Google Shape;6087;p20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8" name="Google Shape;6088;p20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9" name="Google Shape;6089;p20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0" name="Google Shape;6090;p20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1" name="Google Shape;6091;p20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2" name="Google Shape;6092;p20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3" name="Google Shape;6093;p20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4" name="Google Shape;6094;p20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5" name="Google Shape;6095;p20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6" name="Google Shape;6096;p20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7" name="Google Shape;6097;p20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8" name="Google Shape;6098;p20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9" name="Google Shape;6099;p20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0" name="Google Shape;6100;p20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1" name="Google Shape;6101;p20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2" name="Google Shape;6102;p20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3" name="Google Shape;6103;p20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4" name="Google Shape;6104;p20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5" name="Google Shape;6105;p20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6" name="Google Shape;6106;p20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7" name="Google Shape;6107;p20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8" name="Google Shape;6108;p20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9" name="Google Shape;6109;p20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0" name="Google Shape;6110;p20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1" name="Google Shape;6111;p20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2" name="Google Shape;6112;p20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3" name="Google Shape;6113;p20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4" name="Google Shape;6114;p20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5" name="Google Shape;6115;p20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6" name="Google Shape;6116;p20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7" name="Google Shape;6117;p20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8" name="Google Shape;6118;p20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9" name="Google Shape;6119;p20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0" name="Google Shape;6120;p20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1" name="Google Shape;6121;p20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2" name="Google Shape;6122;p20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3" name="Google Shape;6123;p20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4" name="Google Shape;6124;p20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5" name="Google Shape;6125;p20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6" name="Google Shape;6126;p20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7" name="Google Shape;6127;p20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8" name="Google Shape;6128;p20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9" name="Google Shape;6129;p20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0" name="Google Shape;6130;p20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1" name="Google Shape;6131;p20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2" name="Google Shape;6132;p20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3" name="Google Shape;6133;p20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4" name="Google Shape;6134;p20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5" name="Google Shape;6135;p20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6" name="Google Shape;6136;p20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7" name="Google Shape;6137;p20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8" name="Google Shape;6138;p20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9" name="Google Shape;6139;p20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0" name="Google Shape;6140;p20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1" name="Google Shape;6141;p20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2" name="Google Shape;6142;p20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3" name="Google Shape;6143;p20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4" name="Google Shape;6144;p20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5" name="Google Shape;6145;p20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6" name="Google Shape;6146;p20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7" name="Google Shape;6147;p20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8" name="Google Shape;6148;p20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9" name="Google Shape;6149;p20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0" name="Google Shape;6150;p20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1" name="Google Shape;6151;p20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2" name="Google Shape;6152;p20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3" name="Google Shape;6153;p20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4" name="Google Shape;6154;p20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5" name="Google Shape;6155;p20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6" name="Google Shape;6156;p20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7" name="Google Shape;6157;p20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8" name="Google Shape;6158;p20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9" name="Google Shape;6159;p20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0" name="Google Shape;6160;p20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1" name="Google Shape;6161;p20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2" name="Google Shape;6162;p20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3" name="Google Shape;6163;p20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4" name="Google Shape;6164;p20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5" name="Google Shape;6165;p20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6" name="Google Shape;6166;p20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7" name="Google Shape;6167;p20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8" name="Google Shape;6168;p20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9" name="Google Shape;6169;p20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0" name="Google Shape;6170;p20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1" name="Google Shape;6171;p20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2" name="Google Shape;6172;p20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3" name="Google Shape;6173;p20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4" name="Google Shape;6174;p20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5" name="Google Shape;6175;p20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6" name="Google Shape;6176;p20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7" name="Google Shape;6177;p20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8" name="Google Shape;6178;p20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9" name="Google Shape;6179;p20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0" name="Google Shape;6180;p20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1" name="Google Shape;6181;p20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2" name="Google Shape;6182;p20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3" name="Google Shape;6183;p20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4" name="Google Shape;6184;p20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5" name="Google Shape;6185;p20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6" name="Google Shape;6186;p20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7" name="Google Shape;6187;p20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8" name="Google Shape;6188;p20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9" name="Google Shape;6189;p20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0" name="Google Shape;6190;p20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1" name="Google Shape;6191;p20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2" name="Google Shape;6192;p20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3" name="Google Shape;6193;p20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4" name="Google Shape;6194;p20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5" name="Google Shape;6195;p20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6" name="Google Shape;6196;p20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7" name="Google Shape;6197;p20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8" name="Google Shape;6198;p20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9" name="Google Shape;6199;p20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0" name="Google Shape;6200;p20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1" name="Google Shape;6201;p20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2" name="Google Shape;6202;p20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3" name="Google Shape;6203;p20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4" name="Google Shape;6204;p20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5" name="Google Shape;6205;p20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6" name="Google Shape;6206;p20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7" name="Google Shape;6207;p20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8" name="Google Shape;6208;p20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9" name="Google Shape;6209;p20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0" name="Google Shape;6210;p20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1" name="Google Shape;6211;p20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2" name="Google Shape;6212;p20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3" name="Google Shape;6213;p20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4" name="Google Shape;6214;p20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5" name="Google Shape;6215;p20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6" name="Google Shape;6216;p20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7" name="Google Shape;6217;p20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8" name="Google Shape;6218;p20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9" name="Google Shape;6219;p20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0" name="Google Shape;6220;p20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1" name="Google Shape;6221;p20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2" name="Google Shape;6222;p20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3" name="Google Shape;6223;p20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4" name="Google Shape;6224;p20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5" name="Google Shape;6225;p20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6" name="Google Shape;6226;p20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7" name="Google Shape;6227;p20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8" name="Google Shape;6228;p20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9" name="Google Shape;6229;p20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0" name="Google Shape;6230;p20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1" name="Google Shape;6231;p20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2" name="Google Shape;6232;p20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3" name="Google Shape;6233;p20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4" name="Google Shape;6234;p20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5" name="Google Shape;6235;p20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6" name="Google Shape;6236;p20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7" name="Google Shape;6237;p20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8" name="Google Shape;6238;p20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9" name="Google Shape;6239;p20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0" name="Google Shape;6240;p20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1" name="Google Shape;6241;p20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2" name="Google Shape;6242;p20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3" name="Google Shape;6243;p20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4" name="Google Shape;6244;p20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5" name="Google Shape;6245;p20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6" name="Google Shape;6246;p20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7" name="Google Shape;6247;p20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8" name="Google Shape;6248;p20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9" name="Google Shape;6249;p20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0" name="Google Shape;6250;p20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1" name="Google Shape;6251;p20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2" name="Google Shape;6252;p20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3" name="Google Shape;6253;p20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4" name="Google Shape;6254;p20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5" name="Google Shape;6255;p20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6" name="Google Shape;6256;p20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7" name="Google Shape;6257;p20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8" name="Google Shape;6258;p20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9" name="Google Shape;6259;p20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0" name="Google Shape;6260;p20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1" name="Google Shape;6261;p20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2" name="Google Shape;6262;p20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3" name="Google Shape;6263;p20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4" name="Google Shape;6264;p20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5" name="Google Shape;6265;p20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6" name="Google Shape;6266;p20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7" name="Google Shape;6267;p20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8" name="Google Shape;6268;p20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9" name="Google Shape;6269;p20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0" name="Google Shape;6270;p20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1" name="Google Shape;6271;p20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2" name="Google Shape;6272;p20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3" name="Google Shape;6273;p20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4" name="Google Shape;6274;p20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5" name="Google Shape;6275;p20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6" name="Google Shape;6276;p20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7" name="Google Shape;6277;p20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8" name="Google Shape;6278;p20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9" name="Google Shape;6279;p20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0" name="Google Shape;6280;p20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1" name="Google Shape;6281;p20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2" name="Google Shape;6282;p20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3" name="Google Shape;6283;p20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4" name="Google Shape;6284;p20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5" name="Google Shape;6285;p20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6" name="Google Shape;6286;p20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7" name="Google Shape;6287;p20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8" name="Google Shape;6288;p20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9" name="Google Shape;6289;p20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0" name="Google Shape;6290;p20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1" name="Google Shape;6291;p20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2" name="Google Shape;6292;p20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3" name="Google Shape;6293;p20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4" name="Google Shape;6294;p20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5" name="Google Shape;6295;p20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6" name="Google Shape;6296;p20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7" name="Google Shape;6297;p20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8" name="Google Shape;6298;p20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9" name="Google Shape;6299;p20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0" name="Google Shape;6300;p20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1" name="Google Shape;6301;p20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2" name="Google Shape;6302;p20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3" name="Google Shape;6303;p20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4" name="Google Shape;6304;p20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5" name="Google Shape;6305;p20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6" name="Google Shape;6306;p20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7" name="Google Shape;6307;p20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8" name="Google Shape;6308;p20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9" name="Google Shape;6309;p20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0" name="Google Shape;6310;p20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1" name="Google Shape;6311;p20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2" name="Google Shape;6312;p20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3" name="Google Shape;6313;p20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4" name="Google Shape;6314;p20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5" name="Google Shape;6315;p20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6" name="Google Shape;6316;p20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7" name="Google Shape;6317;p20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8" name="Google Shape;6318;p20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9" name="Google Shape;6319;p20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0" name="Google Shape;6320;p20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1" name="Google Shape;6321;p20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2" name="Google Shape;6322;p20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3" name="Google Shape;6323;p20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4" name="Google Shape;6324;p20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5" name="Google Shape;6325;p20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6" name="Google Shape;6326;p20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7" name="Google Shape;6327;p20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8" name="Google Shape;6328;p20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9" name="Google Shape;6329;p20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0" name="Google Shape;6330;p20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1" name="Google Shape;6331;p20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2" name="Google Shape;6332;p20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3" name="Google Shape;6333;p20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4" name="Google Shape;6334;p20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5" name="Google Shape;6335;p20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6" name="Google Shape;6336;p20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7" name="Google Shape;6337;p20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8" name="Google Shape;6338;p20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9" name="Google Shape;6339;p20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0" name="Google Shape;6340;p20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1" name="Google Shape;6341;p20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2" name="Google Shape;6342;p20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3" name="Google Shape;6343;p20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4" name="Google Shape;6344;p20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5" name="Google Shape;6345;p20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6" name="Google Shape;6346;p20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7" name="Google Shape;6347;p20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8" name="Google Shape;6348;p20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9" name="Google Shape;6349;p20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0" name="Google Shape;6350;p20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1" name="Google Shape;6351;p20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2" name="Google Shape;6352;p20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3" name="Google Shape;6353;p20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4" name="Google Shape;6354;p20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5" name="Google Shape;6355;p20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6" name="Google Shape;6356;p20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7" name="Google Shape;6357;p20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8" name="Google Shape;6358;p20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9" name="Google Shape;6359;p20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0" name="Google Shape;6360;p20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1" name="Google Shape;6361;p20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2" name="Google Shape;6362;p20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3" name="Google Shape;6363;p20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4" name="Google Shape;6364;p20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5" name="Google Shape;6365;p20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6" name="Google Shape;6366;p20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7" name="Google Shape;6367;p20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8" name="Google Shape;6368;p20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9" name="Google Shape;6369;p20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0" name="Google Shape;6370;p20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1" name="Google Shape;6371;p20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2" name="Google Shape;6372;p20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3" name="Google Shape;6373;p20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4" name="Google Shape;6374;p20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5" name="Google Shape;6375;p20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6" name="Google Shape;6376;p20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7" name="Google Shape;6377;p20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8" name="Google Shape;6378;p20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9" name="Google Shape;6379;p20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0" name="Google Shape;6380;p20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1" name="Google Shape;6381;p20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2" name="Google Shape;6382;p20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3" name="Google Shape;6383;p20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4" name="Google Shape;6384;p20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5" name="Google Shape;6385;p20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6" name="Google Shape;6386;p20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7" name="Google Shape;6387;p20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8" name="Google Shape;6388;p20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9" name="Google Shape;6389;p20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0" name="Google Shape;6390;p20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1" name="Google Shape;6391;p20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2" name="Google Shape;6392;p20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3" name="Google Shape;6393;p20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4" name="Google Shape;6394;p20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5" name="Google Shape;6395;p20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6" name="Google Shape;6396;p20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7" name="Google Shape;6397;p20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8" name="Google Shape;6398;p20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9" name="Google Shape;6399;p20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0" name="Google Shape;6400;p20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1" name="Google Shape;6401;p20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2" name="Google Shape;6402;p20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3" name="Google Shape;6403;p20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4" name="Google Shape;6404;p20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5" name="Google Shape;6405;p20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6" name="Google Shape;6406;p20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7" name="Google Shape;6407;p20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8" name="Google Shape;6408;p20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9" name="Google Shape;6409;p20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0" name="Google Shape;6410;p20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1" name="Google Shape;6411;p20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2" name="Google Shape;6412;p20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3" name="Google Shape;6413;p20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4" name="Google Shape;6414;p20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5" name="Google Shape;6415;p20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6" name="Google Shape;6416;p20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7" name="Google Shape;6417;p20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8" name="Google Shape;6418;p20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9" name="Google Shape;6419;p20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0" name="Google Shape;6420;p20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1" name="Google Shape;6421;p20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2" name="Google Shape;6422;p20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3" name="Google Shape;6423;p20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4" name="Google Shape;6424;p20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5" name="Google Shape;6425;p20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6" name="Google Shape;6426;p20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7" name="Google Shape;6427;p20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8" name="Google Shape;6428;p20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9" name="Google Shape;6429;p20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0" name="Google Shape;6430;p20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1" name="Google Shape;6431;p20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2" name="Google Shape;6432;p20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3" name="Google Shape;6433;p20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4" name="Google Shape;6434;p20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5" name="Google Shape;6435;p20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6" name="Google Shape;6436;p20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7" name="Google Shape;6437;p20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8" name="Google Shape;6438;p20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9" name="Google Shape;6439;p20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0" name="Google Shape;6440;p20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1" name="Google Shape;6441;p20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2" name="Google Shape;6442;p20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3" name="Google Shape;6443;p20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4" name="Google Shape;6444;p20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5" name="Google Shape;6445;p20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6" name="Google Shape;6446;p20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7" name="Google Shape;6447;p20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8" name="Google Shape;6448;p20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9" name="Google Shape;6449;p20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0" name="Google Shape;6450;p20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1" name="Google Shape;6451;p20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2" name="Google Shape;6452;p20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3" name="Google Shape;6453;p20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4" name="Google Shape;6454;p20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5" name="Google Shape;6455;p20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6" name="Google Shape;6456;p20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7" name="Google Shape;6457;p20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8" name="Google Shape;6458;p20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9" name="Google Shape;6459;p20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0" name="Google Shape;6460;p20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1" name="Google Shape;6461;p20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2" name="Google Shape;6462;p20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3" name="Google Shape;6463;p20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4" name="Google Shape;6464;p20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5" name="Google Shape;6465;p20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6" name="Google Shape;6466;p20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7" name="Google Shape;6467;p20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8" name="Google Shape;6468;p20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69" name="Google Shape;6469;p20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6470"/>
        <p:cNvGrpSpPr/>
        <p:nvPr/>
      </p:nvGrpSpPr>
      <p:grpSpPr>
        <a:xfrm>
          <a:off x="0" y="0"/>
          <a:ext cx="0" cy="0"/>
          <a:chOff x="0" y="0"/>
          <a:chExt cx="0" cy="0"/>
        </a:xfrm>
      </p:grpSpPr>
      <p:pic>
        <p:nvPicPr>
          <p:cNvPr id="6471" name="Google Shape;6471;p210"/>
          <p:cNvPicPr preferRelativeResize="0"/>
          <p:nvPr/>
        </p:nvPicPr>
        <p:blipFill rotWithShape="1">
          <a:blip r:embed="rId2">
            <a:alphaModFix/>
          </a:blip>
          <a:srcRect/>
          <a:stretch/>
        </p:blipFill>
        <p:spPr>
          <a:xfrm>
            <a:off x="8041517" y="4778600"/>
            <a:ext cx="597594" cy="170400"/>
          </a:xfrm>
          <a:prstGeom prst="rect">
            <a:avLst/>
          </a:prstGeom>
          <a:noFill/>
          <a:ln>
            <a:noFill/>
          </a:ln>
        </p:spPr>
      </p:pic>
      <p:sp>
        <p:nvSpPr>
          <p:cNvPr id="6472" name="Google Shape;6472;p21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3" name="Google Shape;6473;p210"/>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74" name="Google Shape;6474;p210"/>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475" name="Google Shape;6475;p2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476" name="Google Shape;6476;p21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7" name="Google Shape;6477;p210"/>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6478" name="Google Shape;6478;p2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6479"/>
        <p:cNvGrpSpPr/>
        <p:nvPr/>
      </p:nvGrpSpPr>
      <p:grpSpPr>
        <a:xfrm>
          <a:off x="0" y="0"/>
          <a:ext cx="0" cy="0"/>
          <a:chOff x="0" y="0"/>
          <a:chExt cx="0" cy="0"/>
        </a:xfrm>
      </p:grpSpPr>
      <p:grpSp>
        <p:nvGrpSpPr>
          <p:cNvPr id="6480" name="Google Shape;6480;p211"/>
          <p:cNvGrpSpPr/>
          <p:nvPr/>
        </p:nvGrpSpPr>
        <p:grpSpPr>
          <a:xfrm>
            <a:off x="2726703" y="6"/>
            <a:ext cx="3697033" cy="5143642"/>
            <a:chOff x="1926275" y="238125"/>
            <a:chExt cx="3765950" cy="5239525"/>
          </a:xfrm>
        </p:grpSpPr>
        <p:sp>
          <p:nvSpPr>
            <p:cNvPr id="6481" name="Google Shape;6481;p21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2" name="Google Shape;6482;p21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3" name="Google Shape;6483;p21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4" name="Google Shape;6484;p21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5" name="Google Shape;6485;p21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6" name="Google Shape;6486;p21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7" name="Google Shape;6487;p21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8" name="Google Shape;6488;p21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9" name="Google Shape;6489;p21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0" name="Google Shape;6490;p21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1" name="Google Shape;6491;p21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2" name="Google Shape;6492;p21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3" name="Google Shape;6493;p21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4" name="Google Shape;6494;p21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5" name="Google Shape;6495;p21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6" name="Google Shape;6496;p21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7" name="Google Shape;6497;p21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8" name="Google Shape;6498;p21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9" name="Google Shape;6499;p21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0" name="Google Shape;6500;p21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1" name="Google Shape;6501;p21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2" name="Google Shape;6502;p21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3" name="Google Shape;6503;p21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4" name="Google Shape;6504;p21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5" name="Google Shape;6505;p21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6" name="Google Shape;6506;p21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7" name="Google Shape;6507;p21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8" name="Google Shape;6508;p21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9" name="Google Shape;6509;p21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0" name="Google Shape;6510;p21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1" name="Google Shape;6511;p21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2" name="Google Shape;6512;p21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3" name="Google Shape;6513;p21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4" name="Google Shape;6514;p21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5" name="Google Shape;6515;p21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6" name="Google Shape;6516;p21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7" name="Google Shape;6517;p21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8" name="Google Shape;6518;p21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9" name="Google Shape;6519;p21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0" name="Google Shape;6520;p21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1" name="Google Shape;6521;p21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2" name="Google Shape;6522;p21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3" name="Google Shape;6523;p21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4" name="Google Shape;6524;p21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5" name="Google Shape;6525;p21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6" name="Google Shape;6526;p21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7" name="Google Shape;6527;p21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8" name="Google Shape;6528;p21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9" name="Google Shape;6529;p21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0" name="Google Shape;6530;p21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1" name="Google Shape;6531;p21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2" name="Google Shape;6532;p21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3" name="Google Shape;6533;p21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4" name="Google Shape;6534;p21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5" name="Google Shape;6535;p21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6" name="Google Shape;6536;p21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7" name="Google Shape;6537;p21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8" name="Google Shape;6538;p21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9" name="Google Shape;6539;p21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0" name="Google Shape;6540;p21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41" name="Google Shape;6541;p21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42" name="Google Shape;6542;p211"/>
          <p:cNvGrpSpPr/>
          <p:nvPr/>
        </p:nvGrpSpPr>
        <p:grpSpPr>
          <a:xfrm>
            <a:off x="2686261" y="2"/>
            <a:ext cx="2103910" cy="5143716"/>
            <a:chOff x="2726150" y="238125"/>
            <a:chExt cx="2142475" cy="5238000"/>
          </a:xfrm>
        </p:grpSpPr>
        <p:sp>
          <p:nvSpPr>
            <p:cNvPr id="6543" name="Google Shape;6543;p21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4" name="Google Shape;6544;p21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5" name="Google Shape;6545;p21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46" name="Google Shape;6546;p211"/>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47" name="Google Shape;6547;p211"/>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548" name="Google Shape;6548;p2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49" name="Google Shape;6549;p21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0" name="Google Shape;6550;p211"/>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6551" name="Google Shape;6551;p2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552" name="Google Shape;6552;p211"/>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910"/>
        <p:cNvGrpSpPr/>
        <p:nvPr/>
      </p:nvGrpSpPr>
      <p:grpSpPr>
        <a:xfrm>
          <a:off x="0" y="0"/>
          <a:ext cx="0" cy="0"/>
          <a:chOff x="0" y="0"/>
          <a:chExt cx="0" cy="0"/>
        </a:xfrm>
      </p:grpSpPr>
      <p:grpSp>
        <p:nvGrpSpPr>
          <p:cNvPr id="911" name="Google Shape;911;p86"/>
          <p:cNvGrpSpPr/>
          <p:nvPr/>
        </p:nvGrpSpPr>
        <p:grpSpPr>
          <a:xfrm>
            <a:off x="3698727" y="6"/>
            <a:ext cx="3697033" cy="5143642"/>
            <a:chOff x="1926275" y="238125"/>
            <a:chExt cx="3765950" cy="5239525"/>
          </a:xfrm>
        </p:grpSpPr>
        <p:sp>
          <p:nvSpPr>
            <p:cNvPr id="912" name="Google Shape;912;p8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8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8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8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8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8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8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8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8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8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8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8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8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8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8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8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8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8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8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8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8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8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8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8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8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8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8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8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8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8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8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8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8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8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8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8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8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8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8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8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8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8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8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8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8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8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8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8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8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8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8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8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8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8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8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8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8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8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8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8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2" name="Google Shape;972;p86"/>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8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974" name="Google Shape;974;p86"/>
          <p:cNvGrpSpPr/>
          <p:nvPr/>
        </p:nvGrpSpPr>
        <p:grpSpPr>
          <a:xfrm>
            <a:off x="1285921" y="2144122"/>
            <a:ext cx="2868897" cy="817157"/>
            <a:chOff x="238125" y="1822850"/>
            <a:chExt cx="7080200" cy="2016675"/>
          </a:xfrm>
        </p:grpSpPr>
        <p:sp>
          <p:nvSpPr>
            <p:cNvPr id="975" name="Google Shape;975;p8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8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8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8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8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8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8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2" name="Google Shape;982;p86"/>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2941"/>
              </a:srgbClr>
            </a:outerShdw>
          </a:effectLst>
        </p:spPr>
        <p:txBody>
          <a:bodyPr/>
          <a:lstStyle/>
          <a:p>
            <a:endParaRPr lang="en-US"/>
          </a:p>
        </p:txBody>
      </p:sp>
      <p:sp>
        <p:nvSpPr>
          <p:cNvPr id="983" name="Google Shape;983;p8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6553"/>
        <p:cNvGrpSpPr/>
        <p:nvPr/>
      </p:nvGrpSpPr>
      <p:grpSpPr>
        <a:xfrm>
          <a:off x="0" y="0"/>
          <a:ext cx="0" cy="0"/>
          <a:chOff x="0" y="0"/>
          <a:chExt cx="0" cy="0"/>
        </a:xfrm>
      </p:grpSpPr>
      <p:sp>
        <p:nvSpPr>
          <p:cNvPr id="6554" name="Google Shape;6554;p21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55" name="Google Shape;6555;p212"/>
          <p:cNvGrpSpPr/>
          <p:nvPr/>
        </p:nvGrpSpPr>
        <p:grpSpPr>
          <a:xfrm>
            <a:off x="2686261" y="2"/>
            <a:ext cx="2103910" cy="5143716"/>
            <a:chOff x="2726150" y="238125"/>
            <a:chExt cx="2142475" cy="5238000"/>
          </a:xfrm>
        </p:grpSpPr>
        <p:sp>
          <p:nvSpPr>
            <p:cNvPr id="6556" name="Google Shape;6556;p21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7" name="Google Shape;6557;p21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8" name="Google Shape;6558;p21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59" name="Google Shape;6559;p212"/>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60" name="Google Shape;6560;p212"/>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561" name="Google Shape;6561;p21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62" name="Google Shape;6562;p21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3" name="Google Shape;6563;p212"/>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6564" name="Google Shape;6564;p21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65" name="Google Shape;6565;p212"/>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66"/>
        <p:cNvGrpSpPr/>
        <p:nvPr/>
      </p:nvGrpSpPr>
      <p:grpSpPr>
        <a:xfrm>
          <a:off x="0" y="0"/>
          <a:ext cx="0" cy="0"/>
          <a:chOff x="0" y="0"/>
          <a:chExt cx="0" cy="0"/>
        </a:xfrm>
      </p:grpSpPr>
      <p:sp>
        <p:nvSpPr>
          <p:cNvPr id="6567" name="Google Shape;6567;p2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68" name="Google Shape;6568;p2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6569" name="Google Shape;6569;p2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6570" name="Google Shape;6570;p2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571" name="Google Shape;6571;p213"/>
          <p:cNvGrpSpPr/>
          <p:nvPr/>
        </p:nvGrpSpPr>
        <p:grpSpPr>
          <a:xfrm>
            <a:off x="8041173" y="4778596"/>
            <a:ext cx="598277" cy="170409"/>
            <a:chOff x="238125" y="1822850"/>
            <a:chExt cx="7080200" cy="2016675"/>
          </a:xfrm>
        </p:grpSpPr>
        <p:sp>
          <p:nvSpPr>
            <p:cNvPr id="6572" name="Google Shape;6572;p21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3" name="Google Shape;6573;p21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4" name="Google Shape;6574;p21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5" name="Google Shape;6575;p21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6" name="Google Shape;6576;p21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7" name="Google Shape;6577;p21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8" name="Google Shape;6578;p21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79" name="Google Shape;6579;p21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6580"/>
        <p:cNvGrpSpPr/>
        <p:nvPr/>
      </p:nvGrpSpPr>
      <p:grpSpPr>
        <a:xfrm>
          <a:off x="0" y="0"/>
          <a:ext cx="0" cy="0"/>
          <a:chOff x="0" y="0"/>
          <a:chExt cx="0" cy="0"/>
        </a:xfrm>
      </p:grpSpPr>
      <p:sp>
        <p:nvSpPr>
          <p:cNvPr id="6581" name="Google Shape;6581;p214"/>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2" name="Google Shape;6582;p214"/>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83" name="Google Shape;6583;p21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84" name="Google Shape;6584;p21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85"/>
        <p:cNvGrpSpPr/>
        <p:nvPr/>
      </p:nvGrpSpPr>
      <p:grpSpPr>
        <a:xfrm>
          <a:off x="0" y="0"/>
          <a:ext cx="0" cy="0"/>
          <a:chOff x="0" y="0"/>
          <a:chExt cx="0" cy="0"/>
        </a:xfrm>
      </p:grpSpPr>
      <p:sp>
        <p:nvSpPr>
          <p:cNvPr id="6586" name="Google Shape;6586;p215"/>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87" name="Google Shape;6587;p21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88" name="Google Shape;6588;p215"/>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6589" name="Google Shape;6589;p215"/>
          <p:cNvGrpSpPr/>
          <p:nvPr/>
        </p:nvGrpSpPr>
        <p:grpSpPr>
          <a:xfrm>
            <a:off x="8041173" y="4778596"/>
            <a:ext cx="598277" cy="170409"/>
            <a:chOff x="238125" y="1822850"/>
            <a:chExt cx="7080200" cy="2016675"/>
          </a:xfrm>
        </p:grpSpPr>
        <p:sp>
          <p:nvSpPr>
            <p:cNvPr id="6590" name="Google Shape;6590;p2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1" name="Google Shape;6591;p2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2" name="Google Shape;6592;p2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3" name="Google Shape;6593;p2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4" name="Google Shape;6594;p2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5" name="Google Shape;6595;p2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6" name="Google Shape;6596;p2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97" name="Google Shape;6597;p21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98"/>
        <p:cNvGrpSpPr/>
        <p:nvPr/>
      </p:nvGrpSpPr>
      <p:grpSpPr>
        <a:xfrm>
          <a:off x="0" y="0"/>
          <a:ext cx="0" cy="0"/>
          <a:chOff x="0" y="0"/>
          <a:chExt cx="0" cy="0"/>
        </a:xfrm>
      </p:grpSpPr>
      <p:sp>
        <p:nvSpPr>
          <p:cNvPr id="6599" name="Google Shape;6599;p21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600" name="Google Shape;6600;p21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601"/>
        <p:cNvGrpSpPr/>
        <p:nvPr/>
      </p:nvGrpSpPr>
      <p:grpSpPr>
        <a:xfrm>
          <a:off x="0" y="0"/>
          <a:ext cx="0" cy="0"/>
          <a:chOff x="0" y="0"/>
          <a:chExt cx="0" cy="0"/>
        </a:xfrm>
      </p:grpSpPr>
      <p:sp>
        <p:nvSpPr>
          <p:cNvPr id="6602" name="Google Shape;6602;p21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3" name="Google Shape;6603;p2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6604" name="Google Shape;6604;p2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6605" name="Google Shape;6605;p2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6606" name="Google Shape;6606;p21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607" name="Google Shape;6607;p21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608" name="Google Shape;6608;p217"/>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6609"/>
        <p:cNvGrpSpPr/>
        <p:nvPr/>
      </p:nvGrpSpPr>
      <p:grpSpPr>
        <a:xfrm>
          <a:off x="0" y="0"/>
          <a:ext cx="0" cy="0"/>
          <a:chOff x="0" y="0"/>
          <a:chExt cx="0" cy="0"/>
        </a:xfrm>
      </p:grpSpPr>
      <p:sp>
        <p:nvSpPr>
          <p:cNvPr id="6610" name="Google Shape;6610;p21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611" name="Google Shape;6611;p218"/>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6612" name="Google Shape;6612;p21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613" name="Google Shape;6613;p218"/>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6614"/>
        <p:cNvGrpSpPr/>
        <p:nvPr/>
      </p:nvGrpSpPr>
      <p:grpSpPr>
        <a:xfrm>
          <a:off x="0" y="0"/>
          <a:ext cx="0" cy="0"/>
          <a:chOff x="0" y="0"/>
          <a:chExt cx="0" cy="0"/>
        </a:xfrm>
      </p:grpSpPr>
      <p:grpSp>
        <p:nvGrpSpPr>
          <p:cNvPr id="6615" name="Google Shape;6615;p219"/>
          <p:cNvGrpSpPr/>
          <p:nvPr/>
        </p:nvGrpSpPr>
        <p:grpSpPr>
          <a:xfrm>
            <a:off x="3689202" y="6"/>
            <a:ext cx="3697033" cy="5143642"/>
            <a:chOff x="1926275" y="238125"/>
            <a:chExt cx="3765950" cy="5239525"/>
          </a:xfrm>
        </p:grpSpPr>
        <p:sp>
          <p:nvSpPr>
            <p:cNvPr id="6616" name="Google Shape;6616;p219"/>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7" name="Google Shape;6617;p219"/>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8" name="Google Shape;6618;p219"/>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9" name="Google Shape;6619;p219"/>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0" name="Google Shape;6620;p219"/>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1" name="Google Shape;6621;p219"/>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2" name="Google Shape;6622;p219"/>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3" name="Google Shape;6623;p219"/>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4" name="Google Shape;6624;p219"/>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5" name="Google Shape;6625;p219"/>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6" name="Google Shape;6626;p219"/>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7" name="Google Shape;6627;p219"/>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8" name="Google Shape;6628;p219"/>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9" name="Google Shape;6629;p219"/>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0" name="Google Shape;6630;p219"/>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1" name="Google Shape;6631;p219"/>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2" name="Google Shape;6632;p219"/>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3" name="Google Shape;6633;p219"/>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4" name="Google Shape;6634;p219"/>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5" name="Google Shape;6635;p219"/>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6" name="Google Shape;6636;p219"/>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7" name="Google Shape;6637;p219"/>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8" name="Google Shape;6638;p219"/>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9" name="Google Shape;6639;p219"/>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0" name="Google Shape;6640;p219"/>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1" name="Google Shape;6641;p219"/>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2" name="Google Shape;6642;p219"/>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3" name="Google Shape;6643;p219"/>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4" name="Google Shape;6644;p219"/>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5" name="Google Shape;6645;p219"/>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6" name="Google Shape;6646;p219"/>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7" name="Google Shape;6647;p219"/>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8" name="Google Shape;6648;p219"/>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9" name="Google Shape;6649;p219"/>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0" name="Google Shape;6650;p219"/>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1" name="Google Shape;6651;p219"/>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2" name="Google Shape;6652;p219"/>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3" name="Google Shape;6653;p219"/>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4" name="Google Shape;6654;p219"/>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5" name="Google Shape;6655;p219"/>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6" name="Google Shape;6656;p219"/>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7" name="Google Shape;6657;p219"/>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8" name="Google Shape;6658;p219"/>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9" name="Google Shape;6659;p219"/>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0" name="Google Shape;6660;p219"/>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1" name="Google Shape;6661;p219"/>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2" name="Google Shape;6662;p219"/>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3" name="Google Shape;6663;p219"/>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4" name="Google Shape;6664;p219"/>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5" name="Google Shape;6665;p219"/>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6" name="Google Shape;6666;p219"/>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7" name="Google Shape;6667;p219"/>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8" name="Google Shape;6668;p219"/>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9" name="Google Shape;6669;p219"/>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0" name="Google Shape;6670;p219"/>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1" name="Google Shape;6671;p219"/>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2" name="Google Shape;6672;p219"/>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3" name="Google Shape;6673;p219"/>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4" name="Google Shape;6674;p219"/>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5" name="Google Shape;6675;p219"/>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76" name="Google Shape;6676;p219"/>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7" name="Google Shape;6677;p219"/>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3333"/>
              </a:srgbClr>
            </a:outerShdw>
          </a:effectLst>
        </p:spPr>
        <p:txBody>
          <a:bodyPr/>
          <a:lstStyle/>
          <a:p>
            <a:endParaRPr lang="en-US"/>
          </a:p>
        </p:txBody>
      </p:sp>
      <p:sp>
        <p:nvSpPr>
          <p:cNvPr id="6678" name="Google Shape;6678;p219"/>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Inter ExtraBold"/>
                <a:ea typeface="Inter ExtraBold"/>
                <a:cs typeface="Inter ExtraBold"/>
                <a:sym typeface="Inter ExtraBold"/>
              </a:rPr>
              <a:t>Simplify the business </a:t>
            </a:r>
            <a:br>
              <a:rPr lang="en" sz="2200" b="0" i="0" u="none" strike="noStrike" cap="none">
                <a:solidFill>
                  <a:srgbClr val="FFFFFF"/>
                </a:solidFill>
                <a:latin typeface="Inter ExtraBold"/>
                <a:ea typeface="Inter ExtraBold"/>
                <a:cs typeface="Inter ExtraBold"/>
                <a:sym typeface="Inter ExtraBold"/>
              </a:rPr>
            </a:br>
            <a:r>
              <a:rPr lang="en" sz="2200" b="0" i="0" u="none" strike="noStrike" cap="none">
                <a:solidFill>
                  <a:srgbClr val="FFFFFF"/>
                </a:solidFill>
                <a:latin typeface="Inter ExtraBold"/>
                <a:ea typeface="Inter ExtraBold"/>
                <a:cs typeface="Inter ExtraBold"/>
                <a:sym typeface="Inter ExtraBold"/>
              </a:rPr>
              <a:t>of running your business.</a:t>
            </a:r>
            <a:endParaRPr sz="2200" b="0" i="0" u="none" strike="noStrike" cap="none">
              <a:solidFill>
                <a:srgbClr val="FFFFFF"/>
              </a:solidFill>
              <a:latin typeface="Inter ExtraBold"/>
              <a:ea typeface="Inter ExtraBold"/>
              <a:cs typeface="Inter ExtraBold"/>
              <a:sym typeface="Inter ExtraBold"/>
            </a:endParaRPr>
          </a:p>
        </p:txBody>
      </p:sp>
      <p:sp>
        <p:nvSpPr>
          <p:cNvPr id="6679" name="Google Shape;6679;p219"/>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6680" name="Google Shape;6680;p219"/>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681" name="Google Shape;6681;p219"/>
          <p:cNvPicPr preferRelativeResize="0"/>
          <p:nvPr/>
        </p:nvPicPr>
        <p:blipFill rotWithShape="1">
          <a:blip r:embed="rId2">
            <a:alphaModFix/>
          </a:blip>
          <a:srcRect/>
          <a:stretch/>
        </p:blipFill>
        <p:spPr>
          <a:xfrm>
            <a:off x="7612258" y="4189886"/>
            <a:ext cx="1219225" cy="34766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6682"/>
        <p:cNvGrpSpPr/>
        <p:nvPr/>
      </p:nvGrpSpPr>
      <p:grpSpPr>
        <a:xfrm>
          <a:off x="0" y="0"/>
          <a:ext cx="0" cy="0"/>
          <a:chOff x="0" y="0"/>
          <a:chExt cx="0" cy="0"/>
        </a:xfrm>
      </p:grpSpPr>
      <p:grpSp>
        <p:nvGrpSpPr>
          <p:cNvPr id="6683" name="Google Shape;6683;p220"/>
          <p:cNvGrpSpPr/>
          <p:nvPr/>
        </p:nvGrpSpPr>
        <p:grpSpPr>
          <a:xfrm>
            <a:off x="3698727" y="6"/>
            <a:ext cx="3697033" cy="5143642"/>
            <a:chOff x="1926275" y="238125"/>
            <a:chExt cx="3765950" cy="5239525"/>
          </a:xfrm>
        </p:grpSpPr>
        <p:sp>
          <p:nvSpPr>
            <p:cNvPr id="6684" name="Google Shape;6684;p22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5" name="Google Shape;6685;p22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6" name="Google Shape;6686;p22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7" name="Google Shape;6687;p22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8" name="Google Shape;6688;p22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9" name="Google Shape;6689;p22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0" name="Google Shape;6690;p22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1" name="Google Shape;6691;p22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2" name="Google Shape;6692;p22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3" name="Google Shape;6693;p22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4" name="Google Shape;6694;p22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5" name="Google Shape;6695;p22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6" name="Google Shape;6696;p22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7" name="Google Shape;6697;p22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8" name="Google Shape;6698;p22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9" name="Google Shape;6699;p22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0" name="Google Shape;6700;p22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1" name="Google Shape;6701;p22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2" name="Google Shape;6702;p22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3" name="Google Shape;6703;p22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4" name="Google Shape;6704;p22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5" name="Google Shape;6705;p22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6" name="Google Shape;6706;p22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7" name="Google Shape;6707;p22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8" name="Google Shape;6708;p22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9" name="Google Shape;6709;p22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0" name="Google Shape;6710;p22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1" name="Google Shape;6711;p22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2" name="Google Shape;6712;p22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3" name="Google Shape;6713;p22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4" name="Google Shape;6714;p22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5" name="Google Shape;6715;p22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6" name="Google Shape;6716;p22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7" name="Google Shape;6717;p22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8" name="Google Shape;6718;p22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9" name="Google Shape;6719;p22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0" name="Google Shape;6720;p22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1" name="Google Shape;6721;p22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2" name="Google Shape;6722;p22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3" name="Google Shape;6723;p22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4" name="Google Shape;6724;p22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5" name="Google Shape;6725;p22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6" name="Google Shape;6726;p22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7" name="Google Shape;6727;p22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8" name="Google Shape;6728;p22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9" name="Google Shape;6729;p22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0" name="Google Shape;6730;p22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1" name="Google Shape;6731;p22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2" name="Google Shape;6732;p22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3" name="Google Shape;6733;p22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4" name="Google Shape;6734;p22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5" name="Google Shape;6735;p22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6" name="Google Shape;6736;p22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7" name="Google Shape;6737;p22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8" name="Google Shape;6738;p22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9" name="Google Shape;6739;p22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0" name="Google Shape;6740;p22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1" name="Google Shape;6741;p22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2" name="Google Shape;6742;p22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3" name="Google Shape;6743;p22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44" name="Google Shape;6744;p22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5" name="Google Shape;6745;p22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746" name="Google Shape;6746;p22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3333"/>
              </a:srgbClr>
            </a:outerShdw>
          </a:effectLst>
        </p:spPr>
        <p:txBody>
          <a:bodyPr/>
          <a:lstStyle/>
          <a:p>
            <a:endParaRPr lang="en-US"/>
          </a:p>
        </p:txBody>
      </p:sp>
      <p:sp>
        <p:nvSpPr>
          <p:cNvPr id="6747" name="Google Shape;6747;p22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748" name="Google Shape;6748;p22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6749"/>
        <p:cNvGrpSpPr/>
        <p:nvPr/>
      </p:nvGrpSpPr>
      <p:grpSpPr>
        <a:xfrm>
          <a:off x="0" y="0"/>
          <a:ext cx="0" cy="0"/>
          <a:chOff x="0" y="0"/>
          <a:chExt cx="0" cy="0"/>
        </a:xfrm>
      </p:grpSpPr>
      <p:grpSp>
        <p:nvGrpSpPr>
          <p:cNvPr id="6750" name="Google Shape;6750;p221"/>
          <p:cNvGrpSpPr/>
          <p:nvPr/>
        </p:nvGrpSpPr>
        <p:grpSpPr>
          <a:xfrm>
            <a:off x="3698727" y="6"/>
            <a:ext cx="3697033" cy="5143642"/>
            <a:chOff x="1926275" y="238125"/>
            <a:chExt cx="3765950" cy="5239525"/>
          </a:xfrm>
        </p:grpSpPr>
        <p:sp>
          <p:nvSpPr>
            <p:cNvPr id="6751" name="Google Shape;6751;p22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2" name="Google Shape;6752;p22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3" name="Google Shape;6753;p22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4" name="Google Shape;6754;p22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5" name="Google Shape;6755;p22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6" name="Google Shape;6756;p22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7" name="Google Shape;6757;p22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8" name="Google Shape;6758;p22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9" name="Google Shape;6759;p22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0" name="Google Shape;6760;p22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1" name="Google Shape;6761;p22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2" name="Google Shape;6762;p22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3" name="Google Shape;6763;p22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4" name="Google Shape;6764;p22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5" name="Google Shape;6765;p22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6" name="Google Shape;6766;p22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7" name="Google Shape;6767;p22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8" name="Google Shape;6768;p22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9" name="Google Shape;6769;p22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0" name="Google Shape;6770;p22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1" name="Google Shape;6771;p22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2" name="Google Shape;6772;p22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3" name="Google Shape;6773;p22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4" name="Google Shape;6774;p22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5" name="Google Shape;6775;p22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6" name="Google Shape;6776;p22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7" name="Google Shape;6777;p22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8" name="Google Shape;6778;p22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9" name="Google Shape;6779;p22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0" name="Google Shape;6780;p22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1" name="Google Shape;6781;p22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2" name="Google Shape;6782;p22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3" name="Google Shape;6783;p22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4" name="Google Shape;6784;p22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5" name="Google Shape;6785;p22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6" name="Google Shape;6786;p22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7" name="Google Shape;6787;p22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8" name="Google Shape;6788;p22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9" name="Google Shape;6789;p22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0" name="Google Shape;6790;p22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1" name="Google Shape;6791;p22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2" name="Google Shape;6792;p22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3" name="Google Shape;6793;p22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4" name="Google Shape;6794;p22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5" name="Google Shape;6795;p22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6" name="Google Shape;6796;p22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7" name="Google Shape;6797;p22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8" name="Google Shape;6798;p22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9" name="Google Shape;6799;p22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0" name="Google Shape;6800;p22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1" name="Google Shape;6801;p22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2" name="Google Shape;6802;p22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3" name="Google Shape;6803;p22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4" name="Google Shape;6804;p22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5" name="Google Shape;6805;p22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6" name="Google Shape;6806;p22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7" name="Google Shape;6807;p22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8" name="Google Shape;6808;p22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9" name="Google Shape;6809;p22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0" name="Google Shape;6810;p22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11" name="Google Shape;6811;p22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2" name="Google Shape;6812;p2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813" name="Google Shape;6813;p221"/>
          <p:cNvGrpSpPr/>
          <p:nvPr/>
        </p:nvGrpSpPr>
        <p:grpSpPr>
          <a:xfrm>
            <a:off x="1285921" y="2144122"/>
            <a:ext cx="2868897" cy="817157"/>
            <a:chOff x="238125" y="1822850"/>
            <a:chExt cx="7080200" cy="2016675"/>
          </a:xfrm>
        </p:grpSpPr>
        <p:sp>
          <p:nvSpPr>
            <p:cNvPr id="6814" name="Google Shape;6814;p2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5" name="Google Shape;6815;p2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6" name="Google Shape;6816;p2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7" name="Google Shape;6817;p2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8" name="Google Shape;6818;p2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9" name="Google Shape;6819;p2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0" name="Google Shape;6820;p2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21" name="Google Shape;6821;p22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3333"/>
              </a:srgbClr>
            </a:outerShdw>
          </a:effectLst>
        </p:spPr>
        <p:txBody>
          <a:bodyPr/>
          <a:lstStyle/>
          <a:p>
            <a:endParaRPr lang="en-US"/>
          </a:p>
        </p:txBody>
      </p:sp>
      <p:sp>
        <p:nvSpPr>
          <p:cNvPr id="6822" name="Google Shape;6822;p2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99"/>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87" name="Google Shape;987;p99"/>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988" name="Google Shape;988;p99"/>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6823"/>
        <p:cNvGrpSpPr/>
        <p:nvPr/>
      </p:nvGrpSpPr>
      <p:grpSpPr>
        <a:xfrm>
          <a:off x="0" y="0"/>
          <a:ext cx="0" cy="0"/>
          <a:chOff x="0" y="0"/>
          <a:chExt cx="0" cy="0"/>
        </a:xfrm>
      </p:grpSpPr>
      <p:sp>
        <p:nvSpPr>
          <p:cNvPr id="6824" name="Google Shape;6824;p222"/>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5" name="Google Shape;6825;p2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826" name="Google Shape;6826;p222"/>
          <p:cNvGrpSpPr/>
          <p:nvPr/>
        </p:nvGrpSpPr>
        <p:grpSpPr>
          <a:xfrm>
            <a:off x="1285921" y="2144122"/>
            <a:ext cx="2868897" cy="817157"/>
            <a:chOff x="238125" y="1822850"/>
            <a:chExt cx="7080200" cy="2016675"/>
          </a:xfrm>
        </p:grpSpPr>
        <p:sp>
          <p:nvSpPr>
            <p:cNvPr id="6827" name="Google Shape;6827;p22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8" name="Google Shape;6828;p22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9" name="Google Shape;6829;p22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0" name="Google Shape;6830;p22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1" name="Google Shape;6831;p22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2" name="Google Shape;6832;p22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3" name="Google Shape;6833;p22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34" name="Google Shape;6834;p22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3333"/>
              </a:srgbClr>
            </a:outerShdw>
          </a:effectLst>
        </p:spPr>
        <p:txBody>
          <a:bodyPr/>
          <a:lstStyle/>
          <a:p>
            <a:endParaRPr lang="en-US"/>
          </a:p>
        </p:txBody>
      </p:sp>
      <p:sp>
        <p:nvSpPr>
          <p:cNvPr id="6835" name="Google Shape;6835;p2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_Grey">
  <p:cSld name="Title Only_Grey">
    <p:bg>
      <p:bgPr>
        <a:solidFill>
          <a:schemeClr val="accent1"/>
        </a:solidFill>
        <a:effectLst/>
      </p:bgPr>
    </p:bg>
    <p:spTree>
      <p:nvGrpSpPr>
        <p:cNvPr id="1" name="Shape 6841"/>
        <p:cNvGrpSpPr/>
        <p:nvPr/>
      </p:nvGrpSpPr>
      <p:grpSpPr>
        <a:xfrm>
          <a:off x="0" y="0"/>
          <a:ext cx="0" cy="0"/>
          <a:chOff x="0" y="0"/>
          <a:chExt cx="0" cy="0"/>
        </a:xfrm>
      </p:grpSpPr>
      <p:sp>
        <p:nvSpPr>
          <p:cNvPr id="6842" name="Google Shape;6842;p19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43" name="Google Shape;6843;p19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44" name="Google Shape;6844;p19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Grey Blue Title_No photo" type="title">
  <p:cSld name="TITLE">
    <p:bg>
      <p:bgPr>
        <a:blipFill>
          <a:blip r:embed="rId2">
            <a:alphaModFix/>
          </a:blip>
          <a:stretch>
            <a:fillRect/>
          </a:stretch>
        </a:blipFill>
        <a:effectLst/>
      </p:bgPr>
    </p:bg>
    <p:spTree>
      <p:nvGrpSpPr>
        <p:cNvPr id="1" name="Shape 6845"/>
        <p:cNvGrpSpPr/>
        <p:nvPr/>
      </p:nvGrpSpPr>
      <p:grpSpPr>
        <a:xfrm>
          <a:off x="0" y="0"/>
          <a:ext cx="0" cy="0"/>
          <a:chOff x="0" y="0"/>
          <a:chExt cx="0" cy="0"/>
        </a:xfrm>
      </p:grpSpPr>
      <p:sp>
        <p:nvSpPr>
          <p:cNvPr id="6846" name="Google Shape;6846;p22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47" name="Google Shape;6847;p22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Grey Blue Title_No photo">
  <p:cSld name="1_Grey Blue Title_No photo">
    <p:bg>
      <p:bgPr>
        <a:blipFill>
          <a:blip r:embed="rId2">
            <a:alphaModFix/>
          </a:blip>
          <a:stretch>
            <a:fillRect/>
          </a:stretch>
        </a:blipFill>
        <a:effectLst/>
      </p:bgPr>
    </p:bg>
    <p:spTree>
      <p:nvGrpSpPr>
        <p:cNvPr id="1" name="Shape 6848"/>
        <p:cNvGrpSpPr/>
        <p:nvPr/>
      </p:nvGrpSpPr>
      <p:grpSpPr>
        <a:xfrm>
          <a:off x="0" y="0"/>
          <a:ext cx="0" cy="0"/>
          <a:chOff x="0" y="0"/>
          <a:chExt cx="0" cy="0"/>
        </a:xfrm>
      </p:grpSpPr>
      <p:sp>
        <p:nvSpPr>
          <p:cNvPr id="6849" name="Google Shape;6849;p22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50" name="Google Shape;6850;p22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Grey Blue Title_No photo">
  <p:cSld name="2_Grey Blue Title_No photo">
    <p:bg>
      <p:bgPr>
        <a:blipFill>
          <a:blip r:embed="rId2">
            <a:alphaModFix/>
          </a:blip>
          <a:stretch>
            <a:fillRect/>
          </a:stretch>
        </a:blipFill>
        <a:effectLst/>
      </p:bgPr>
    </p:bg>
    <p:spTree>
      <p:nvGrpSpPr>
        <p:cNvPr id="1" name="Shape 6851"/>
        <p:cNvGrpSpPr/>
        <p:nvPr/>
      </p:nvGrpSpPr>
      <p:grpSpPr>
        <a:xfrm>
          <a:off x="0" y="0"/>
          <a:ext cx="0" cy="0"/>
          <a:chOff x="0" y="0"/>
          <a:chExt cx="0" cy="0"/>
        </a:xfrm>
      </p:grpSpPr>
      <p:sp>
        <p:nvSpPr>
          <p:cNvPr id="6852" name="Google Shape;6852;p22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53" name="Google Shape;6853;p22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Grey Blue Title_No photo">
  <p:cSld name="3_Grey Blue Title_No photo">
    <p:bg>
      <p:bgPr>
        <a:blipFill>
          <a:blip r:embed="rId2">
            <a:alphaModFix/>
          </a:blip>
          <a:stretch>
            <a:fillRect/>
          </a:stretch>
        </a:blipFill>
        <a:effectLst/>
      </p:bgPr>
    </p:bg>
    <p:spTree>
      <p:nvGrpSpPr>
        <p:cNvPr id="1" name="Shape 6854"/>
        <p:cNvGrpSpPr/>
        <p:nvPr/>
      </p:nvGrpSpPr>
      <p:grpSpPr>
        <a:xfrm>
          <a:off x="0" y="0"/>
          <a:ext cx="0" cy="0"/>
          <a:chOff x="0" y="0"/>
          <a:chExt cx="0" cy="0"/>
        </a:xfrm>
      </p:grpSpPr>
      <p:sp>
        <p:nvSpPr>
          <p:cNvPr id="6855" name="Google Shape;6855;p22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56" name="Google Shape;6856;p22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pt 1 Title_No Photo">
  <p:cSld name="Opt 1 Title_No Photo">
    <p:bg>
      <p:bgPr>
        <a:blipFill>
          <a:blip r:embed="rId2">
            <a:alphaModFix/>
          </a:blip>
          <a:stretch>
            <a:fillRect/>
          </a:stretch>
        </a:blipFill>
        <a:effectLst/>
      </p:bgPr>
    </p:bg>
    <p:spTree>
      <p:nvGrpSpPr>
        <p:cNvPr id="1" name="Shape 6857"/>
        <p:cNvGrpSpPr/>
        <p:nvPr/>
      </p:nvGrpSpPr>
      <p:grpSpPr>
        <a:xfrm>
          <a:off x="0" y="0"/>
          <a:ext cx="0" cy="0"/>
          <a:chOff x="0" y="0"/>
          <a:chExt cx="0" cy="0"/>
        </a:xfrm>
      </p:grpSpPr>
      <p:sp>
        <p:nvSpPr>
          <p:cNvPr id="6858" name="Google Shape;6858;p227"/>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59" name="Google Shape;6859;p227"/>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60" name="Google Shape;6860;p227"/>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Opt 1 Title_No Photo">
  <p:cSld name="1_Opt 1 Title_No Photo">
    <p:bg>
      <p:bgPr>
        <a:blipFill>
          <a:blip r:embed="rId2">
            <a:alphaModFix/>
          </a:blip>
          <a:stretch>
            <a:fillRect/>
          </a:stretch>
        </a:blipFill>
        <a:effectLst/>
      </p:bgPr>
    </p:bg>
    <p:spTree>
      <p:nvGrpSpPr>
        <p:cNvPr id="1" name="Shape 6861"/>
        <p:cNvGrpSpPr/>
        <p:nvPr/>
      </p:nvGrpSpPr>
      <p:grpSpPr>
        <a:xfrm>
          <a:off x="0" y="0"/>
          <a:ext cx="0" cy="0"/>
          <a:chOff x="0" y="0"/>
          <a:chExt cx="0" cy="0"/>
        </a:xfrm>
      </p:grpSpPr>
      <p:sp>
        <p:nvSpPr>
          <p:cNvPr id="6862" name="Google Shape;6862;p228"/>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63" name="Google Shape;6863;p228"/>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64" name="Google Shape;6864;p228"/>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Opt 1 Title_No Photo">
  <p:cSld name="2_Opt 1 Title_No Photo">
    <p:bg>
      <p:bgPr>
        <a:blipFill>
          <a:blip r:embed="rId2">
            <a:alphaModFix/>
          </a:blip>
          <a:stretch>
            <a:fillRect/>
          </a:stretch>
        </a:blipFill>
        <a:effectLst/>
      </p:bgPr>
    </p:bg>
    <p:spTree>
      <p:nvGrpSpPr>
        <p:cNvPr id="1" name="Shape 6865"/>
        <p:cNvGrpSpPr/>
        <p:nvPr/>
      </p:nvGrpSpPr>
      <p:grpSpPr>
        <a:xfrm>
          <a:off x="0" y="0"/>
          <a:ext cx="0" cy="0"/>
          <a:chOff x="0" y="0"/>
          <a:chExt cx="0" cy="0"/>
        </a:xfrm>
      </p:grpSpPr>
      <p:sp>
        <p:nvSpPr>
          <p:cNvPr id="6866" name="Google Shape;6866;p229"/>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67" name="Google Shape;6867;p229"/>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68" name="Google Shape;6868;p229"/>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Opt 1 Title_No Photo">
  <p:cSld name="3_Opt 1 Title_No Photo">
    <p:bg>
      <p:bgPr>
        <a:blipFill>
          <a:blip r:embed="rId2">
            <a:alphaModFix/>
          </a:blip>
          <a:stretch>
            <a:fillRect/>
          </a:stretch>
        </a:blipFill>
        <a:effectLst/>
      </p:bgPr>
    </p:bg>
    <p:spTree>
      <p:nvGrpSpPr>
        <p:cNvPr id="1" name="Shape 6869"/>
        <p:cNvGrpSpPr/>
        <p:nvPr/>
      </p:nvGrpSpPr>
      <p:grpSpPr>
        <a:xfrm>
          <a:off x="0" y="0"/>
          <a:ext cx="0" cy="0"/>
          <a:chOff x="0" y="0"/>
          <a:chExt cx="0" cy="0"/>
        </a:xfrm>
      </p:grpSpPr>
      <p:sp>
        <p:nvSpPr>
          <p:cNvPr id="6870" name="Google Shape;6870;p230"/>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71" name="Google Shape;6871;p230"/>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72" name="Google Shape;6872;p230"/>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989"/>
        <p:cNvGrpSpPr/>
        <p:nvPr/>
      </p:nvGrpSpPr>
      <p:grpSpPr>
        <a:xfrm>
          <a:off x="0" y="0"/>
          <a:ext cx="0" cy="0"/>
          <a:chOff x="0" y="0"/>
          <a:chExt cx="0" cy="0"/>
        </a:xfrm>
      </p:grpSpPr>
      <p:sp>
        <p:nvSpPr>
          <p:cNvPr id="990" name="Google Shape;990;p100"/>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91" name="Google Shape;991;p100"/>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_Opt 1 Title_No Photo">
  <p:cSld name="4_Opt 1 Title_No Photo">
    <p:bg>
      <p:bgPr>
        <a:blipFill>
          <a:blip r:embed="rId2">
            <a:alphaModFix/>
          </a:blip>
          <a:stretch>
            <a:fillRect/>
          </a:stretch>
        </a:blipFill>
        <a:effectLst/>
      </p:bgPr>
    </p:bg>
    <p:spTree>
      <p:nvGrpSpPr>
        <p:cNvPr id="1" name="Shape 6873"/>
        <p:cNvGrpSpPr/>
        <p:nvPr/>
      </p:nvGrpSpPr>
      <p:grpSpPr>
        <a:xfrm>
          <a:off x="0" y="0"/>
          <a:ext cx="0" cy="0"/>
          <a:chOff x="0" y="0"/>
          <a:chExt cx="0" cy="0"/>
        </a:xfrm>
      </p:grpSpPr>
      <p:sp>
        <p:nvSpPr>
          <p:cNvPr id="6874" name="Google Shape;6874;p231"/>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75" name="Google Shape;6875;p231"/>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76" name="Google Shape;6876;p231"/>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_Opt 1 Title_No Photo">
  <p:cSld name="5_Opt 1 Title_No Photo">
    <p:bg>
      <p:bgPr>
        <a:blipFill>
          <a:blip r:embed="rId2">
            <a:alphaModFix/>
          </a:blip>
          <a:stretch>
            <a:fillRect/>
          </a:stretch>
        </a:blipFill>
        <a:effectLst/>
      </p:bgPr>
    </p:bg>
    <p:spTree>
      <p:nvGrpSpPr>
        <p:cNvPr id="1" name="Shape 6877"/>
        <p:cNvGrpSpPr/>
        <p:nvPr/>
      </p:nvGrpSpPr>
      <p:grpSpPr>
        <a:xfrm>
          <a:off x="0" y="0"/>
          <a:ext cx="0" cy="0"/>
          <a:chOff x="0" y="0"/>
          <a:chExt cx="0" cy="0"/>
        </a:xfrm>
      </p:grpSpPr>
      <p:sp>
        <p:nvSpPr>
          <p:cNvPr id="6878" name="Google Shape;6878;p232"/>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79" name="Google Shape;6879;p232"/>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80" name="Google Shape;6880;p232"/>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_Opt 1 Title_No Photo">
  <p:cSld name="6_Opt 1 Title_No Photo">
    <p:bg>
      <p:bgPr>
        <a:blipFill>
          <a:blip r:embed="rId2">
            <a:alphaModFix/>
          </a:blip>
          <a:stretch>
            <a:fillRect/>
          </a:stretch>
        </a:blipFill>
        <a:effectLst/>
      </p:bgPr>
    </p:bg>
    <p:spTree>
      <p:nvGrpSpPr>
        <p:cNvPr id="1" name="Shape 6881"/>
        <p:cNvGrpSpPr/>
        <p:nvPr/>
      </p:nvGrpSpPr>
      <p:grpSpPr>
        <a:xfrm>
          <a:off x="0" y="0"/>
          <a:ext cx="0" cy="0"/>
          <a:chOff x="0" y="0"/>
          <a:chExt cx="0" cy="0"/>
        </a:xfrm>
      </p:grpSpPr>
      <p:sp>
        <p:nvSpPr>
          <p:cNvPr id="6882" name="Google Shape;6882;p233"/>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83" name="Google Shape;6883;p23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84" name="Google Shape;6884;p23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7_Opt 1 Title_No Photo">
  <p:cSld name="7_Opt 1 Title_No Photo">
    <p:bg>
      <p:bgPr>
        <a:blipFill>
          <a:blip r:embed="rId2">
            <a:alphaModFix/>
          </a:blip>
          <a:stretch>
            <a:fillRect/>
          </a:stretch>
        </a:blipFill>
        <a:effectLst/>
      </p:bgPr>
    </p:bg>
    <p:spTree>
      <p:nvGrpSpPr>
        <p:cNvPr id="1" name="Shape 6885"/>
        <p:cNvGrpSpPr/>
        <p:nvPr/>
      </p:nvGrpSpPr>
      <p:grpSpPr>
        <a:xfrm>
          <a:off x="0" y="0"/>
          <a:ext cx="0" cy="0"/>
          <a:chOff x="0" y="0"/>
          <a:chExt cx="0" cy="0"/>
        </a:xfrm>
      </p:grpSpPr>
      <p:sp>
        <p:nvSpPr>
          <p:cNvPr id="6886" name="Google Shape;6886;p234"/>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87" name="Google Shape;6887;p23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88" name="Google Shape;6888;p23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8_Opt 1 Title_No Photo">
  <p:cSld name="8_Opt 1 Title_No Photo">
    <p:bg>
      <p:bgPr>
        <a:blipFill>
          <a:blip r:embed="rId2">
            <a:alphaModFix/>
          </a:blip>
          <a:stretch>
            <a:fillRect/>
          </a:stretch>
        </a:blipFill>
        <a:effectLst/>
      </p:bgPr>
    </p:bg>
    <p:spTree>
      <p:nvGrpSpPr>
        <p:cNvPr id="1" name="Shape 6889"/>
        <p:cNvGrpSpPr/>
        <p:nvPr/>
      </p:nvGrpSpPr>
      <p:grpSpPr>
        <a:xfrm>
          <a:off x="0" y="0"/>
          <a:ext cx="0" cy="0"/>
          <a:chOff x="0" y="0"/>
          <a:chExt cx="0" cy="0"/>
        </a:xfrm>
      </p:grpSpPr>
      <p:sp>
        <p:nvSpPr>
          <p:cNvPr id="6890" name="Google Shape;6890;p235"/>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91" name="Google Shape;6891;p23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92" name="Google Shape;6892;p23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9_Opt 1 Title_No Photo">
  <p:cSld name="9_Opt 1 Title_No Photo">
    <p:bg>
      <p:bgPr>
        <a:blipFill>
          <a:blip r:embed="rId2">
            <a:alphaModFix/>
          </a:blip>
          <a:stretch>
            <a:fillRect/>
          </a:stretch>
        </a:blipFill>
        <a:effectLst/>
      </p:bgPr>
    </p:bg>
    <p:spTree>
      <p:nvGrpSpPr>
        <p:cNvPr id="1" name="Shape 6893"/>
        <p:cNvGrpSpPr/>
        <p:nvPr/>
      </p:nvGrpSpPr>
      <p:grpSpPr>
        <a:xfrm>
          <a:off x="0" y="0"/>
          <a:ext cx="0" cy="0"/>
          <a:chOff x="0" y="0"/>
          <a:chExt cx="0" cy="0"/>
        </a:xfrm>
      </p:grpSpPr>
      <p:sp>
        <p:nvSpPr>
          <p:cNvPr id="6894" name="Google Shape;6894;p236"/>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95" name="Google Shape;6895;p23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96" name="Google Shape;6896;p23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897"/>
        <p:cNvGrpSpPr/>
        <p:nvPr/>
      </p:nvGrpSpPr>
      <p:grpSpPr>
        <a:xfrm>
          <a:off x="0" y="0"/>
          <a:ext cx="0" cy="0"/>
          <a:chOff x="0" y="0"/>
          <a:chExt cx="0" cy="0"/>
        </a:xfrm>
      </p:grpSpPr>
      <p:sp>
        <p:nvSpPr>
          <p:cNvPr id="6898" name="Google Shape;6898;p237"/>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99" name="Google Shape;6899;p237"/>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0" name="Google Shape;6900;p237"/>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1" name="Google Shape;6901;p23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ulleted Content">
  <p:cSld name="Bulleted Content">
    <p:spTree>
      <p:nvGrpSpPr>
        <p:cNvPr id="1" name="Shape 6902"/>
        <p:cNvGrpSpPr/>
        <p:nvPr/>
      </p:nvGrpSpPr>
      <p:grpSpPr>
        <a:xfrm>
          <a:off x="0" y="0"/>
          <a:ext cx="0" cy="0"/>
          <a:chOff x="0" y="0"/>
          <a:chExt cx="0" cy="0"/>
        </a:xfrm>
      </p:grpSpPr>
      <p:sp>
        <p:nvSpPr>
          <p:cNvPr id="6903" name="Google Shape;6903;p238"/>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04" name="Google Shape;6904;p238"/>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5" name="Google Shape;6905;p238"/>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6" name="Google Shape;6906;p23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 Content">
  <p:cSld name="2 Content">
    <p:spTree>
      <p:nvGrpSpPr>
        <p:cNvPr id="1" name="Shape 6907"/>
        <p:cNvGrpSpPr/>
        <p:nvPr/>
      </p:nvGrpSpPr>
      <p:grpSpPr>
        <a:xfrm>
          <a:off x="0" y="0"/>
          <a:ext cx="0" cy="0"/>
          <a:chOff x="0" y="0"/>
          <a:chExt cx="0" cy="0"/>
        </a:xfrm>
      </p:grpSpPr>
      <p:sp>
        <p:nvSpPr>
          <p:cNvPr id="6908" name="Google Shape;6908;p23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09" name="Google Shape;6909;p23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10" name="Google Shape;6910;p239"/>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1" name="Google Shape;6911;p239"/>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2" name="Google Shape;6912;p239"/>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 Bulleted Content">
  <p:cSld name="2 Bulleted Content">
    <p:spTree>
      <p:nvGrpSpPr>
        <p:cNvPr id="1" name="Shape 6913"/>
        <p:cNvGrpSpPr/>
        <p:nvPr/>
      </p:nvGrpSpPr>
      <p:grpSpPr>
        <a:xfrm>
          <a:off x="0" y="0"/>
          <a:ext cx="0" cy="0"/>
          <a:chOff x="0" y="0"/>
          <a:chExt cx="0" cy="0"/>
        </a:xfrm>
      </p:grpSpPr>
      <p:sp>
        <p:nvSpPr>
          <p:cNvPr id="6914" name="Google Shape;6914;p24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15" name="Google Shape;6915;p24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16" name="Google Shape;6916;p240"/>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7" name="Google Shape;6917;p240"/>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8" name="Google Shape;6918;p240"/>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image" Target="../media/image13.jpg"/><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image" Target="../media/image12.jpg"/><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theme" Target="../theme/theme4.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2"/>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2"/>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8" name="Google Shape;8;p7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2"/>
        <p:cNvGrpSpPr/>
        <p:nvPr/>
      </p:nvGrpSpPr>
      <p:grpSpPr>
        <a:xfrm>
          <a:off x="0" y="0"/>
          <a:ext cx="0" cy="0"/>
          <a:chOff x="0" y="0"/>
          <a:chExt cx="0" cy="0"/>
        </a:xfrm>
      </p:grpSpPr>
      <p:sp>
        <p:nvSpPr>
          <p:cNvPr id="1873" name="Google Shape;1873;p78"/>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874" name="Google Shape;1874;p78"/>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1875" name="Google Shape;1875;p7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0"/>
        <p:cNvGrpSpPr/>
        <p:nvPr/>
      </p:nvGrpSpPr>
      <p:grpSpPr>
        <a:xfrm>
          <a:off x="0" y="0"/>
          <a:ext cx="0" cy="0"/>
          <a:chOff x="0" y="0"/>
          <a:chExt cx="0" cy="0"/>
        </a:xfrm>
      </p:grpSpPr>
      <p:sp>
        <p:nvSpPr>
          <p:cNvPr id="3761" name="Google Shape;3761;p189"/>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762" name="Google Shape;3762;p189"/>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3763" name="Google Shape;3763;p18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49">
            <a:alphaModFix/>
          </a:blip>
          <a:stretch>
            <a:fillRect/>
          </a:stretch>
        </a:blipFill>
        <a:effectLst/>
      </p:bgPr>
    </p:bg>
    <p:spTree>
      <p:nvGrpSpPr>
        <p:cNvPr id="1" name="Shape 6836"/>
        <p:cNvGrpSpPr/>
        <p:nvPr/>
      </p:nvGrpSpPr>
      <p:grpSpPr>
        <a:xfrm>
          <a:off x="0" y="0"/>
          <a:ext cx="0" cy="0"/>
          <a:chOff x="0" y="0"/>
          <a:chExt cx="0" cy="0"/>
        </a:xfrm>
      </p:grpSpPr>
      <p:sp>
        <p:nvSpPr>
          <p:cNvPr id="6837" name="Google Shape;6837;p19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38" name="Google Shape;6838;p19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2812"/>
              <a:buFont typeface="Inter Black"/>
              <a:buNone/>
              <a:defRPr sz="2812" b="1" i="0" u="none" strike="noStrike" cap="none">
                <a:solidFill>
                  <a:schemeClr val="dk2"/>
                </a:solidFill>
                <a:latin typeface="Inter Black"/>
                <a:ea typeface="Inter Black"/>
                <a:cs typeface="Inter Black"/>
                <a:sym typeface="Inter Black"/>
              </a:defRPr>
            </a:lvl1pPr>
            <a:lvl2pPr marR="0" lvl="1"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9pPr>
          </a:lstStyle>
          <a:p>
            <a:endParaRPr/>
          </a:p>
        </p:txBody>
      </p:sp>
      <p:sp>
        <p:nvSpPr>
          <p:cNvPr id="6839" name="Google Shape;6839;p191"/>
          <p:cNvSpPr txBox="1">
            <a:spLocks noGrp="1"/>
          </p:cNvSpPr>
          <p:nvPr>
            <p:ph type="body" idx="1"/>
          </p:nvPr>
        </p:nvSpPr>
        <p:spPr>
          <a:xfrm>
            <a:off x="413099" y="1369221"/>
            <a:ext cx="8318196" cy="27495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687"/>
              <a:buFont typeface="Inter"/>
              <a:buNone/>
              <a:defRPr sz="1687" b="1" i="0" u="none" strike="noStrike" cap="none">
                <a:solidFill>
                  <a:schemeClr val="dk2"/>
                </a:solidFill>
                <a:latin typeface="Inter"/>
                <a:ea typeface="Inter"/>
                <a:cs typeface="Inter"/>
                <a:sym typeface="Inter"/>
              </a:defRPr>
            </a:lvl1pPr>
            <a:lvl2pPr marL="914400" marR="0" lvl="1" indent="-228600" algn="l" rtl="0">
              <a:lnSpc>
                <a:spcPct val="100000"/>
              </a:lnSpc>
              <a:spcBef>
                <a:spcPts val="633"/>
              </a:spcBef>
              <a:spcAft>
                <a:spcPts val="0"/>
              </a:spcAft>
              <a:buClr>
                <a:schemeClr val="dk2"/>
              </a:buClr>
              <a:buSzPts val="1266"/>
              <a:buFont typeface="Inter"/>
              <a:buNone/>
              <a:defRPr sz="1266" b="0" i="0" u="none" strike="noStrike" cap="none">
                <a:solidFill>
                  <a:schemeClr val="dk2"/>
                </a:solidFill>
                <a:latin typeface="Inter"/>
                <a:ea typeface="Inter"/>
                <a:cs typeface="Inter"/>
                <a:sym typeface="Inter"/>
              </a:defRPr>
            </a:lvl2pPr>
            <a:lvl3pPr marL="1371600" marR="0" lvl="2" indent="-228600" algn="l" rtl="0">
              <a:lnSpc>
                <a:spcPct val="100000"/>
              </a:lnSpc>
              <a:spcBef>
                <a:spcPts val="633"/>
              </a:spcBef>
              <a:spcAft>
                <a:spcPts val="0"/>
              </a:spcAft>
              <a:buClr>
                <a:schemeClr val="dk2"/>
              </a:buClr>
              <a:buSzPts val="984"/>
              <a:buFont typeface="Inter"/>
              <a:buNone/>
              <a:defRPr sz="984" b="0" i="0" u="none" strike="noStrike" cap="none">
                <a:solidFill>
                  <a:schemeClr val="dk2"/>
                </a:solidFill>
                <a:latin typeface="Inter"/>
                <a:ea typeface="Inter"/>
                <a:cs typeface="Inter"/>
                <a:sym typeface="Inter"/>
              </a:defRPr>
            </a:lvl3pPr>
            <a:lvl4pPr marL="1828800" marR="0" lvl="3"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4pPr>
            <a:lvl5pPr marL="2286000" marR="0" lvl="4"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5pPr>
            <a:lvl6pPr marL="2743200" marR="0" lvl="5" indent="-228600" algn="ctr" rtl="0">
              <a:lnSpc>
                <a:spcPct val="100000"/>
              </a:lnSpc>
              <a:spcBef>
                <a:spcPts val="633"/>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6pPr>
            <a:lvl7pPr marL="3200400" marR="0" lvl="6"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7pPr>
            <a:lvl8pPr marL="3657600" marR="0" lvl="7"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8pPr>
            <a:lvl9pPr marL="4114800" marR="0" lvl="8"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9pPr>
          </a:lstStyle>
          <a:p>
            <a:endParaRPr/>
          </a:p>
        </p:txBody>
      </p:sp>
      <p:pic>
        <p:nvPicPr>
          <p:cNvPr id="6840" name="Google Shape;6840;p191"/>
          <p:cNvPicPr preferRelativeResize="0"/>
          <p:nvPr/>
        </p:nvPicPr>
        <p:blipFill rotWithShape="1">
          <a:blip r:embed="rId50">
            <a:alphaModFix/>
          </a:blip>
          <a:srcRect/>
          <a:stretch/>
        </p:blipFill>
        <p:spPr>
          <a:xfrm>
            <a:off x="9179238" y="437014"/>
            <a:ext cx="1423506" cy="4269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53"/>
        <p:cNvGrpSpPr/>
        <p:nvPr/>
      </p:nvGrpSpPr>
      <p:grpSpPr>
        <a:xfrm>
          <a:off x="0" y="0"/>
          <a:ext cx="0" cy="0"/>
          <a:chOff x="0" y="0"/>
          <a:chExt cx="0" cy="0"/>
        </a:xfrm>
      </p:grpSpPr>
      <p:sp>
        <p:nvSpPr>
          <p:cNvPr id="7154" name="Google Shape;7154;p1"/>
          <p:cNvSpPr txBox="1">
            <a:spLocks noGrp="1"/>
          </p:cNvSpPr>
          <p:nvPr>
            <p:ph type="ctrTitle"/>
          </p:nvPr>
        </p:nvSpPr>
        <p:spPr>
          <a:xfrm>
            <a:off x="311700" y="1860176"/>
            <a:ext cx="4725600" cy="1410600"/>
          </a:xfrm>
          <a:prstGeom prst="rect">
            <a:avLst/>
          </a:prstGeom>
          <a:noFill/>
          <a:ln>
            <a:noFill/>
          </a:ln>
        </p:spPr>
        <p:txBody>
          <a:bodyPr spcFirstLastPara="1" wrap="square" lIns="91425" tIns="91425" rIns="91425" bIns="91425" anchor="b" anchorCtr="0">
            <a:normAutofit/>
          </a:bodyPr>
          <a:lstStyle/>
          <a:p>
            <a:pPr marL="0" lvl="0" indent="0" algn="l" rtl="0">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09"/>
        <p:cNvGrpSpPr/>
        <p:nvPr/>
      </p:nvGrpSpPr>
      <p:grpSpPr>
        <a:xfrm>
          <a:off x="0" y="0"/>
          <a:ext cx="0" cy="0"/>
          <a:chOff x="0" y="0"/>
          <a:chExt cx="0" cy="0"/>
        </a:xfrm>
      </p:grpSpPr>
      <p:sp>
        <p:nvSpPr>
          <p:cNvPr id="7310" name="Google Shape;7310;p17"/>
          <p:cNvSpPr/>
          <p:nvPr/>
        </p:nvSpPr>
        <p:spPr>
          <a:xfrm>
            <a:off x="-161447" y="-102550"/>
            <a:ext cx="4622351" cy="5563313"/>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7311" name="Google Shape;7311;p17"/>
          <p:cNvSpPr txBox="1">
            <a:spLocks noGrp="1"/>
          </p:cNvSpPr>
          <p:nvPr>
            <p:ph type="title"/>
          </p:nvPr>
        </p:nvSpPr>
        <p:spPr>
          <a:xfrm>
            <a:off x="571882" y="448881"/>
            <a:ext cx="8136967" cy="503052"/>
          </a:xfrm>
          <a:prstGeom prst="rect">
            <a:avLst/>
          </a:prstGeom>
          <a:noFill/>
          <a:ln>
            <a:noFill/>
          </a:ln>
        </p:spPr>
        <p:txBody>
          <a:bodyPr spcFirstLastPara="1" wrap="square" lIns="68550" tIns="34275" rIns="68550" bIns="34275"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312" name="Google Shape;7312;p17"/>
          <p:cNvSpPr txBox="1"/>
          <p:nvPr/>
        </p:nvSpPr>
        <p:spPr>
          <a:xfrm>
            <a:off x="504108" y="2570345"/>
            <a:ext cx="3487800" cy="900300"/>
          </a:xfrm>
          <a:prstGeom prst="rect">
            <a:avLst/>
          </a:prstGeom>
          <a:noFill/>
          <a:ln>
            <a:noFill/>
          </a:ln>
        </p:spPr>
        <p:txBody>
          <a:bodyPr spcFirstLastPara="1" wrap="square" lIns="68550" tIns="34275" rIns="68550" bIns="34275" anchor="t" anchorCtr="0">
            <a:spAutoFit/>
          </a:bodyPr>
          <a:lstStyle/>
          <a:p>
            <a:pPr marL="0" marR="0" lvl="0" indent="0" algn="l" rtl="0">
              <a:lnSpc>
                <a:spcPct val="150000"/>
              </a:lnSpc>
              <a:spcBef>
                <a:spcPts val="0"/>
              </a:spcBef>
              <a:spcAft>
                <a:spcPts val="0"/>
              </a:spcAft>
              <a:buClr>
                <a:srgbClr val="000000"/>
              </a:buClr>
              <a:buSzPts val="1350"/>
              <a:buFont typeface="Arial"/>
              <a:buNone/>
            </a:pPr>
            <a:r>
              <a:rPr lang="en" sz="1350" b="0" i="0" u="none" strike="noStrike" cap="none">
                <a:solidFill>
                  <a:schemeClr val="dk1"/>
                </a:solidFill>
                <a:latin typeface="Inter"/>
                <a:ea typeface="Inter"/>
                <a:cs typeface="Inter"/>
                <a:sym typeface="Inter"/>
              </a:rPr>
              <a:t>The best form of documentation when submitting a claim is an </a:t>
            </a:r>
            <a:r>
              <a:rPr lang="en" sz="1350" b="1" i="0" u="none" strike="noStrike" cap="none">
                <a:solidFill>
                  <a:schemeClr val="dk1"/>
                </a:solidFill>
                <a:latin typeface="Inter"/>
                <a:ea typeface="Inter"/>
                <a:cs typeface="Inter"/>
                <a:sym typeface="Inter"/>
              </a:rPr>
              <a:t>itemized receipt </a:t>
            </a:r>
            <a:r>
              <a:rPr lang="en" sz="1350" b="0" i="0" u="none" strike="noStrike" cap="none">
                <a:solidFill>
                  <a:schemeClr val="dk1"/>
                </a:solidFill>
                <a:latin typeface="Inter"/>
                <a:ea typeface="Inter"/>
                <a:cs typeface="Inter"/>
                <a:sym typeface="Inter"/>
              </a:rPr>
              <a:t>from your provider</a:t>
            </a:r>
            <a:endParaRPr sz="900" b="0" i="0" u="none" strike="noStrike" cap="none">
              <a:solidFill>
                <a:schemeClr val="dk1"/>
              </a:solidFill>
              <a:latin typeface="Inter"/>
              <a:ea typeface="Inter"/>
              <a:cs typeface="Inter"/>
              <a:sym typeface="Inter"/>
            </a:endParaRPr>
          </a:p>
        </p:txBody>
      </p:sp>
      <p:sp>
        <p:nvSpPr>
          <p:cNvPr id="7313" name="Google Shape;7313;p17"/>
          <p:cNvSpPr txBox="1">
            <a:spLocks noGrp="1"/>
          </p:cNvSpPr>
          <p:nvPr>
            <p:ph type="body" idx="1"/>
          </p:nvPr>
        </p:nvSpPr>
        <p:spPr>
          <a:xfrm>
            <a:off x="4767046" y="1068671"/>
            <a:ext cx="3941803" cy="692467"/>
          </a:xfrm>
          <a:prstGeom prst="rect">
            <a:avLst/>
          </a:prstGeom>
          <a:noFill/>
          <a:ln>
            <a:noFill/>
          </a:ln>
        </p:spPr>
        <p:txBody>
          <a:bodyPr spcFirstLastPara="1" wrap="square" lIns="68550" tIns="34275" rIns="68550" bIns="34275" anchor="t" anchorCtr="0">
            <a:noAutofit/>
          </a:bodyPr>
          <a:lstStyle/>
          <a:p>
            <a:pPr marL="76200" lvl="0" indent="0" algn="l" rtl="0">
              <a:lnSpc>
                <a:spcPct val="150000"/>
              </a:lnSpc>
              <a:spcBef>
                <a:spcPts val="750"/>
              </a:spcBef>
              <a:spcAft>
                <a:spcPts val="0"/>
              </a:spcAft>
              <a:buClr>
                <a:schemeClr val="lt1"/>
              </a:buClr>
              <a:buSzPts val="2000"/>
              <a:buFont typeface="Inter"/>
              <a:buNone/>
            </a:pPr>
            <a:r>
              <a:rPr lang="en" sz="1400" b="1"/>
              <a:t>Any documentation provided must contain the following information:</a:t>
            </a:r>
            <a:endParaRPr/>
          </a:p>
          <a:p>
            <a:pPr marL="76200" lvl="0" indent="0" algn="l" rtl="0">
              <a:lnSpc>
                <a:spcPct val="150000"/>
              </a:lnSpc>
              <a:spcBef>
                <a:spcPts val="750"/>
              </a:spcBef>
              <a:spcAft>
                <a:spcPts val="0"/>
              </a:spcAft>
              <a:buClr>
                <a:schemeClr val="lt1"/>
              </a:buClr>
              <a:buSzPts val="2000"/>
              <a:buFont typeface="Inter"/>
              <a:buNone/>
            </a:pPr>
            <a:endParaRPr sz="1350"/>
          </a:p>
          <a:p>
            <a:pPr marL="342900" lvl="0" indent="-171450" algn="l" rtl="0">
              <a:lnSpc>
                <a:spcPct val="90000"/>
              </a:lnSpc>
              <a:spcBef>
                <a:spcPts val="750"/>
              </a:spcBef>
              <a:spcAft>
                <a:spcPts val="0"/>
              </a:spcAft>
              <a:buClr>
                <a:schemeClr val="lt1"/>
              </a:buClr>
              <a:buSzPts val="2000"/>
              <a:buFont typeface="Inter"/>
              <a:buNone/>
            </a:pPr>
            <a:endParaRPr sz="1350"/>
          </a:p>
        </p:txBody>
      </p:sp>
      <p:sp>
        <p:nvSpPr>
          <p:cNvPr id="7314" name="Google Shape;7314;p17"/>
          <p:cNvSpPr/>
          <p:nvPr/>
        </p:nvSpPr>
        <p:spPr>
          <a:xfrm>
            <a:off x="4835414" y="1948867"/>
            <a:ext cx="3670418" cy="2196563"/>
          </a:xfrm>
          <a:prstGeom prst="rect">
            <a:avLst/>
          </a:prstGeom>
          <a:noFill/>
          <a:ln>
            <a:noFill/>
          </a:ln>
        </p:spPr>
        <p:txBody>
          <a:bodyPr spcFirstLastPara="1" wrap="square" lIns="91425" tIns="45700" rIns="91425" bIns="45700" anchor="t" anchorCtr="0">
            <a:spAutoFit/>
          </a:bodyPr>
          <a:lstStyle/>
          <a:p>
            <a:pPr marL="600075" marR="0" lvl="1" indent="-247650" algn="l" rtl="0">
              <a:lnSpc>
                <a:spcPct val="150000"/>
              </a:lnSpc>
              <a:spcBef>
                <a:spcPts val="0"/>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Name </a:t>
            </a:r>
            <a:r>
              <a:rPr lang="en" sz="1400" b="0" i="0" u="none" strike="noStrike" cap="none">
                <a:solidFill>
                  <a:schemeClr val="lt1"/>
                </a:solidFill>
                <a:latin typeface="Arial"/>
                <a:ea typeface="Arial"/>
                <a:cs typeface="Arial"/>
                <a:sym typeface="Arial"/>
              </a:rPr>
              <a:t>of the provider </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Date </a:t>
            </a:r>
            <a:r>
              <a:rPr lang="en" sz="1400" b="0" i="0" u="none" strike="noStrike" cap="none">
                <a:solidFill>
                  <a:schemeClr val="lt1"/>
                </a:solidFill>
                <a:latin typeface="Arial"/>
                <a:ea typeface="Arial"/>
                <a:cs typeface="Arial"/>
                <a:sym typeface="Arial"/>
              </a:rPr>
              <a:t>the service was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Description </a:t>
            </a:r>
            <a:r>
              <a:rPr lang="en" sz="1400" b="0" i="0" u="none" strike="noStrike" cap="none">
                <a:solidFill>
                  <a:schemeClr val="lt1"/>
                </a:solidFill>
                <a:latin typeface="Arial"/>
                <a:ea typeface="Arial"/>
                <a:cs typeface="Arial"/>
                <a:sym typeface="Arial"/>
              </a:rPr>
              <a:t>of the service received </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The amount/cost </a:t>
            </a:r>
            <a:r>
              <a:rPr lang="en" sz="1400" b="0" i="0" u="none" strike="noStrike" cap="none">
                <a:solidFill>
                  <a:schemeClr val="lt1"/>
                </a:solidFill>
                <a:latin typeface="Arial"/>
                <a:ea typeface="Arial"/>
                <a:cs typeface="Arial"/>
                <a:sym typeface="Arial"/>
              </a:rPr>
              <a:t>of the service received</a:t>
            </a:r>
            <a:endParaRPr sz="1200" b="0" i="0" u="none" strike="noStrike" cap="none">
              <a:solidFill>
                <a:srgbClr val="000000"/>
              </a:solidFill>
              <a:latin typeface="Arial"/>
              <a:ea typeface="Arial"/>
              <a:cs typeface="Arial"/>
              <a:sym typeface="Arial"/>
            </a:endParaRPr>
          </a:p>
        </p:txBody>
      </p:sp>
      <p:sp>
        <p:nvSpPr>
          <p:cNvPr id="7315" name="Google Shape;7315;p17"/>
          <p:cNvSpPr/>
          <p:nvPr/>
        </p:nvSpPr>
        <p:spPr>
          <a:xfrm>
            <a:off x="555384" y="1644002"/>
            <a:ext cx="724251" cy="724251"/>
          </a:xfrm>
          <a:prstGeom prst="ellipse">
            <a:avLst/>
          </a:prstGeom>
          <a:solidFill>
            <a:schemeClr val="accent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grpSp>
        <p:nvGrpSpPr>
          <p:cNvPr id="7316" name="Google Shape;7316;p17"/>
          <p:cNvGrpSpPr/>
          <p:nvPr/>
        </p:nvGrpSpPr>
        <p:grpSpPr>
          <a:xfrm>
            <a:off x="773437" y="1796444"/>
            <a:ext cx="297899" cy="419367"/>
            <a:chOff x="839450" y="2772250"/>
            <a:chExt cx="72900" cy="102625"/>
          </a:xfrm>
        </p:grpSpPr>
        <p:sp>
          <p:nvSpPr>
            <p:cNvPr id="7317" name="Google Shape;7317;p17"/>
            <p:cNvSpPr/>
            <p:nvPr/>
          </p:nvSpPr>
          <p:spPr>
            <a:xfrm>
              <a:off x="852025" y="2799475"/>
              <a:ext cx="18875" cy="17625"/>
            </a:xfrm>
            <a:custGeom>
              <a:avLst/>
              <a:gdLst/>
              <a:ahLst/>
              <a:cxnLst/>
              <a:rect l="l" t="t" r="r" b="b"/>
              <a:pathLst>
                <a:path w="755" h="705" extrusionOk="0">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8" name="Google Shape;7318;p17"/>
            <p:cNvSpPr/>
            <p:nvPr/>
          </p:nvSpPr>
          <p:spPr>
            <a:xfrm>
              <a:off x="839450" y="2784400"/>
              <a:ext cx="72900" cy="90475"/>
            </a:xfrm>
            <a:custGeom>
              <a:avLst/>
              <a:gdLst/>
              <a:ahLst/>
              <a:cxnLst/>
              <a:rect l="l" t="t" r="r" b="b"/>
              <a:pathLst>
                <a:path w="2916" h="3619" extrusionOk="0">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9" name="Google Shape;7319;p17"/>
            <p:cNvSpPr/>
            <p:nvPr/>
          </p:nvSpPr>
          <p:spPr>
            <a:xfrm>
              <a:off x="858725" y="2772250"/>
              <a:ext cx="34375" cy="22650"/>
            </a:xfrm>
            <a:custGeom>
              <a:avLst/>
              <a:gdLst/>
              <a:ahLst/>
              <a:cxnLst/>
              <a:rect l="l" t="t" r="r" b="b"/>
              <a:pathLst>
                <a:path w="1375" h="906" extrusionOk="0">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0" name="Google Shape;7320;p17"/>
            <p:cNvSpPr/>
            <p:nvPr/>
          </p:nvSpPr>
          <p:spPr>
            <a:xfrm>
              <a:off x="872975" y="2807025"/>
              <a:ext cx="27650" cy="5050"/>
            </a:xfrm>
            <a:custGeom>
              <a:avLst/>
              <a:gdLst/>
              <a:ahLst/>
              <a:cxnLst/>
              <a:rect l="l" t="t" r="r" b="b"/>
              <a:pathLst>
                <a:path w="1106" h="202" extrusionOk="0">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1" name="Google Shape;7321;p17"/>
            <p:cNvSpPr/>
            <p:nvPr/>
          </p:nvSpPr>
          <p:spPr>
            <a:xfrm>
              <a:off x="872975" y="2828800"/>
              <a:ext cx="27650" cy="5050"/>
            </a:xfrm>
            <a:custGeom>
              <a:avLst/>
              <a:gdLst/>
              <a:ahLst/>
              <a:cxnLst/>
              <a:rect l="l" t="t" r="r" b="b"/>
              <a:pathLst>
                <a:path w="1106" h="202" extrusionOk="0">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2" name="Google Shape;7322;p17"/>
            <p:cNvSpPr/>
            <p:nvPr/>
          </p:nvSpPr>
          <p:spPr>
            <a:xfrm>
              <a:off x="872975" y="2850575"/>
              <a:ext cx="27650" cy="5050"/>
            </a:xfrm>
            <a:custGeom>
              <a:avLst/>
              <a:gdLst/>
              <a:ahLst/>
              <a:cxnLst/>
              <a:rect l="l" t="t" r="r" b="b"/>
              <a:pathLst>
                <a:path w="1106" h="202" extrusionOk="0">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3" name="Google Shape;7323;p17"/>
            <p:cNvSpPr/>
            <p:nvPr/>
          </p:nvSpPr>
          <p:spPr>
            <a:xfrm>
              <a:off x="852875" y="2823775"/>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4" name="Google Shape;7324;p17"/>
            <p:cNvSpPr/>
            <p:nvPr/>
          </p:nvSpPr>
          <p:spPr>
            <a:xfrm>
              <a:off x="852875" y="2845550"/>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28"/>
        <p:cNvGrpSpPr/>
        <p:nvPr/>
      </p:nvGrpSpPr>
      <p:grpSpPr>
        <a:xfrm>
          <a:off x="0" y="0"/>
          <a:ext cx="0" cy="0"/>
          <a:chOff x="0" y="0"/>
          <a:chExt cx="0" cy="0"/>
        </a:xfrm>
      </p:grpSpPr>
      <p:sp>
        <p:nvSpPr>
          <p:cNvPr id="7329" name="Google Shape;7329;p18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7330" name="Google Shape;7330;p185"/>
          <p:cNvGrpSpPr/>
          <p:nvPr/>
        </p:nvGrpSpPr>
        <p:grpSpPr>
          <a:xfrm>
            <a:off x="829750" y="993025"/>
            <a:ext cx="3487200" cy="3399300"/>
            <a:chOff x="829750" y="993025"/>
            <a:chExt cx="3487200" cy="3399300"/>
          </a:xfrm>
        </p:grpSpPr>
        <p:sp>
          <p:nvSpPr>
            <p:cNvPr id="7331" name="Google Shape;7331;p185"/>
            <p:cNvSpPr/>
            <p:nvPr/>
          </p:nvSpPr>
          <p:spPr>
            <a:xfrm>
              <a:off x="829750" y="993025"/>
              <a:ext cx="3487200" cy="3399300"/>
            </a:xfrm>
            <a:prstGeom prst="roundRect">
              <a:avLst>
                <a:gd name="adj" fmla="val 4209"/>
              </a:avLst>
            </a:prstGeom>
            <a:solidFill>
              <a:schemeClr val="accent6"/>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Mobile app, online account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or manual claims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40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Processed within two business days</a:t>
              </a:r>
              <a:endParaRPr sz="1400" b="0" i="0" u="none" strike="noStrike" cap="none">
                <a:solidFill>
                  <a:srgbClr val="000000"/>
                </a:solidFill>
                <a:latin typeface="Arial"/>
                <a:ea typeface="Arial"/>
                <a:cs typeface="Arial"/>
                <a:sym typeface="Arial"/>
              </a:endParaRPr>
            </a:p>
          </p:txBody>
        </p:sp>
        <p:sp>
          <p:nvSpPr>
            <p:cNvPr id="7332" name="Google Shape;7332;p185"/>
            <p:cNvSpPr/>
            <p:nvPr/>
          </p:nvSpPr>
          <p:spPr>
            <a:xfrm>
              <a:off x="2363045" y="1213631"/>
              <a:ext cx="420600" cy="420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333" name="Google Shape;7333;p185"/>
            <p:cNvGrpSpPr/>
            <p:nvPr/>
          </p:nvGrpSpPr>
          <p:grpSpPr>
            <a:xfrm>
              <a:off x="2400186" y="1250930"/>
              <a:ext cx="345668" cy="345667"/>
              <a:chOff x="1996583" y="1327992"/>
              <a:chExt cx="512100" cy="512100"/>
            </a:xfrm>
          </p:grpSpPr>
          <p:sp>
            <p:nvSpPr>
              <p:cNvPr id="7334" name="Google Shape;7334;p185"/>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5" name="Google Shape;7335;p185"/>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6" name="Google Shape;7336;p185"/>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337" name="Google Shape;7337;p185"/>
          <p:cNvGrpSpPr/>
          <p:nvPr/>
        </p:nvGrpSpPr>
        <p:grpSpPr>
          <a:xfrm>
            <a:off x="4827050" y="993025"/>
            <a:ext cx="3487200" cy="3399300"/>
            <a:chOff x="4827050" y="993025"/>
            <a:chExt cx="3487200" cy="3399300"/>
          </a:xfrm>
        </p:grpSpPr>
        <p:sp>
          <p:nvSpPr>
            <p:cNvPr id="7338" name="Google Shape;7338;p185"/>
            <p:cNvSpPr/>
            <p:nvPr/>
          </p:nvSpPr>
          <p:spPr>
            <a:xfrm>
              <a:off x="4827050" y="993025"/>
              <a:ext cx="3487200" cy="3399300"/>
            </a:xfrm>
            <a:prstGeom prst="roundRect">
              <a:avLst>
                <a:gd name="adj" fmla="val 4209"/>
              </a:avLst>
            </a:prstGeom>
            <a:solidFill>
              <a:schemeClr val="accent6"/>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Choose direct deposit or paper check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Direct deposit – FREE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 $25 minimum reimbursement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for paper checks</a:t>
              </a:r>
              <a:endParaRPr sz="1200" b="0" i="0" u="none" strike="noStrike" cap="none">
                <a:solidFill>
                  <a:srgbClr val="253746"/>
                </a:solidFill>
                <a:latin typeface="Inter"/>
                <a:ea typeface="Inter"/>
                <a:cs typeface="Inter"/>
                <a:sym typeface="Inter"/>
              </a:endParaRPr>
            </a:p>
          </p:txBody>
        </p:sp>
        <p:sp>
          <p:nvSpPr>
            <p:cNvPr id="7339" name="Google Shape;7339;p185"/>
            <p:cNvSpPr/>
            <p:nvPr/>
          </p:nvSpPr>
          <p:spPr>
            <a:xfrm>
              <a:off x="6360345" y="1213631"/>
              <a:ext cx="420600" cy="42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0" name="Google Shape;7340;p185"/>
            <p:cNvSpPr/>
            <p:nvPr/>
          </p:nvSpPr>
          <p:spPr>
            <a:xfrm>
              <a:off x="6396919" y="1240564"/>
              <a:ext cx="347460" cy="3474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41" name="Google Shape;7341;p185"/>
          <p:cNvGrpSpPr/>
          <p:nvPr/>
        </p:nvGrpSpPr>
        <p:grpSpPr>
          <a:xfrm>
            <a:off x="6439698" y="1305159"/>
            <a:ext cx="261893" cy="203979"/>
            <a:chOff x="1586550" y="2587575"/>
            <a:chExt cx="102200" cy="79600"/>
          </a:xfrm>
        </p:grpSpPr>
        <p:sp>
          <p:nvSpPr>
            <p:cNvPr id="7342" name="Google Shape;7342;p185"/>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3" name="Google Shape;7343;p185"/>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4" name="Google Shape;7344;p185"/>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5" name="Google Shape;7345;p185"/>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6" name="Google Shape;7346;p185"/>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7" name="Google Shape;7347;p185"/>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8" name="Google Shape;7348;p185"/>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9" name="Google Shape;7349;p185"/>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0" name="Google Shape;7350;p185"/>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1" name="Google Shape;7351;p185"/>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2" name="Google Shape;7352;p185"/>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56"/>
        <p:cNvGrpSpPr/>
        <p:nvPr/>
      </p:nvGrpSpPr>
      <p:grpSpPr>
        <a:xfrm>
          <a:off x="0" y="0"/>
          <a:ext cx="0" cy="0"/>
          <a:chOff x="0" y="0"/>
          <a:chExt cx="0" cy="0"/>
        </a:xfrm>
      </p:grpSpPr>
      <p:sp>
        <p:nvSpPr>
          <p:cNvPr id="7357" name="Google Shape;7357;p18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7358" name="Google Shape;7358;p186"/>
          <p:cNvGrpSpPr/>
          <p:nvPr/>
        </p:nvGrpSpPr>
        <p:grpSpPr>
          <a:xfrm>
            <a:off x="829750" y="1021000"/>
            <a:ext cx="3487200" cy="3467700"/>
            <a:chOff x="829750" y="1021000"/>
            <a:chExt cx="3487200" cy="3467700"/>
          </a:xfrm>
        </p:grpSpPr>
        <p:sp>
          <p:nvSpPr>
            <p:cNvPr id="7359" name="Google Shape;7359;p186"/>
            <p:cNvSpPr/>
            <p:nvPr/>
          </p:nvSpPr>
          <p:spPr>
            <a:xfrm>
              <a:off x="829750" y="1021000"/>
              <a:ext cx="3487200" cy="3467700"/>
            </a:xfrm>
            <a:prstGeom prst="roundRect">
              <a:avLst>
                <a:gd name="adj" fmla="val 5336"/>
              </a:avLst>
            </a:prstGeom>
            <a:solidFill>
              <a:schemeClr val="lt1"/>
            </a:solidFill>
            <a:ln>
              <a:noFill/>
            </a:ln>
            <a:effectLst>
              <a:outerShdw blurRad="514350" dist="114300" dir="5400000" algn="bl" rotWithShape="0">
                <a:schemeClr val="lt2">
                  <a:alpha val="25098"/>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Online account</a:t>
              </a:r>
              <a:endParaRPr sz="1400" b="0" i="0" u="none" strike="noStrike" cap="none">
                <a:solidFill>
                  <a:srgbClr val="000000"/>
                </a:solidFill>
                <a:latin typeface="Arial"/>
                <a:ea typeface="Arial"/>
                <a:cs typeface="Arial"/>
                <a:sym typeface="Arial"/>
              </a:endParaRPr>
            </a:p>
          </p:txBody>
        </p:sp>
        <p:pic>
          <p:nvPicPr>
            <p:cNvPr id="7360" name="Google Shape;7360;p186"/>
            <p:cNvPicPr preferRelativeResize="0"/>
            <p:nvPr/>
          </p:nvPicPr>
          <p:blipFill rotWithShape="1">
            <a:blip r:embed="rId3">
              <a:alphaModFix/>
            </a:blip>
            <a:srcRect b="16920"/>
            <a:stretch/>
          </p:blipFill>
          <p:spPr>
            <a:xfrm>
              <a:off x="829750" y="1021001"/>
              <a:ext cx="3487200" cy="1665600"/>
            </a:xfrm>
            <a:prstGeom prst="round2SameRect">
              <a:avLst>
                <a:gd name="adj1" fmla="val 9948"/>
                <a:gd name="adj2" fmla="val 0"/>
              </a:avLst>
            </a:prstGeom>
            <a:noFill/>
            <a:ln>
              <a:noFill/>
            </a:ln>
          </p:spPr>
        </p:pic>
      </p:grpSp>
      <p:grpSp>
        <p:nvGrpSpPr>
          <p:cNvPr id="7361" name="Google Shape;7361;p186"/>
          <p:cNvGrpSpPr/>
          <p:nvPr/>
        </p:nvGrpSpPr>
        <p:grpSpPr>
          <a:xfrm>
            <a:off x="4827050" y="1021000"/>
            <a:ext cx="3487200" cy="3467700"/>
            <a:chOff x="4827050" y="1021000"/>
            <a:chExt cx="3487200" cy="3467700"/>
          </a:xfrm>
        </p:grpSpPr>
        <p:sp>
          <p:nvSpPr>
            <p:cNvPr id="7362" name="Google Shape;7362;p186"/>
            <p:cNvSpPr/>
            <p:nvPr/>
          </p:nvSpPr>
          <p:spPr>
            <a:xfrm>
              <a:off x="4827050" y="1021000"/>
              <a:ext cx="3487200" cy="3467700"/>
            </a:xfrm>
            <a:prstGeom prst="roundRect">
              <a:avLst>
                <a:gd name="adj" fmla="val 5336"/>
              </a:avLst>
            </a:prstGeom>
            <a:solidFill>
              <a:schemeClr val="lt1"/>
            </a:solidFill>
            <a:ln>
              <a:noFill/>
            </a:ln>
            <a:effectLst>
              <a:outerShdw blurRad="514350" dist="114300" dir="5400000" algn="bl" rotWithShape="0">
                <a:schemeClr val="lt2">
                  <a:alpha val="25098"/>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Mobile app</a:t>
              </a:r>
              <a:endParaRPr sz="1400" b="0" i="0" u="none" strike="noStrike" cap="none">
                <a:solidFill>
                  <a:schemeClr val="dk1"/>
                </a:solidFill>
                <a:latin typeface="Inter ExtraBold"/>
                <a:ea typeface="Inter ExtraBold"/>
                <a:cs typeface="Inter ExtraBold"/>
                <a:sym typeface="Inter ExtraBold"/>
              </a:endParaRPr>
            </a:p>
          </p:txBody>
        </p:sp>
        <p:pic>
          <p:nvPicPr>
            <p:cNvPr id="7363" name="Google Shape;7363;p186"/>
            <p:cNvPicPr preferRelativeResize="0"/>
            <p:nvPr/>
          </p:nvPicPr>
          <p:blipFill rotWithShape="1">
            <a:blip r:embed="rId4">
              <a:alphaModFix/>
            </a:blip>
            <a:srcRect l="1980" t="13886" b="15874"/>
            <a:stretch/>
          </p:blipFill>
          <p:spPr>
            <a:xfrm>
              <a:off x="4827050" y="1021000"/>
              <a:ext cx="3487200" cy="1665600"/>
            </a:xfrm>
            <a:prstGeom prst="round2SameRect">
              <a:avLst>
                <a:gd name="adj1" fmla="val 9948"/>
                <a:gd name="adj2" fmla="val 0"/>
              </a:avLst>
            </a:prstGeom>
            <a:noFill/>
            <a:ln>
              <a:noFill/>
            </a:ln>
          </p:spPr>
        </p:pic>
      </p:grpSp>
      <p:grpSp>
        <p:nvGrpSpPr>
          <p:cNvPr id="7364" name="Google Shape;7364;p186"/>
          <p:cNvGrpSpPr/>
          <p:nvPr/>
        </p:nvGrpSpPr>
        <p:grpSpPr>
          <a:xfrm>
            <a:off x="1086459" y="3253122"/>
            <a:ext cx="472027" cy="384166"/>
            <a:chOff x="1198350" y="1044000"/>
            <a:chExt cx="116850" cy="95100"/>
          </a:xfrm>
        </p:grpSpPr>
        <p:sp>
          <p:nvSpPr>
            <p:cNvPr id="7365" name="Google Shape;7365;p186"/>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6" name="Google Shape;7366;p186"/>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7" name="Google Shape;7367;p186"/>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8" name="Google Shape;7368;p186"/>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9" name="Google Shape;7369;p186"/>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0" name="Google Shape;7370;p186"/>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1" name="Google Shape;7371;p186"/>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2" name="Google Shape;7372;p186"/>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3" name="Google Shape;7373;p186"/>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74" name="Google Shape;7374;p186"/>
          <p:cNvGrpSpPr/>
          <p:nvPr/>
        </p:nvGrpSpPr>
        <p:grpSpPr>
          <a:xfrm>
            <a:off x="5074054" y="3288771"/>
            <a:ext cx="304687" cy="395881"/>
            <a:chOff x="648075" y="1240000"/>
            <a:chExt cx="75425" cy="98000"/>
          </a:xfrm>
        </p:grpSpPr>
        <p:sp>
          <p:nvSpPr>
            <p:cNvPr id="7375" name="Google Shape;7375;p186"/>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6" name="Google Shape;7376;p186"/>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7" name="Google Shape;7377;p186"/>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8" name="Google Shape;7378;p186"/>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9" name="Google Shape;7379;p186"/>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0" name="Google Shape;7380;p186"/>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1" name="Google Shape;7381;p186"/>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2" name="Google Shape;7382;p186"/>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3" name="Google Shape;7383;p186"/>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4" name="Google Shape;7384;p186"/>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5" name="Google Shape;7385;p186"/>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90"/>
        <p:cNvGrpSpPr/>
        <p:nvPr/>
      </p:nvGrpSpPr>
      <p:grpSpPr>
        <a:xfrm>
          <a:off x="0" y="0"/>
          <a:ext cx="0" cy="0"/>
          <a:chOff x="0" y="0"/>
          <a:chExt cx="0" cy="0"/>
        </a:xfrm>
      </p:grpSpPr>
      <p:sp>
        <p:nvSpPr>
          <p:cNvPr id="7391" name="Google Shape;7391;g28457e2a918_0_0"/>
          <p:cNvSpPr/>
          <p:nvPr/>
        </p:nvSpPr>
        <p:spPr>
          <a:xfrm>
            <a:off x="161762" y="141978"/>
            <a:ext cx="2106300" cy="5068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92" name="Google Shape;7392;g28457e2a918_0_0"/>
          <p:cNvSpPr/>
          <p:nvPr/>
        </p:nvSpPr>
        <p:spPr>
          <a:xfrm>
            <a:off x="4068726" y="0"/>
            <a:ext cx="2106300" cy="5068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393" name="Google Shape;7393;g28457e2a918_0_0"/>
          <p:cNvPicPr preferRelativeResize="0"/>
          <p:nvPr/>
        </p:nvPicPr>
        <p:blipFill rotWithShape="1">
          <a:blip r:embed="rId4">
            <a:alphaModFix/>
          </a:blip>
          <a:srcRect b="24744"/>
          <a:stretch/>
        </p:blipFill>
        <p:spPr>
          <a:xfrm>
            <a:off x="2378878" y="1575907"/>
            <a:ext cx="1583522" cy="2622019"/>
          </a:xfrm>
          <a:prstGeom prst="rect">
            <a:avLst/>
          </a:prstGeom>
          <a:noFill/>
          <a:ln>
            <a:noFill/>
          </a:ln>
        </p:spPr>
      </p:pic>
      <p:sp>
        <p:nvSpPr>
          <p:cNvPr id="7394" name="Google Shape;7394;g28457e2a918_0_0"/>
          <p:cNvSpPr/>
          <p:nvPr/>
        </p:nvSpPr>
        <p:spPr>
          <a:xfrm>
            <a:off x="396281" y="313725"/>
            <a:ext cx="5647200" cy="602700"/>
          </a:xfrm>
          <a:prstGeom prst="rect">
            <a:avLst/>
          </a:prstGeom>
          <a:solidFill>
            <a:srgbClr val="FFFFFF"/>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395" name="Google Shape;7395;g28457e2a918_0_0"/>
          <p:cNvSpPr txBox="1"/>
          <p:nvPr/>
        </p:nvSpPr>
        <p:spPr>
          <a:xfrm>
            <a:off x="569378" y="264212"/>
            <a:ext cx="7394400" cy="569100"/>
          </a:xfrm>
          <a:prstGeom prst="rect">
            <a:avLst/>
          </a:prstGeom>
          <a:noFill/>
          <a:ln>
            <a:noFill/>
          </a:ln>
        </p:spPr>
        <p:txBody>
          <a:bodyPr spcFirstLastPara="1" wrap="square" lIns="68550" tIns="34275" rIns="68550" bIns="34275" anchor="b" anchorCtr="0">
            <a:normAutofit/>
          </a:bodyPr>
          <a:lstStyle/>
          <a:p>
            <a:pPr marL="0" marR="0" lvl="0" indent="0" algn="l" rtl="0">
              <a:lnSpc>
                <a:spcPct val="90000"/>
              </a:lnSpc>
              <a:spcBef>
                <a:spcPts val="0"/>
              </a:spcBef>
              <a:spcAft>
                <a:spcPts val="0"/>
              </a:spcAft>
              <a:buClr>
                <a:srgbClr val="000000"/>
              </a:buClr>
              <a:buSzPts val="3150"/>
              <a:buFont typeface="Arial"/>
              <a:buNone/>
            </a:pPr>
            <a:r>
              <a:rPr lang="en" sz="3150" b="0" i="0" u="none" strike="noStrike" cap="none">
                <a:solidFill>
                  <a:srgbClr val="253746"/>
                </a:solidFill>
                <a:latin typeface="Inter Black"/>
                <a:ea typeface="Inter Black"/>
                <a:cs typeface="Inter Black"/>
                <a:sym typeface="Inter Black"/>
              </a:rPr>
              <a:t>With our mobile app you can: </a:t>
            </a:r>
            <a:endParaRPr sz="3150" b="0" i="0" u="none" strike="noStrike" cap="none">
              <a:solidFill>
                <a:srgbClr val="253746"/>
              </a:solidFill>
              <a:latin typeface="Inter Black"/>
              <a:ea typeface="Inter Black"/>
              <a:cs typeface="Inter Black"/>
              <a:sym typeface="Inter Black"/>
            </a:endParaRPr>
          </a:p>
        </p:txBody>
      </p:sp>
      <p:pic>
        <p:nvPicPr>
          <p:cNvPr id="7396" name="Google Shape;7396;g28457e2a918_0_0"/>
          <p:cNvPicPr preferRelativeResize="0"/>
          <p:nvPr/>
        </p:nvPicPr>
        <p:blipFill rotWithShape="1">
          <a:blip r:embed="rId5">
            <a:alphaModFix/>
          </a:blip>
          <a:srcRect/>
          <a:stretch/>
        </p:blipFill>
        <p:spPr>
          <a:xfrm>
            <a:off x="2815117" y="1270219"/>
            <a:ext cx="710588" cy="274481"/>
          </a:xfrm>
          <a:prstGeom prst="rect">
            <a:avLst/>
          </a:prstGeom>
          <a:noFill/>
          <a:ln>
            <a:noFill/>
          </a:ln>
        </p:spPr>
      </p:pic>
      <p:sp>
        <p:nvSpPr>
          <p:cNvPr id="7397" name="Google Shape;7397;g28457e2a918_0_0"/>
          <p:cNvSpPr/>
          <p:nvPr/>
        </p:nvSpPr>
        <p:spPr>
          <a:xfrm>
            <a:off x="6618394" y="1754831"/>
            <a:ext cx="1384200" cy="1369200"/>
          </a:xfrm>
          <a:prstGeom prst="rect">
            <a:avLst/>
          </a:prstGeom>
          <a:solidFill>
            <a:srgbClr val="EDEDE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Condensed"/>
                <a:ea typeface="Roboto Condensed"/>
                <a:cs typeface="Roboto Condensed"/>
                <a:sym typeface="Roboto Condensed"/>
              </a:rPr>
              <a:t>Security on the go</a:t>
            </a:r>
            <a:br>
              <a:rPr lang="en" sz="900" b="1" i="0" u="none" strike="noStrike" cap="none">
                <a:solidFill>
                  <a:srgbClr val="000000"/>
                </a:solidFill>
                <a:latin typeface="Roboto Condensed"/>
                <a:ea typeface="Roboto Condensed"/>
                <a:cs typeface="Roboto Condensed"/>
                <a:sym typeface="Roboto Condensed"/>
              </a:rPr>
            </a:br>
            <a:endParaRPr sz="300" b="1" i="0" u="none" strike="noStrike" cap="none">
              <a:solidFill>
                <a:srgbClr val="000000"/>
              </a:solidFill>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675"/>
              <a:buFont typeface="Arial"/>
              <a:buNone/>
            </a:pPr>
            <a:r>
              <a:rPr lang="en" sz="675" b="0" i="0" u="none" strike="noStrike" cap="non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sz="675" b="0" i="0" u="none" strike="noStrike" cap="none">
              <a:solidFill>
                <a:srgbClr val="000000"/>
              </a:solidFill>
              <a:latin typeface="Inter"/>
              <a:ea typeface="Inter"/>
              <a:cs typeface="Inter"/>
              <a:sym typeface="Inter"/>
            </a:endParaRPr>
          </a:p>
        </p:txBody>
      </p:sp>
      <p:grpSp>
        <p:nvGrpSpPr>
          <p:cNvPr id="7398" name="Google Shape;7398;g28457e2a918_0_0"/>
          <p:cNvGrpSpPr/>
          <p:nvPr/>
        </p:nvGrpSpPr>
        <p:grpSpPr>
          <a:xfrm>
            <a:off x="2378878" y="4197928"/>
            <a:ext cx="1583522" cy="341100"/>
            <a:chOff x="2378878" y="4197928"/>
            <a:chExt cx="1583522" cy="341100"/>
          </a:xfrm>
        </p:grpSpPr>
        <p:pic>
          <p:nvPicPr>
            <p:cNvPr id="7399" name="Google Shape;7399;g28457e2a918_0_0"/>
            <p:cNvPicPr preferRelativeResize="0"/>
            <p:nvPr/>
          </p:nvPicPr>
          <p:blipFill rotWithShape="1">
            <a:blip r:embed="rId6">
              <a:alphaModFix/>
            </a:blip>
            <a:srcRect/>
            <a:stretch/>
          </p:blipFill>
          <p:spPr>
            <a:xfrm>
              <a:off x="2378878" y="4197928"/>
              <a:ext cx="1583400" cy="341100"/>
            </a:xfrm>
            <a:prstGeom prst="roundRect">
              <a:avLst>
                <a:gd name="adj" fmla="val 45102"/>
              </a:avLst>
            </a:prstGeom>
            <a:noFill/>
            <a:ln>
              <a:noFill/>
            </a:ln>
          </p:spPr>
        </p:pic>
        <p:pic>
          <p:nvPicPr>
            <p:cNvPr id="7400" name="Google Shape;7400;g28457e2a918_0_0"/>
            <p:cNvPicPr preferRelativeResize="0"/>
            <p:nvPr/>
          </p:nvPicPr>
          <p:blipFill rotWithShape="1">
            <a:blip r:embed="rId6">
              <a:alphaModFix/>
            </a:blip>
            <a:srcRect b="63440"/>
            <a:stretch/>
          </p:blipFill>
          <p:spPr>
            <a:xfrm>
              <a:off x="2378878" y="4197928"/>
              <a:ext cx="1583522" cy="124690"/>
            </a:xfrm>
            <a:prstGeom prst="rect">
              <a:avLst/>
            </a:prstGeom>
            <a:noFill/>
            <a:ln>
              <a:noFill/>
            </a:ln>
          </p:spPr>
        </p:pic>
      </p:grpSp>
      <p:grpSp>
        <p:nvGrpSpPr>
          <p:cNvPr id="7401" name="Google Shape;7401;g28457e2a918_0_0"/>
          <p:cNvGrpSpPr/>
          <p:nvPr/>
        </p:nvGrpSpPr>
        <p:grpSpPr>
          <a:xfrm>
            <a:off x="6482685" y="1270219"/>
            <a:ext cx="1655700" cy="2013300"/>
            <a:chOff x="4387713" y="1407459"/>
            <a:chExt cx="1655700" cy="2013300"/>
          </a:xfrm>
        </p:grpSpPr>
        <p:sp>
          <p:nvSpPr>
            <p:cNvPr id="7402" name="Google Shape;7402;g28457e2a918_0_0"/>
            <p:cNvSpPr/>
            <p:nvPr/>
          </p:nvSpPr>
          <p:spPr>
            <a:xfrm>
              <a:off x="4387713" y="1407459"/>
              <a:ext cx="1655700" cy="2013300"/>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03" name="Google Shape;7403;g28457e2a918_0_0"/>
            <p:cNvSpPr txBox="1"/>
            <p:nvPr/>
          </p:nvSpPr>
          <p:spPr>
            <a:xfrm>
              <a:off x="4519381" y="2071996"/>
              <a:ext cx="13923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sz="1400" b="0" i="0" u="none" strike="noStrike" cap="none">
                <a:solidFill>
                  <a:srgbClr val="000000"/>
                </a:solidFill>
                <a:latin typeface="Arial"/>
                <a:ea typeface="Arial"/>
                <a:cs typeface="Arial"/>
                <a:sym typeface="Arial"/>
              </a:endParaRPr>
            </a:p>
          </p:txBody>
        </p:sp>
        <p:sp>
          <p:nvSpPr>
            <p:cNvPr id="7404" name="Google Shape;7404;g28457e2a918_0_0"/>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Inter"/>
                  <a:ea typeface="Inter"/>
                  <a:cs typeface="Inter"/>
                  <a:sym typeface="Inter"/>
                </a:rPr>
                <a:t>Security on the go</a:t>
              </a:r>
              <a:endParaRPr sz="1400" b="0" i="0" u="none" strike="noStrike" cap="none">
                <a:solidFill>
                  <a:srgbClr val="000000"/>
                </a:solidFill>
                <a:latin typeface="Arial"/>
                <a:ea typeface="Arial"/>
                <a:cs typeface="Arial"/>
                <a:sym typeface="Arial"/>
              </a:endParaRPr>
            </a:p>
          </p:txBody>
        </p:sp>
        <p:grpSp>
          <p:nvGrpSpPr>
            <p:cNvPr id="7405" name="Google Shape;7405;g28457e2a918_0_0"/>
            <p:cNvGrpSpPr/>
            <p:nvPr/>
          </p:nvGrpSpPr>
          <p:grpSpPr>
            <a:xfrm>
              <a:off x="4629503" y="1797164"/>
              <a:ext cx="149353" cy="230834"/>
              <a:chOff x="3159850" y="1430950"/>
              <a:chExt cx="59075" cy="91300"/>
            </a:xfrm>
          </p:grpSpPr>
          <p:sp>
            <p:nvSpPr>
              <p:cNvPr id="7406" name="Google Shape;7406;g28457e2a918_0_0"/>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7" name="Google Shape;7407;g28457e2a918_0_0"/>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8" name="Google Shape;7408;g28457e2a918_0_0"/>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cxnSp>
        <p:nvCxnSpPr>
          <p:cNvPr id="7409" name="Google Shape;7409;g28457e2a918_0_0"/>
          <p:cNvCxnSpPr/>
          <p:nvPr/>
        </p:nvCxnSpPr>
        <p:spPr>
          <a:xfrm>
            <a:off x="1931903" y="1651154"/>
            <a:ext cx="527700" cy="4542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7410" name="Google Shape;7410;g28457e2a918_0_0"/>
          <p:cNvSpPr/>
          <p:nvPr/>
        </p:nvSpPr>
        <p:spPr>
          <a:xfrm>
            <a:off x="168410" y="1352327"/>
            <a:ext cx="1987200" cy="5856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Get instant notifications </a:t>
            </a:r>
            <a:r>
              <a:rPr lang="en" sz="800" b="0" i="0" u="none" strike="noStrike" cap="none">
                <a:solidFill>
                  <a:srgbClr val="7C868F"/>
                </a:solidFill>
                <a:latin typeface="Inter Medium"/>
                <a:ea typeface="Inter Medium"/>
                <a:cs typeface="Inter Medium"/>
                <a:sym typeface="Inter Medium"/>
              </a:rPr>
              <a:t>on the status of your claims.</a:t>
            </a:r>
            <a:endParaRPr sz="800" b="0" i="0" u="none" strike="noStrike" cap="none">
              <a:solidFill>
                <a:srgbClr val="7C868F"/>
              </a:solidFill>
              <a:latin typeface="Inter Medium"/>
              <a:ea typeface="Inter Medium"/>
              <a:cs typeface="Inter Medium"/>
              <a:sym typeface="Inter Medium"/>
            </a:endParaRPr>
          </a:p>
        </p:txBody>
      </p:sp>
      <p:cxnSp>
        <p:nvCxnSpPr>
          <p:cNvPr id="7411" name="Google Shape;7411;g28457e2a918_0_0"/>
          <p:cNvCxnSpPr/>
          <p:nvPr/>
        </p:nvCxnSpPr>
        <p:spPr>
          <a:xfrm>
            <a:off x="1847358" y="2543810"/>
            <a:ext cx="726900" cy="616500"/>
          </a:xfrm>
          <a:prstGeom prst="bentConnector3">
            <a:avLst>
              <a:gd name="adj1" fmla="val 50005"/>
            </a:avLst>
          </a:prstGeom>
          <a:noFill/>
          <a:ln w="19050" cap="flat" cmpd="sng">
            <a:solidFill>
              <a:srgbClr val="253746"/>
            </a:solidFill>
            <a:prstDash val="dot"/>
            <a:round/>
            <a:headEnd type="none" w="sm" len="sm"/>
            <a:tailEnd type="triangle" w="med" len="med"/>
          </a:ln>
        </p:spPr>
      </p:cxnSp>
      <p:sp>
        <p:nvSpPr>
          <p:cNvPr id="7412" name="Google Shape;7412;g28457e2a918_0_0"/>
          <p:cNvSpPr/>
          <p:nvPr/>
        </p:nvSpPr>
        <p:spPr>
          <a:xfrm>
            <a:off x="168410" y="2237100"/>
            <a:ext cx="19962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File a claim and upload documentation </a:t>
            </a:r>
            <a:r>
              <a:rPr lang="en" sz="800" b="0" i="0" u="none" strike="noStrike" cap="none">
                <a:solidFill>
                  <a:srgbClr val="7C868F"/>
                </a:solidFill>
                <a:latin typeface="Inter Medium"/>
                <a:ea typeface="Inter Medium"/>
                <a:cs typeface="Inter Medium"/>
                <a:sym typeface="Inter Medium"/>
              </a:rPr>
              <a:t>in seconds using your phone’s camera.</a:t>
            </a:r>
            <a:endParaRPr sz="800" b="0" i="0" u="none" strike="noStrike" cap="none">
              <a:solidFill>
                <a:srgbClr val="7C868F"/>
              </a:solidFill>
              <a:latin typeface="Inter Medium"/>
              <a:ea typeface="Inter Medium"/>
              <a:cs typeface="Inter Medium"/>
              <a:sym typeface="Inter Medium"/>
            </a:endParaRPr>
          </a:p>
        </p:txBody>
      </p:sp>
      <p:cxnSp>
        <p:nvCxnSpPr>
          <p:cNvPr id="7413" name="Google Shape;7413;g28457e2a918_0_0"/>
          <p:cNvCxnSpPr/>
          <p:nvPr/>
        </p:nvCxnSpPr>
        <p:spPr>
          <a:xfrm>
            <a:off x="1948916" y="3414985"/>
            <a:ext cx="527700" cy="4542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7414" name="Google Shape;7414;g28457e2a918_0_0"/>
          <p:cNvSpPr/>
          <p:nvPr/>
        </p:nvSpPr>
        <p:spPr>
          <a:xfrm>
            <a:off x="161762" y="3226834"/>
            <a:ext cx="19938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Scan an item’s barcode </a:t>
            </a:r>
            <a:r>
              <a:rPr lang="en" sz="800" b="0" i="0" u="none" strike="noStrike" cap="none">
                <a:solidFill>
                  <a:srgbClr val="7C868F"/>
                </a:solidFill>
                <a:latin typeface="Inter Medium"/>
                <a:ea typeface="Inter Medium"/>
                <a:cs typeface="Inter Medium"/>
                <a:sym typeface="Inter Medium"/>
              </a:rPr>
              <a:t>with your phone’s camera to determine if it is an </a:t>
            </a:r>
            <a:r>
              <a:rPr lang="en" sz="800" b="0" i="0" u="none" strike="noStrike" cap="none">
                <a:solidFill>
                  <a:srgbClr val="C8102E"/>
                </a:solidFill>
                <a:latin typeface="Inter ExtraBold"/>
                <a:ea typeface="Inter ExtraBold"/>
                <a:cs typeface="Inter ExtraBold"/>
                <a:sym typeface="Inter ExtraBold"/>
              </a:rPr>
              <a:t>IRS code 213(D) eligible expense. </a:t>
            </a:r>
            <a:endParaRPr sz="800" b="0" i="0" u="none" strike="noStrike" cap="none">
              <a:solidFill>
                <a:srgbClr val="7C868F"/>
              </a:solidFill>
              <a:latin typeface="Inter Medium"/>
              <a:ea typeface="Inter Medium"/>
              <a:cs typeface="Inter Medium"/>
              <a:sym typeface="Inter Medium"/>
            </a:endParaRPr>
          </a:p>
        </p:txBody>
      </p:sp>
      <p:cxnSp>
        <p:nvCxnSpPr>
          <p:cNvPr id="7415" name="Google Shape;7415;g28457e2a918_0_0"/>
          <p:cNvCxnSpPr/>
          <p:nvPr/>
        </p:nvCxnSpPr>
        <p:spPr>
          <a:xfrm flipH="1">
            <a:off x="3833403" y="1210094"/>
            <a:ext cx="738600" cy="648300"/>
          </a:xfrm>
          <a:prstGeom prst="bentConnector3">
            <a:avLst>
              <a:gd name="adj1" fmla="val 45203"/>
            </a:avLst>
          </a:prstGeom>
          <a:noFill/>
          <a:ln w="19050" cap="flat" cmpd="sng">
            <a:solidFill>
              <a:srgbClr val="253746"/>
            </a:solidFill>
            <a:prstDash val="dot"/>
            <a:round/>
            <a:headEnd type="none" w="sm" len="sm"/>
            <a:tailEnd type="triangle" w="med" len="med"/>
          </a:ln>
        </p:spPr>
      </p:cxnSp>
      <p:sp>
        <p:nvSpPr>
          <p:cNvPr id="7416" name="Google Shape;7416;g28457e2a918_0_0"/>
          <p:cNvSpPr/>
          <p:nvPr/>
        </p:nvSpPr>
        <p:spPr>
          <a:xfrm>
            <a:off x="4379158" y="970994"/>
            <a:ext cx="1894500" cy="4782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Check </a:t>
            </a:r>
            <a:r>
              <a:rPr lang="en" sz="800" b="0" i="0" u="none" strike="noStrike" cap="none">
                <a:solidFill>
                  <a:srgbClr val="7C868F"/>
                </a:solidFill>
                <a:latin typeface="Inter Medium"/>
                <a:ea typeface="Inter Medium"/>
                <a:cs typeface="Inter Medium"/>
                <a:sym typeface="Inter Medium"/>
              </a:rPr>
              <a:t>your balance and </a:t>
            </a:r>
            <a:r>
              <a:rPr lang="en" sz="800" b="0" i="0" u="none" strike="noStrike" cap="none">
                <a:solidFill>
                  <a:srgbClr val="C8102E"/>
                </a:solidFill>
                <a:latin typeface="Inter ExtraBold"/>
                <a:ea typeface="Inter ExtraBold"/>
                <a:cs typeface="Inter ExtraBold"/>
                <a:sym typeface="Inter ExtraBold"/>
              </a:rPr>
              <a:t>view </a:t>
            </a:r>
            <a:r>
              <a:rPr lang="en" sz="800" b="0" i="0" u="none" strike="noStrike" cap="none">
                <a:solidFill>
                  <a:srgbClr val="7C868F"/>
                </a:solidFill>
                <a:latin typeface="Inter Medium"/>
                <a:ea typeface="Inter Medium"/>
                <a:cs typeface="Inter Medium"/>
                <a:sym typeface="Inter Medium"/>
              </a:rPr>
              <a:t>your activity.</a:t>
            </a:r>
            <a:endParaRPr sz="800" b="0" i="0" u="none" strike="noStrike" cap="none">
              <a:solidFill>
                <a:srgbClr val="7C868F"/>
              </a:solidFill>
              <a:latin typeface="Inter Medium"/>
              <a:ea typeface="Inter Medium"/>
              <a:cs typeface="Inter Medium"/>
              <a:sym typeface="Inter Medium"/>
            </a:endParaRPr>
          </a:p>
        </p:txBody>
      </p:sp>
      <p:cxnSp>
        <p:nvCxnSpPr>
          <p:cNvPr id="7417" name="Google Shape;7417;g28457e2a918_0_0"/>
          <p:cNvCxnSpPr/>
          <p:nvPr/>
        </p:nvCxnSpPr>
        <p:spPr>
          <a:xfrm>
            <a:off x="1948916" y="4465674"/>
            <a:ext cx="527700" cy="0"/>
          </a:xfrm>
          <a:prstGeom prst="straightConnector1">
            <a:avLst/>
          </a:prstGeom>
          <a:noFill/>
          <a:ln w="19050" cap="flat" cmpd="sng">
            <a:solidFill>
              <a:srgbClr val="253746"/>
            </a:solidFill>
            <a:prstDash val="dot"/>
            <a:round/>
            <a:headEnd type="none" w="sm" len="sm"/>
            <a:tailEnd type="triangle" w="med" len="med"/>
          </a:ln>
        </p:spPr>
      </p:cxnSp>
      <p:sp>
        <p:nvSpPr>
          <p:cNvPr id="7418" name="Google Shape;7418;g28457e2a918_0_0"/>
          <p:cNvSpPr/>
          <p:nvPr/>
        </p:nvSpPr>
        <p:spPr>
          <a:xfrm>
            <a:off x="168410" y="4235086"/>
            <a:ext cx="1993800" cy="3285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Report a card </a:t>
            </a:r>
            <a:r>
              <a:rPr lang="en" sz="800" b="0" i="0" u="none" strike="noStrike" cap="none">
                <a:solidFill>
                  <a:srgbClr val="7C868F"/>
                </a:solidFill>
                <a:latin typeface="Inter Medium"/>
                <a:ea typeface="Inter Medium"/>
                <a:cs typeface="Inter Medium"/>
                <a:sym typeface="Inter Medium"/>
              </a:rPr>
              <a:t>as lost or stolen.</a:t>
            </a:r>
            <a:endParaRPr sz="800" b="0" i="0" u="none" strike="noStrike" cap="none">
              <a:solidFill>
                <a:srgbClr val="7C868F"/>
              </a:solidFill>
              <a:latin typeface="Inter Medium"/>
              <a:ea typeface="Inter Medium"/>
              <a:cs typeface="Inter Medium"/>
              <a:sym typeface="Inter Medium"/>
            </a:endParaRPr>
          </a:p>
        </p:txBody>
      </p:sp>
      <p:cxnSp>
        <p:nvCxnSpPr>
          <p:cNvPr id="7419" name="Google Shape;7419;g28457e2a918_0_0"/>
          <p:cNvCxnSpPr/>
          <p:nvPr/>
        </p:nvCxnSpPr>
        <p:spPr>
          <a:xfrm flipH="1">
            <a:off x="3853364" y="3832993"/>
            <a:ext cx="647400" cy="316800"/>
          </a:xfrm>
          <a:prstGeom prst="bentConnector3">
            <a:avLst>
              <a:gd name="adj1" fmla="val 41230"/>
            </a:avLst>
          </a:prstGeom>
          <a:noFill/>
          <a:ln w="19050" cap="flat" cmpd="sng">
            <a:solidFill>
              <a:srgbClr val="253746"/>
            </a:solidFill>
            <a:prstDash val="dot"/>
            <a:round/>
            <a:headEnd type="none" w="sm" len="sm"/>
            <a:tailEnd type="triangle" w="med" len="med"/>
          </a:ln>
        </p:spPr>
      </p:cxnSp>
      <p:sp>
        <p:nvSpPr>
          <p:cNvPr id="7420" name="Google Shape;7420;g28457e2a918_0_0"/>
          <p:cNvSpPr/>
          <p:nvPr/>
        </p:nvSpPr>
        <p:spPr>
          <a:xfrm>
            <a:off x="4329841" y="3668735"/>
            <a:ext cx="1894500" cy="3285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Reset login </a:t>
            </a:r>
            <a:r>
              <a:rPr lang="en" sz="800" b="0" i="0" u="none" strike="noStrike" cap="none">
                <a:solidFill>
                  <a:srgbClr val="7C868F"/>
                </a:solidFill>
                <a:latin typeface="Inter Medium"/>
                <a:ea typeface="Inter Medium"/>
                <a:cs typeface="Inter Medium"/>
                <a:sym typeface="Inter Medium"/>
              </a:rPr>
              <a:t>credentials.</a:t>
            </a:r>
            <a:endParaRPr sz="800" b="0" i="0" u="none" strike="noStrike" cap="none">
              <a:solidFill>
                <a:srgbClr val="7C868F"/>
              </a:solidFill>
              <a:latin typeface="Inter Medium"/>
              <a:ea typeface="Inter Medium"/>
              <a:cs typeface="Inter Medium"/>
              <a:sym typeface="Inter Medium"/>
            </a:endParaRPr>
          </a:p>
        </p:txBody>
      </p:sp>
      <p:cxnSp>
        <p:nvCxnSpPr>
          <p:cNvPr id="7421" name="Google Shape;7421;g28457e2a918_0_0"/>
          <p:cNvCxnSpPr/>
          <p:nvPr/>
        </p:nvCxnSpPr>
        <p:spPr>
          <a:xfrm flipH="1">
            <a:off x="3853500" y="3049276"/>
            <a:ext cx="718500" cy="3243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7422" name="Google Shape;7422;g28457e2a918_0_0"/>
          <p:cNvSpPr/>
          <p:nvPr/>
        </p:nvSpPr>
        <p:spPr>
          <a:xfrm>
            <a:off x="4329841" y="2676071"/>
            <a:ext cx="19215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View current </a:t>
            </a:r>
            <a:r>
              <a:rPr lang="en" sz="800" b="0" i="0" u="none" strike="noStrike" cap="none">
                <a:solidFill>
                  <a:srgbClr val="7C868F"/>
                </a:solidFill>
                <a:latin typeface="Inter Medium"/>
                <a:ea typeface="Inter Medium"/>
                <a:cs typeface="Inter Medium"/>
                <a:sym typeface="Inter Medium"/>
              </a:rPr>
              <a:t>HSA investments balance, recent activity, and rate of return.</a:t>
            </a:r>
            <a:endParaRPr sz="800" b="0" i="0" u="none" strike="noStrike" cap="none">
              <a:solidFill>
                <a:srgbClr val="7C868F"/>
              </a:solidFill>
              <a:latin typeface="Inter Medium"/>
              <a:ea typeface="Inter Medium"/>
              <a:cs typeface="Inter Medium"/>
              <a:sym typeface="Inter Medium"/>
            </a:endParaRPr>
          </a:p>
        </p:txBody>
      </p:sp>
      <p:cxnSp>
        <p:nvCxnSpPr>
          <p:cNvPr id="7423" name="Google Shape;7423;g28457e2a918_0_0"/>
          <p:cNvCxnSpPr/>
          <p:nvPr/>
        </p:nvCxnSpPr>
        <p:spPr>
          <a:xfrm rot="10800000">
            <a:off x="3819627" y="2276873"/>
            <a:ext cx="996600" cy="0"/>
          </a:xfrm>
          <a:prstGeom prst="straightConnector1">
            <a:avLst/>
          </a:prstGeom>
          <a:noFill/>
          <a:ln w="19050" cap="flat" cmpd="sng">
            <a:solidFill>
              <a:srgbClr val="253746"/>
            </a:solidFill>
            <a:prstDash val="dot"/>
            <a:round/>
            <a:headEnd type="none" w="sm" len="sm"/>
            <a:tailEnd type="triangle" w="med" len="med"/>
          </a:ln>
        </p:spPr>
      </p:cxnSp>
      <p:sp>
        <p:nvSpPr>
          <p:cNvPr id="7424" name="Google Shape;7424;g28457e2a918_0_0"/>
          <p:cNvSpPr/>
          <p:nvPr/>
        </p:nvSpPr>
        <p:spPr>
          <a:xfrm>
            <a:off x="4317950" y="1797399"/>
            <a:ext cx="19215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Easily move funds</a:t>
            </a:r>
            <a:r>
              <a:rPr lang="en" sz="800" b="0" i="0" u="none" strike="noStrike" cap="none">
                <a:solidFill>
                  <a:srgbClr val="7C868F"/>
                </a:solidFill>
                <a:latin typeface="Inter Medium"/>
                <a:ea typeface="Inter Medium"/>
                <a:cs typeface="Inter Medium"/>
                <a:sym typeface="Inter Medium"/>
              </a:rPr>
              <a:t> from your HSA into your bank account to cover eligible expenses.</a:t>
            </a:r>
            <a:endParaRPr sz="1400" b="0" i="0" u="none" strike="noStrike" cap="none">
              <a:solidFill>
                <a:srgbClr val="000000"/>
              </a:solidFill>
              <a:latin typeface="Arial"/>
              <a:ea typeface="Arial"/>
              <a:cs typeface="Arial"/>
              <a:sym typeface="Arial"/>
            </a:endParaRPr>
          </a:p>
        </p:txBody>
      </p:sp>
      <p:cxnSp>
        <p:nvCxnSpPr>
          <p:cNvPr id="7425" name="Google Shape;7425;g28457e2a918_0_0"/>
          <p:cNvCxnSpPr/>
          <p:nvPr/>
        </p:nvCxnSpPr>
        <p:spPr>
          <a:xfrm flipH="1">
            <a:off x="3828591" y="4292317"/>
            <a:ext cx="778500" cy="180000"/>
          </a:xfrm>
          <a:prstGeom prst="bentConnector3">
            <a:avLst>
              <a:gd name="adj1" fmla="val 47266"/>
            </a:avLst>
          </a:prstGeom>
          <a:noFill/>
          <a:ln w="19050" cap="flat" cmpd="sng">
            <a:solidFill>
              <a:srgbClr val="253746"/>
            </a:solidFill>
            <a:prstDash val="dot"/>
            <a:round/>
            <a:headEnd type="none" w="sm" len="sm"/>
            <a:tailEnd type="triangle" w="med" len="med"/>
          </a:ln>
        </p:spPr>
      </p:cxnSp>
      <p:sp>
        <p:nvSpPr>
          <p:cNvPr id="7426" name="Google Shape;7426;g28457e2a918_0_0"/>
          <p:cNvSpPr/>
          <p:nvPr/>
        </p:nvSpPr>
        <p:spPr>
          <a:xfrm>
            <a:off x="4329841" y="4131778"/>
            <a:ext cx="1894500" cy="3285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Login </a:t>
            </a:r>
            <a:r>
              <a:rPr lang="en" sz="800" b="0" i="0" u="none" strike="noStrike" cap="none">
                <a:solidFill>
                  <a:srgbClr val="7C868F"/>
                </a:solidFill>
                <a:latin typeface="Inter Medium"/>
                <a:ea typeface="Inter Medium"/>
                <a:cs typeface="Inter Medium"/>
                <a:sym typeface="Inter Medium"/>
              </a:rPr>
              <a:t>with your Face ID.</a:t>
            </a:r>
            <a:endParaRPr sz="800" b="0" i="0" u="none" strike="noStrike" cap="none">
              <a:solidFill>
                <a:srgbClr val="7C868F"/>
              </a:solidFill>
              <a:latin typeface="Inter Medium"/>
              <a:ea typeface="Inter Medium"/>
              <a:cs typeface="Inter Medium"/>
              <a:sym typeface="Inter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30"/>
        <p:cNvGrpSpPr/>
        <p:nvPr/>
      </p:nvGrpSpPr>
      <p:grpSpPr>
        <a:xfrm>
          <a:off x="0" y="0"/>
          <a:ext cx="0" cy="0"/>
          <a:chOff x="0" y="0"/>
          <a:chExt cx="0" cy="0"/>
        </a:xfrm>
      </p:grpSpPr>
      <p:pic>
        <p:nvPicPr>
          <p:cNvPr id="7431" name="Google Shape;7431;g30585df93a4_0_0"/>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7432" name="Google Shape;7432;g30585df93a4_0_0"/>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433" name="Google Shape;7433;g30585df93a4_0_0"/>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7434" name="Google Shape;7434;g30585df93a4_0_0"/>
          <p:cNvSpPr/>
          <p:nvPr/>
        </p:nvSpPr>
        <p:spPr>
          <a:xfrm>
            <a:off x="703250" y="2725950"/>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a:solidFill>
                  <a:srgbClr val="253746"/>
                </a:solidFill>
                <a:latin typeface="Inter"/>
                <a:ea typeface="Inter"/>
                <a:cs typeface="Inter"/>
                <a:sym typeface="Inter"/>
              </a:rPr>
              <a:t>Live Chat</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a:solidFill>
                  <a:srgbClr val="C8102E"/>
                </a:solidFill>
                <a:latin typeface="Inter"/>
                <a:ea typeface="Inter"/>
                <a:cs typeface="Inter"/>
                <a:sym typeface="Inter"/>
              </a:rPr>
              <a:t>––––</a:t>
            </a:r>
            <a:endParaRPr sz="900" b="1" i="0" u="none" strike="noStrike" cap="none">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a:solidFill>
                  <a:schemeClr val="dk1"/>
                </a:solidFill>
                <a:latin typeface="Inter"/>
                <a:ea typeface="Inter"/>
                <a:cs typeface="Inter"/>
                <a:sym typeface="Inter"/>
              </a:rPr>
              <a:t>Log into your online account</a:t>
            </a:r>
            <a:endParaRPr sz="900" b="1" i="0" u="none" strike="noStrike" cap="none">
              <a:solidFill>
                <a:srgbClr val="C8102E"/>
              </a:solidFill>
              <a:latin typeface="Inter"/>
              <a:ea typeface="Inter"/>
              <a:cs typeface="Inter"/>
              <a:sym typeface="Inter"/>
            </a:endParaRPr>
          </a:p>
        </p:txBody>
      </p:sp>
      <p:sp>
        <p:nvSpPr>
          <p:cNvPr id="7435" name="Google Shape;7435;g30585df93a4_0_0"/>
          <p:cNvSpPr/>
          <p:nvPr/>
        </p:nvSpPr>
        <p:spPr>
          <a:xfrm>
            <a:off x="5998100" y="2726050"/>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a:solidFill>
                  <a:srgbClr val="253746"/>
                </a:solidFill>
                <a:latin typeface="Inter"/>
                <a:ea typeface="Inter"/>
                <a:cs typeface="Inter"/>
                <a:sym typeface="Inter"/>
              </a:rPr>
              <a:t>Phone</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a:solidFill>
                  <a:srgbClr val="C8102E"/>
                </a:solidFill>
                <a:latin typeface="Inter"/>
                <a:ea typeface="Inter"/>
                <a:cs typeface="Inter"/>
                <a:sym typeface="Inter"/>
              </a:rPr>
              <a:t>––––</a:t>
            </a:r>
            <a:endParaRPr sz="1000" b="1" i="0" u="none" strike="noStrike" cap="none">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Current WEX participants: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a:solidFill>
                  <a:srgbClr val="253746"/>
                </a:solidFill>
                <a:latin typeface="Inter"/>
                <a:ea typeface="Inter"/>
                <a:cs typeface="Inter"/>
                <a:sym typeface="Inter"/>
              </a:rPr>
              <a:t>866-451-3399</a:t>
            </a:r>
            <a:endParaRPr sz="1100" b="0" i="0" u="none" strike="noStrike" cap="none">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New to WEX: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a:solidFill>
                  <a:srgbClr val="253746"/>
                </a:solidFill>
                <a:latin typeface="Inter"/>
                <a:ea typeface="Inter"/>
                <a:cs typeface="Inter"/>
                <a:sym typeface="Inter"/>
              </a:rPr>
              <a:t>844-561-1337</a:t>
            </a:r>
            <a:endParaRPr sz="900" b="0" i="0" u="none" strike="noStrike" cap="none">
              <a:solidFill>
                <a:srgbClr val="253746"/>
              </a:solidFill>
              <a:latin typeface="Inter"/>
              <a:ea typeface="Inter"/>
              <a:cs typeface="Inter"/>
              <a:sym typeface="Inter"/>
            </a:endParaRPr>
          </a:p>
        </p:txBody>
      </p:sp>
      <p:sp>
        <p:nvSpPr>
          <p:cNvPr id="7436" name="Google Shape;7436;g30585df93a4_0_0"/>
          <p:cNvSpPr/>
          <p:nvPr/>
        </p:nvSpPr>
        <p:spPr>
          <a:xfrm>
            <a:off x="3350675" y="2726025"/>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a:solidFill>
                  <a:srgbClr val="253746"/>
                </a:solidFill>
                <a:latin typeface="Inter"/>
                <a:ea typeface="Inter"/>
                <a:cs typeface="Inter"/>
                <a:sym typeface="Inter"/>
              </a:rPr>
              <a:t>Website</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a:solidFill>
                  <a:srgbClr val="C8102E"/>
                </a:solidFill>
                <a:latin typeface="Inter"/>
                <a:ea typeface="Inter"/>
                <a:cs typeface="Inter"/>
                <a:sym typeface="Inter"/>
              </a:rPr>
              <a:t>––––</a:t>
            </a:r>
            <a:endParaRPr sz="900" b="1" i="0" u="none" strike="noStrike" cap="none">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a:solidFill>
                  <a:srgbClr val="253746"/>
                </a:solidFill>
                <a:latin typeface="Inter"/>
                <a:ea typeface="Inter"/>
                <a:cs typeface="Inter"/>
                <a:sym typeface="Inter"/>
              </a:rPr>
              <a:t>www.wexinc.com</a:t>
            </a:r>
            <a:endParaRPr sz="1400" b="0" i="0" u="none" strike="noStrike" cap="none">
              <a:solidFill>
                <a:srgbClr val="000000"/>
              </a:solidFill>
              <a:latin typeface="Arial"/>
              <a:ea typeface="Arial"/>
              <a:cs typeface="Arial"/>
              <a:sym typeface="Arial"/>
            </a:endParaRPr>
          </a:p>
        </p:txBody>
      </p:sp>
      <p:sp>
        <p:nvSpPr>
          <p:cNvPr id="7437" name="Google Shape;7437;g30585df93a4_0_0"/>
          <p:cNvSpPr/>
          <p:nvPr/>
        </p:nvSpPr>
        <p:spPr>
          <a:xfrm>
            <a:off x="1279699" y="1767351"/>
            <a:ext cx="1307400" cy="1307400"/>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7438" name="Google Shape;7438;g30585df93a4_0_0"/>
          <p:cNvGrpSpPr/>
          <p:nvPr/>
        </p:nvGrpSpPr>
        <p:grpSpPr>
          <a:xfrm>
            <a:off x="1455395" y="2012350"/>
            <a:ext cx="955997" cy="733335"/>
            <a:chOff x="1198350" y="1044000"/>
            <a:chExt cx="116850" cy="95100"/>
          </a:xfrm>
        </p:grpSpPr>
        <p:sp>
          <p:nvSpPr>
            <p:cNvPr id="7439" name="Google Shape;7439;g30585df93a4_0_0"/>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0" name="Google Shape;7440;g30585df93a4_0_0"/>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1" name="Google Shape;7441;g30585df93a4_0_0"/>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2" name="Google Shape;7442;g30585df93a4_0_0"/>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3" name="Google Shape;7443;g30585df93a4_0_0"/>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4" name="Google Shape;7444;g30585df93a4_0_0"/>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5" name="Google Shape;7445;g30585df93a4_0_0"/>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6" name="Google Shape;7446;g30585df93a4_0_0"/>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7" name="Google Shape;7447;g30585df93a4_0_0"/>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48" name="Google Shape;7448;g30585df93a4_0_0"/>
          <p:cNvSpPr/>
          <p:nvPr/>
        </p:nvSpPr>
        <p:spPr>
          <a:xfrm>
            <a:off x="3927125" y="1767351"/>
            <a:ext cx="1307400" cy="1307400"/>
          </a:xfrm>
          <a:prstGeom prst="ellipse">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7449" name="Google Shape;7449;g30585df93a4_0_0"/>
          <p:cNvSpPr/>
          <p:nvPr/>
        </p:nvSpPr>
        <p:spPr>
          <a:xfrm>
            <a:off x="6574554" y="1725301"/>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7450" name="Google Shape;7450;g30585df93a4_0_0"/>
          <p:cNvGrpSpPr/>
          <p:nvPr/>
        </p:nvGrpSpPr>
        <p:grpSpPr>
          <a:xfrm>
            <a:off x="6911725" y="2038280"/>
            <a:ext cx="632930" cy="681331"/>
            <a:chOff x="259050" y="664600"/>
            <a:chExt cx="91725" cy="101375"/>
          </a:xfrm>
        </p:grpSpPr>
        <p:sp>
          <p:nvSpPr>
            <p:cNvPr id="7451" name="Google Shape;7451;g30585df93a4_0_0"/>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2" name="Google Shape;7452;g30585df93a4_0_0"/>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3" name="Google Shape;7453;g30585df93a4_0_0"/>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4" name="Google Shape;7454;g30585df93a4_0_0"/>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5" name="Google Shape;7455;g30585df93a4_0_0"/>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6" name="Google Shape;7456;g30585df93a4_0_0"/>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7" name="Google Shape;7457;g30585df93a4_0_0"/>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58" name="Google Shape;7458;g30585df93a4_0_0"/>
          <p:cNvGrpSpPr/>
          <p:nvPr/>
        </p:nvGrpSpPr>
        <p:grpSpPr>
          <a:xfrm>
            <a:off x="4102828" y="2083869"/>
            <a:ext cx="956001" cy="674353"/>
            <a:chOff x="627575" y="1056975"/>
            <a:chExt cx="116425" cy="82125"/>
          </a:xfrm>
        </p:grpSpPr>
        <p:sp>
          <p:nvSpPr>
            <p:cNvPr id="7459" name="Google Shape;7459;g30585df93a4_0_0"/>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0" name="Google Shape;7460;g30585df93a4_0_0"/>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1" name="Google Shape;7461;g30585df93a4_0_0"/>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2" name="Google Shape;7462;g30585df93a4_0_0"/>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3" name="Google Shape;7463;g30585df93a4_0_0"/>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67"/>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7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58"/>
        <p:cNvGrpSpPr/>
        <p:nvPr/>
      </p:nvGrpSpPr>
      <p:grpSpPr>
        <a:xfrm>
          <a:off x="0" y="0"/>
          <a:ext cx="0" cy="0"/>
          <a:chOff x="0" y="0"/>
          <a:chExt cx="0" cy="0"/>
        </a:xfrm>
      </p:grpSpPr>
      <p:sp>
        <p:nvSpPr>
          <p:cNvPr id="7159" name="Google Shape;7159;p2"/>
          <p:cNvSpPr txBox="1">
            <a:spLocks noGrp="1"/>
          </p:cNvSpPr>
          <p:nvPr>
            <p:ph type="title"/>
          </p:nvPr>
        </p:nvSpPr>
        <p:spPr>
          <a:xfrm>
            <a:off x="387900" y="1827950"/>
            <a:ext cx="8832300" cy="8418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00000"/>
              <a:buNone/>
            </a:pPr>
            <a:r>
              <a:rPr lang="en"/>
              <a:t>Dependent care </a:t>
            </a:r>
            <a:endParaRPr/>
          </a:p>
          <a:p>
            <a:pPr marL="0" lvl="0" indent="0" algn="l" rtl="0">
              <a:lnSpc>
                <a:spcPct val="100000"/>
              </a:lnSpc>
              <a:spcBef>
                <a:spcPts val="0"/>
              </a:spcBef>
              <a:spcAft>
                <a:spcPts val="0"/>
              </a:spcAft>
              <a:buSzPct val="56345"/>
              <a:buNone/>
            </a:pPr>
            <a:r>
              <a:rPr lang="en"/>
              <a:t>flexible spending account</a:t>
            </a:r>
            <a:endParaRPr sz="4155"/>
          </a:p>
        </p:txBody>
      </p:sp>
      <p:sp>
        <p:nvSpPr>
          <p:cNvPr id="7160" name="Google Shape;7160;p2"/>
          <p:cNvSpPr/>
          <p:nvPr/>
        </p:nvSpPr>
        <p:spPr>
          <a:xfrm>
            <a:off x="380499" y="2744455"/>
            <a:ext cx="3108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2"/>
                </a:solidFill>
                <a:latin typeface="Roboto Condensed"/>
                <a:ea typeface="Roboto Condensed"/>
                <a:cs typeface="Roboto Condensed"/>
                <a:sym typeface="Roboto Condensed"/>
              </a:rPr>
              <a:t>(dependent care FSA)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4"/>
        <p:cNvGrpSpPr/>
        <p:nvPr/>
      </p:nvGrpSpPr>
      <p:grpSpPr>
        <a:xfrm>
          <a:off x="0" y="0"/>
          <a:ext cx="0" cy="0"/>
          <a:chOff x="0" y="0"/>
          <a:chExt cx="0" cy="0"/>
        </a:xfrm>
      </p:grpSpPr>
      <p:sp>
        <p:nvSpPr>
          <p:cNvPr id="7165" name="Google Shape;7165;p3"/>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Why choose a dependent care FSA</a:t>
            </a:r>
            <a:endParaRPr/>
          </a:p>
        </p:txBody>
      </p:sp>
      <p:sp>
        <p:nvSpPr>
          <p:cNvPr id="7166" name="Google Shape;7166;p3"/>
          <p:cNvSpPr txBox="1"/>
          <p:nvPr/>
        </p:nvSpPr>
        <p:spPr>
          <a:xfrm>
            <a:off x="1095622" y="3250253"/>
            <a:ext cx="17205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Pre-tax benefit</a:t>
            </a:r>
            <a:endParaRPr sz="1650" b="0" i="0" u="none" strike="noStrike" cap="none">
              <a:solidFill>
                <a:srgbClr val="253746"/>
              </a:solidFill>
              <a:latin typeface="Inter"/>
              <a:ea typeface="Inter"/>
              <a:cs typeface="Inter"/>
              <a:sym typeface="Inter"/>
            </a:endParaRPr>
          </a:p>
        </p:txBody>
      </p:sp>
      <p:sp>
        <p:nvSpPr>
          <p:cNvPr id="7167" name="Google Shape;7167;p3"/>
          <p:cNvSpPr txBox="1"/>
          <p:nvPr/>
        </p:nvSpPr>
        <p:spPr>
          <a:xfrm>
            <a:off x="3749549" y="3250275"/>
            <a:ext cx="16752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Save money</a:t>
            </a:r>
            <a:endParaRPr sz="1650" b="0" i="0" u="none" strike="noStrike" cap="none">
              <a:solidFill>
                <a:srgbClr val="253746"/>
              </a:solidFill>
              <a:latin typeface="Inter"/>
              <a:ea typeface="Inter"/>
              <a:cs typeface="Inter"/>
              <a:sym typeface="Inter"/>
            </a:endParaRPr>
          </a:p>
        </p:txBody>
      </p:sp>
      <p:sp>
        <p:nvSpPr>
          <p:cNvPr id="7168" name="Google Shape;7168;p3"/>
          <p:cNvSpPr/>
          <p:nvPr/>
        </p:nvSpPr>
        <p:spPr>
          <a:xfrm>
            <a:off x="1237600" y="1682113"/>
            <a:ext cx="1436631" cy="1436631"/>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7169" name="Google Shape;7169;p3"/>
          <p:cNvSpPr txBox="1"/>
          <p:nvPr/>
        </p:nvSpPr>
        <p:spPr>
          <a:xfrm>
            <a:off x="5977424" y="3250275"/>
            <a:ext cx="20403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Save strategically </a:t>
            </a:r>
            <a:endParaRPr sz="1650" b="0" i="0" u="none" strike="noStrike" cap="none">
              <a:solidFill>
                <a:srgbClr val="253746"/>
              </a:solidFill>
              <a:latin typeface="Inter"/>
              <a:ea typeface="Inter"/>
              <a:cs typeface="Inter"/>
              <a:sym typeface="Inter"/>
            </a:endParaRPr>
          </a:p>
        </p:txBody>
      </p:sp>
      <p:pic>
        <p:nvPicPr>
          <p:cNvPr id="7170" name="Google Shape;7170;p3"/>
          <p:cNvPicPr preferRelativeResize="0"/>
          <p:nvPr/>
        </p:nvPicPr>
        <p:blipFill rotWithShape="1">
          <a:blip r:embed="rId3">
            <a:alphaModFix/>
          </a:blip>
          <a:srcRect/>
          <a:stretch/>
        </p:blipFill>
        <p:spPr>
          <a:xfrm>
            <a:off x="1307054" y="1817305"/>
            <a:ext cx="1249311" cy="1206116"/>
          </a:xfrm>
          <a:prstGeom prst="rect">
            <a:avLst/>
          </a:prstGeom>
          <a:noFill/>
          <a:ln>
            <a:noFill/>
          </a:ln>
        </p:spPr>
      </p:pic>
      <p:sp>
        <p:nvSpPr>
          <p:cNvPr id="7171" name="Google Shape;7171;p3"/>
          <p:cNvSpPr/>
          <p:nvPr/>
        </p:nvSpPr>
        <p:spPr>
          <a:xfrm>
            <a:off x="3855253" y="1682113"/>
            <a:ext cx="1436631" cy="1436631"/>
          </a:xfrm>
          <a:prstGeom prst="ellipse">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7172" name="Google Shape;7172;p3"/>
          <p:cNvSpPr/>
          <p:nvPr/>
        </p:nvSpPr>
        <p:spPr>
          <a:xfrm>
            <a:off x="6279261" y="1682113"/>
            <a:ext cx="1436631" cy="1436631"/>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7173" name="Google Shape;7173;p3"/>
          <p:cNvGrpSpPr/>
          <p:nvPr/>
        </p:nvGrpSpPr>
        <p:grpSpPr>
          <a:xfrm>
            <a:off x="3995838" y="1915205"/>
            <a:ext cx="1182635" cy="1010312"/>
            <a:chOff x="2760775" y="670475"/>
            <a:chExt cx="106375" cy="90875"/>
          </a:xfrm>
        </p:grpSpPr>
        <p:sp>
          <p:nvSpPr>
            <p:cNvPr id="7174" name="Google Shape;7174;p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5" name="Google Shape;7175;p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6" name="Google Shape;7176;p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7" name="Google Shape;7177;p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78" name="Google Shape;7178;p3"/>
          <p:cNvGrpSpPr/>
          <p:nvPr/>
        </p:nvGrpSpPr>
        <p:grpSpPr>
          <a:xfrm>
            <a:off x="6500090" y="1883609"/>
            <a:ext cx="999532" cy="1033658"/>
            <a:chOff x="2949625" y="1046925"/>
            <a:chExt cx="98850" cy="102225"/>
          </a:xfrm>
        </p:grpSpPr>
        <p:sp>
          <p:nvSpPr>
            <p:cNvPr id="7179" name="Google Shape;7179;p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0" name="Google Shape;7180;p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1" name="Google Shape;7181;p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2" name="Google Shape;7182;p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3" name="Google Shape;7183;p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4" name="Google Shape;7184;p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5" name="Google Shape;7185;p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6" name="Google Shape;7186;p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7" name="Google Shape;7187;p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8" name="Google Shape;7188;p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92"/>
        <p:cNvGrpSpPr/>
        <p:nvPr/>
      </p:nvGrpSpPr>
      <p:grpSpPr>
        <a:xfrm>
          <a:off x="0" y="0"/>
          <a:ext cx="0" cy="0"/>
          <a:chOff x="0" y="0"/>
          <a:chExt cx="0" cy="0"/>
        </a:xfrm>
      </p:grpSpPr>
      <p:pic>
        <p:nvPicPr>
          <p:cNvPr id="7193" name="Google Shape;7193;p5"/>
          <p:cNvPicPr preferRelativeResize="0"/>
          <p:nvPr/>
        </p:nvPicPr>
        <p:blipFill rotWithShape="1">
          <a:blip r:embed="rId3">
            <a:alphaModFix/>
          </a:blip>
          <a:srcRect l="31067" r="25950"/>
          <a:stretch/>
        </p:blipFill>
        <p:spPr>
          <a:xfrm>
            <a:off x="5860111" y="0"/>
            <a:ext cx="3316218" cy="5143500"/>
          </a:xfrm>
          <a:prstGeom prst="rect">
            <a:avLst/>
          </a:prstGeom>
          <a:noFill/>
          <a:ln>
            <a:noFill/>
          </a:ln>
        </p:spPr>
      </p:pic>
      <p:sp>
        <p:nvSpPr>
          <p:cNvPr id="7194" name="Google Shape;7194;p5"/>
          <p:cNvSpPr txBox="1">
            <a:spLocks noGrp="1"/>
          </p:cNvSpPr>
          <p:nvPr>
            <p:ph type="title" idx="4294967295"/>
          </p:nvPr>
        </p:nvSpPr>
        <p:spPr>
          <a:xfrm>
            <a:off x="303193" y="258965"/>
            <a:ext cx="5697109" cy="1030023"/>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197"/>
              <a:t>Annual contribution limit</a:t>
            </a:r>
            <a:endParaRPr sz="3197"/>
          </a:p>
        </p:txBody>
      </p:sp>
      <p:sp>
        <p:nvSpPr>
          <p:cNvPr id="7195" name="Google Shape;7195;p5"/>
          <p:cNvSpPr/>
          <p:nvPr/>
        </p:nvSpPr>
        <p:spPr>
          <a:xfrm>
            <a:off x="534100" y="3264238"/>
            <a:ext cx="4711200" cy="1242900"/>
          </a:xfrm>
          <a:prstGeom prst="roundRect">
            <a:avLst>
              <a:gd name="adj" fmla="val 8026"/>
            </a:avLst>
          </a:prstGeom>
          <a:solidFill>
            <a:srgbClr val="F2F8FC"/>
          </a:solidFill>
          <a:ln>
            <a:noFill/>
          </a:ln>
          <a:effectLst>
            <a:outerShdw blurRad="177800" sx="102000" sy="102000" algn="ctr" rotWithShape="0">
              <a:schemeClr val="dk1">
                <a:alpha val="16862"/>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7196" name="Google Shape;7196;p5"/>
          <p:cNvSpPr/>
          <p:nvPr/>
        </p:nvSpPr>
        <p:spPr>
          <a:xfrm>
            <a:off x="393557" y="1237575"/>
            <a:ext cx="5164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253746"/>
                </a:solidFill>
                <a:latin typeface="Inter"/>
                <a:ea typeface="Inter"/>
                <a:cs typeface="Inter"/>
                <a:sym typeface="Inter"/>
              </a:rPr>
              <a:t>202</a:t>
            </a:r>
            <a:r>
              <a:rPr lang="en" sz="1600" b="1" dirty="0">
                <a:solidFill>
                  <a:srgbClr val="253746"/>
                </a:solidFill>
                <a:latin typeface="Inter"/>
                <a:ea typeface="Inter"/>
                <a:cs typeface="Inter"/>
                <a:sym typeface="Inter"/>
              </a:rPr>
              <a:t>6</a:t>
            </a:r>
            <a:r>
              <a:rPr lang="en" sz="1600" b="1" i="0" u="none" strike="noStrike" cap="none" dirty="0">
                <a:solidFill>
                  <a:srgbClr val="253746"/>
                </a:solidFill>
                <a:latin typeface="Inter"/>
                <a:ea typeface="Inter"/>
                <a:cs typeface="Inter"/>
                <a:sym typeface="Inter"/>
              </a:rPr>
              <a:t> dependent care FSA maximum:</a:t>
            </a:r>
            <a:endParaRPr sz="1400" b="0" i="0" u="none" strike="noStrike" cap="none" dirty="0">
              <a:solidFill>
                <a:srgbClr val="000000"/>
              </a:solidFill>
              <a:latin typeface="Arial"/>
              <a:ea typeface="Arial"/>
              <a:cs typeface="Arial"/>
              <a:sym typeface="Arial"/>
            </a:endParaRPr>
          </a:p>
        </p:txBody>
      </p:sp>
      <p:sp>
        <p:nvSpPr>
          <p:cNvPr id="7197" name="Google Shape;7197;p5"/>
          <p:cNvSpPr txBox="1"/>
          <p:nvPr/>
        </p:nvSpPr>
        <p:spPr>
          <a:xfrm>
            <a:off x="222969" y="2019994"/>
            <a:ext cx="2167290" cy="783900"/>
          </a:xfrm>
          <a:prstGeom prst="rect">
            <a:avLst/>
          </a:prstGeom>
          <a:noFill/>
          <a:ln>
            <a:noFill/>
          </a:ln>
        </p:spPr>
        <p:txBody>
          <a:bodyPr spcFirstLastPara="1" wrap="square" lIns="68550" tIns="34275" rIns="68550" bIns="34275" anchor="t" anchorCtr="0">
            <a:normAutofit/>
          </a:bodyPr>
          <a:lstStyle/>
          <a:p>
            <a:pPr marL="0" marR="0" lvl="0" indent="0" algn="r" rtl="0">
              <a:lnSpc>
                <a:spcPct val="90000"/>
              </a:lnSpc>
              <a:spcBef>
                <a:spcPts val="0"/>
              </a:spcBef>
              <a:spcAft>
                <a:spcPts val="0"/>
              </a:spcAft>
              <a:buClr>
                <a:srgbClr val="253746"/>
              </a:buClr>
              <a:buSzPct val="100000"/>
              <a:buFont typeface="Arial"/>
              <a:buNone/>
            </a:pPr>
            <a:r>
              <a:rPr lang="en" sz="3700" b="1" i="0" u="none" strike="noStrike" cap="none" dirty="0">
                <a:solidFill>
                  <a:srgbClr val="253746"/>
                </a:solidFill>
                <a:latin typeface="Inter Black"/>
                <a:ea typeface="Inter Black"/>
                <a:cs typeface="Inter Black"/>
                <a:sym typeface="Inter Black"/>
              </a:rPr>
              <a:t>$7,500</a:t>
            </a:r>
            <a:endParaRPr sz="3700" b="0" i="0" u="none" strike="noStrike" cap="none" dirty="0">
              <a:solidFill>
                <a:srgbClr val="000000"/>
              </a:solidFill>
              <a:latin typeface="Arial"/>
              <a:ea typeface="Arial"/>
              <a:cs typeface="Arial"/>
              <a:sym typeface="Arial"/>
            </a:endParaRPr>
          </a:p>
        </p:txBody>
      </p:sp>
      <p:sp>
        <p:nvSpPr>
          <p:cNvPr id="7198" name="Google Shape;7198;p5"/>
          <p:cNvSpPr/>
          <p:nvPr/>
        </p:nvSpPr>
        <p:spPr>
          <a:xfrm>
            <a:off x="814900" y="3460600"/>
            <a:ext cx="4149600" cy="891000"/>
          </a:xfrm>
          <a:prstGeom prst="rect">
            <a:avLst/>
          </a:prstGeom>
          <a:noFill/>
          <a:ln>
            <a:noFill/>
          </a:ln>
        </p:spPr>
        <p:txBody>
          <a:bodyPr spcFirstLastPara="1" wrap="square" lIns="91425" tIns="45700" rIns="91425" bIns="45700" anchor="t" anchorCtr="0">
            <a:spAutoFit/>
          </a:bodyPr>
          <a:lstStyle/>
          <a:p>
            <a:pPr marL="457200" marR="0" lvl="0" indent="-304800" algn="l" rtl="0">
              <a:lnSpc>
                <a:spcPct val="150000"/>
              </a:lnSpc>
              <a:spcBef>
                <a:spcPts val="0"/>
              </a:spcBef>
              <a:spcAft>
                <a:spcPts val="0"/>
              </a:spcAft>
              <a:buClr>
                <a:schemeClr val="dk1"/>
              </a:buClr>
              <a:buSzPts val="1200"/>
              <a:buFont typeface="Inter"/>
              <a:buChar char="●"/>
            </a:pPr>
            <a:r>
              <a:rPr lang="en" sz="1200" b="0" i="0" u="none" strike="noStrike" cap="none">
                <a:solidFill>
                  <a:schemeClr val="dk1"/>
                </a:solidFill>
                <a:latin typeface="Inter"/>
                <a:ea typeface="Inter"/>
                <a:cs typeface="Inter"/>
                <a:sym typeface="Inter"/>
              </a:rPr>
              <a:t>Contribute and spend funds tax-free</a:t>
            </a:r>
            <a:endParaRPr sz="1200" b="0" i="0" u="none" strike="noStrike" cap="none">
              <a:solidFill>
                <a:schemeClr val="dk1"/>
              </a:solidFill>
              <a:latin typeface="Inter"/>
              <a:ea typeface="Inter"/>
              <a:cs typeface="Inter"/>
              <a:sym typeface="Inter"/>
            </a:endParaRPr>
          </a:p>
          <a:p>
            <a:pPr marL="457200" marR="0" lvl="0" indent="-304800" algn="l" rtl="0">
              <a:lnSpc>
                <a:spcPct val="150000"/>
              </a:lnSpc>
              <a:spcBef>
                <a:spcPts val="0"/>
              </a:spcBef>
              <a:spcAft>
                <a:spcPts val="0"/>
              </a:spcAft>
              <a:buClr>
                <a:schemeClr val="dk1"/>
              </a:buClr>
              <a:buSzPts val="1200"/>
              <a:buFont typeface="Inter"/>
              <a:buChar char="●"/>
            </a:pPr>
            <a:r>
              <a:rPr lang="en" sz="1200" b="0" i="0" u="none" strike="noStrike" cap="none">
                <a:solidFill>
                  <a:schemeClr val="dk1"/>
                </a:solidFill>
                <a:latin typeface="Inter"/>
                <a:ea typeface="Inter"/>
                <a:cs typeface="Inter"/>
                <a:sym typeface="Inter"/>
              </a:rPr>
              <a:t>Pay for qualified dependent care expenses</a:t>
            </a:r>
            <a:endParaRPr sz="1200" b="0" i="0" u="none" strike="noStrike" cap="none">
              <a:solidFill>
                <a:schemeClr val="dk1"/>
              </a:solidFill>
              <a:latin typeface="Inter"/>
              <a:ea typeface="Inter"/>
              <a:cs typeface="Inter"/>
              <a:sym typeface="Inter"/>
            </a:endParaRPr>
          </a:p>
          <a:p>
            <a:pPr marL="457200" marR="0" lvl="0" indent="-304800" algn="l" rtl="0">
              <a:lnSpc>
                <a:spcPct val="150000"/>
              </a:lnSpc>
              <a:spcBef>
                <a:spcPts val="0"/>
              </a:spcBef>
              <a:spcAft>
                <a:spcPts val="0"/>
              </a:spcAft>
              <a:buClr>
                <a:schemeClr val="dk1"/>
              </a:buClr>
              <a:buSzPts val="1200"/>
              <a:buFont typeface="Inter"/>
              <a:buChar char="●"/>
            </a:pPr>
            <a:r>
              <a:rPr lang="en" sz="1200" b="0" i="0" u="none" strike="noStrike" cap="none">
                <a:solidFill>
                  <a:schemeClr val="dk1"/>
                </a:solidFill>
                <a:latin typeface="Inter"/>
                <a:ea typeface="Inter"/>
                <a:cs typeface="Inter"/>
                <a:sym typeface="Inter"/>
              </a:rPr>
              <a:t>Recurring Dependent Care Form</a:t>
            </a:r>
            <a:endParaRPr sz="1200" b="0" i="0" u="none" strike="noStrike" cap="none">
              <a:solidFill>
                <a:schemeClr val="dk1"/>
              </a:solidFill>
              <a:latin typeface="Inter"/>
              <a:ea typeface="Inter"/>
              <a:cs typeface="Inter"/>
              <a:sym typeface="Inter"/>
            </a:endParaRPr>
          </a:p>
        </p:txBody>
      </p:sp>
      <p:sp>
        <p:nvSpPr>
          <p:cNvPr id="7199" name="Google Shape;7199;p5"/>
          <p:cNvSpPr txBox="1"/>
          <p:nvPr/>
        </p:nvSpPr>
        <p:spPr>
          <a:xfrm>
            <a:off x="2470475" y="2058675"/>
            <a:ext cx="388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253746"/>
                </a:solidFill>
                <a:latin typeface="Inter"/>
                <a:ea typeface="Inter"/>
                <a:cs typeface="Inter"/>
                <a:sym typeface="Inter"/>
              </a:rPr>
              <a:t>per household </a:t>
            </a:r>
            <a:endParaRPr sz="1600" b="0" i="0" u="none" strike="noStrike" cap="none">
              <a:solidFill>
                <a:srgbClr val="000000"/>
              </a:solidFill>
              <a:latin typeface="Arial"/>
              <a:ea typeface="Arial"/>
              <a:cs typeface="Arial"/>
              <a:sym typeface="Arial"/>
            </a:endParaRPr>
          </a:p>
        </p:txBody>
      </p:sp>
      <p:sp>
        <p:nvSpPr>
          <p:cNvPr id="7200" name="Google Shape;7200;p5"/>
          <p:cNvSpPr/>
          <p:nvPr/>
        </p:nvSpPr>
        <p:spPr>
          <a:xfrm>
            <a:off x="598825" y="2571750"/>
            <a:ext cx="1774500" cy="135900"/>
          </a:xfrm>
          <a:prstGeom prst="rect">
            <a:avLst/>
          </a:prstGeom>
          <a:solidFill>
            <a:srgbClr val="C8102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04"/>
        <p:cNvGrpSpPr/>
        <p:nvPr/>
      </p:nvGrpSpPr>
      <p:grpSpPr>
        <a:xfrm>
          <a:off x="0" y="0"/>
          <a:ext cx="0" cy="0"/>
          <a:chOff x="0" y="0"/>
          <a:chExt cx="0" cy="0"/>
        </a:xfrm>
      </p:grpSpPr>
      <p:sp>
        <p:nvSpPr>
          <p:cNvPr id="7205" name="Google Shape;7205;p6"/>
          <p:cNvSpPr txBox="1">
            <a:spLocks noGrp="1"/>
          </p:cNvSpPr>
          <p:nvPr>
            <p:ph type="title" idx="4294967295"/>
          </p:nvPr>
        </p:nvSpPr>
        <p:spPr>
          <a:xfrm>
            <a:off x="303193" y="258965"/>
            <a:ext cx="5697000" cy="22356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797"/>
              <a:t>Meet Kenneth</a:t>
            </a:r>
            <a:endParaRPr sz="3797"/>
          </a:p>
        </p:txBody>
      </p:sp>
      <p:sp>
        <p:nvSpPr>
          <p:cNvPr id="7206" name="Google Shape;7206;p6"/>
          <p:cNvSpPr/>
          <p:nvPr/>
        </p:nvSpPr>
        <p:spPr>
          <a:xfrm>
            <a:off x="380315" y="1365188"/>
            <a:ext cx="2609100" cy="2147400"/>
          </a:xfrm>
          <a:prstGeom prst="roundRect">
            <a:avLst>
              <a:gd name="adj" fmla="val 8026"/>
            </a:avLst>
          </a:prstGeom>
          <a:solidFill>
            <a:srgbClr val="F2F8FC"/>
          </a:soli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Without dependent care FSA</a:t>
            </a:r>
            <a:endParaRPr sz="11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a:solidFill>
                  <a:srgbClr val="C8102E"/>
                </a:solidFill>
                <a:latin typeface="Inter"/>
                <a:ea typeface="Inter"/>
                <a:cs typeface="Inter"/>
                <a:sym typeface="Inter"/>
              </a:rPr>
              <a:t>––––</a:t>
            </a:r>
            <a:endParaRPr sz="1000" b="1" i="0" u="none" strike="noStrike" cap="none">
              <a:solidFill>
                <a:srgbClr val="C8102E"/>
              </a:solidFill>
              <a:latin typeface="Inter"/>
              <a:ea typeface="Inter"/>
              <a:cs typeface="Inter"/>
              <a:sym typeface="Inter"/>
            </a:endParaRPr>
          </a:p>
        </p:txBody>
      </p:sp>
      <p:grpSp>
        <p:nvGrpSpPr>
          <p:cNvPr id="7207" name="Google Shape;7207;p6"/>
          <p:cNvGrpSpPr/>
          <p:nvPr/>
        </p:nvGrpSpPr>
        <p:grpSpPr>
          <a:xfrm>
            <a:off x="481055" y="1479810"/>
            <a:ext cx="329075" cy="329075"/>
            <a:chOff x="1677570" y="2326857"/>
            <a:chExt cx="512100" cy="512100"/>
          </a:xfrm>
        </p:grpSpPr>
        <p:sp>
          <p:nvSpPr>
            <p:cNvPr id="7208" name="Google Shape;7208;p6"/>
            <p:cNvSpPr/>
            <p:nvPr/>
          </p:nvSpPr>
          <p:spPr>
            <a:xfrm>
              <a:off x="1677570" y="2326857"/>
              <a:ext cx="512100" cy="512100"/>
            </a:xfrm>
            <a:prstGeom prst="rect">
              <a:avLst/>
            </a:prstGeom>
            <a:no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9" name="Google Shape;7209;p6"/>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10" name="Google Shape;7210;p6"/>
          <p:cNvSpPr/>
          <p:nvPr/>
        </p:nvSpPr>
        <p:spPr>
          <a:xfrm>
            <a:off x="3261518" y="1365188"/>
            <a:ext cx="2624700" cy="2147400"/>
          </a:xfrm>
          <a:prstGeom prst="roundRect">
            <a:avLst>
              <a:gd name="adj" fmla="val 8026"/>
            </a:avLst>
          </a:prstGeom>
          <a:solidFill>
            <a:srgbClr val="F2F8FC"/>
          </a:soli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With dependent care FSA</a:t>
            </a:r>
            <a:endParaRPr sz="11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a:solidFill>
                  <a:srgbClr val="C8102E"/>
                </a:solidFill>
                <a:latin typeface="Inter"/>
                <a:ea typeface="Inter"/>
                <a:cs typeface="Inter"/>
                <a:sym typeface="Inter"/>
              </a:rPr>
              <a:t>––––</a:t>
            </a:r>
            <a:endParaRPr sz="1000" b="1" i="0" u="none" strike="noStrike" cap="none">
              <a:solidFill>
                <a:srgbClr val="C8102E"/>
              </a:solidFill>
              <a:latin typeface="Inter"/>
              <a:ea typeface="Inter"/>
              <a:cs typeface="Inter"/>
              <a:sym typeface="Inter"/>
            </a:endParaRPr>
          </a:p>
        </p:txBody>
      </p:sp>
      <p:sp>
        <p:nvSpPr>
          <p:cNvPr id="7211" name="Google Shape;7211;p6"/>
          <p:cNvSpPr/>
          <p:nvPr/>
        </p:nvSpPr>
        <p:spPr>
          <a:xfrm>
            <a:off x="373325" y="3595150"/>
            <a:ext cx="33063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253746"/>
                </a:solidFill>
                <a:latin typeface="Inter"/>
                <a:ea typeface="Inter"/>
                <a:cs typeface="Inter"/>
                <a:sym typeface="Inter"/>
              </a:rPr>
              <a:t>Take home this much more with a dependent care FSA</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253746"/>
              </a:solidFill>
              <a:latin typeface="Inter"/>
              <a:ea typeface="Inter"/>
              <a:cs typeface="Inter"/>
              <a:sym typeface="Inter"/>
            </a:endParaRPr>
          </a:p>
        </p:txBody>
      </p:sp>
      <p:sp>
        <p:nvSpPr>
          <p:cNvPr id="7212" name="Google Shape;7212;p6"/>
          <p:cNvSpPr txBox="1"/>
          <p:nvPr/>
        </p:nvSpPr>
        <p:spPr>
          <a:xfrm>
            <a:off x="3828374" y="3691662"/>
            <a:ext cx="2127300" cy="7839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ts val="5548"/>
              <a:buFont typeface="Arial"/>
              <a:buNone/>
            </a:pPr>
            <a:r>
              <a:rPr lang="en" sz="4448" b="1" i="0" u="none" strike="noStrike" cap="none" dirty="0">
                <a:solidFill>
                  <a:srgbClr val="253746"/>
                </a:solidFill>
                <a:latin typeface="Inter Black"/>
                <a:ea typeface="Inter Black"/>
                <a:cs typeface="Inter Black"/>
                <a:sym typeface="Inter Black"/>
              </a:rPr>
              <a:t>$1,350</a:t>
            </a:r>
            <a:endParaRPr sz="195" b="0" i="0" u="none" strike="noStrike" cap="none" dirty="0">
              <a:solidFill>
                <a:srgbClr val="000000"/>
              </a:solidFill>
              <a:latin typeface="Arial"/>
              <a:ea typeface="Arial"/>
              <a:cs typeface="Arial"/>
              <a:sym typeface="Arial"/>
            </a:endParaRPr>
          </a:p>
        </p:txBody>
      </p:sp>
      <p:sp>
        <p:nvSpPr>
          <p:cNvPr id="7213" name="Google Shape;7213;p6"/>
          <p:cNvSpPr txBox="1"/>
          <p:nvPr/>
        </p:nvSpPr>
        <p:spPr>
          <a:xfrm>
            <a:off x="481130" y="2270967"/>
            <a:ext cx="27447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GROSS ANNUAL PAY…………..…… $60,000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TAX RATE (18%) ………………..…… -$10,800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NET ANNUAL PAY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  $49,200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DEPENDENT CARE  EXPENSES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 -$7,500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FINAL TAKE-HOME PAY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 $41,700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endParaRPr sz="900" b="0" i="0" u="none" strike="noStrike" cap="none" dirty="0">
              <a:solidFill>
                <a:srgbClr val="253746"/>
              </a:solidFill>
              <a:latin typeface="Inter"/>
              <a:ea typeface="Inter"/>
              <a:cs typeface="Inter"/>
              <a:sym typeface="Inter"/>
            </a:endParaRPr>
          </a:p>
        </p:txBody>
      </p:sp>
      <p:sp>
        <p:nvSpPr>
          <p:cNvPr id="7214" name="Google Shape;7214;p6"/>
          <p:cNvSpPr txBox="1"/>
          <p:nvPr/>
        </p:nvSpPr>
        <p:spPr>
          <a:xfrm>
            <a:off x="3397324" y="2299675"/>
            <a:ext cx="25404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GROSS ANNUAL PAY…………….… $60,000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ANNUAL FSA CONTRIBUTION  ...-$7,500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ADJUSTED GROSS PAY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…...$52,500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TAX RATE (18%) …………………..… -$9,450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FINAL TAKE-HOME PAY …........…. $43,050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endParaRPr sz="900" b="0" i="0" u="none" strike="noStrike" cap="none" dirty="0">
              <a:solidFill>
                <a:srgbClr val="253746"/>
              </a:solidFill>
              <a:latin typeface="Inter"/>
              <a:ea typeface="Inter"/>
              <a:cs typeface="Inter"/>
              <a:sym typeface="Inter"/>
            </a:endParaRPr>
          </a:p>
        </p:txBody>
      </p:sp>
      <p:grpSp>
        <p:nvGrpSpPr>
          <p:cNvPr id="7216" name="Google Shape;7216;p6"/>
          <p:cNvGrpSpPr/>
          <p:nvPr/>
        </p:nvGrpSpPr>
        <p:grpSpPr>
          <a:xfrm>
            <a:off x="3434862" y="1575631"/>
            <a:ext cx="244663" cy="209013"/>
            <a:chOff x="2760775" y="670475"/>
            <a:chExt cx="106375" cy="90875"/>
          </a:xfrm>
        </p:grpSpPr>
        <p:sp>
          <p:nvSpPr>
            <p:cNvPr id="7217" name="Google Shape;7217;p6"/>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7218" name="Google Shape;7218;p6"/>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7219" name="Google Shape;7219;p6"/>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7220" name="Google Shape;7220;p6"/>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7221" name="Google Shape;7221;p6"/>
          <p:cNvSpPr txBox="1"/>
          <p:nvPr/>
        </p:nvSpPr>
        <p:spPr>
          <a:xfrm>
            <a:off x="373326" y="4133477"/>
            <a:ext cx="3547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53746"/>
                </a:solidFill>
                <a:latin typeface="Inter"/>
                <a:ea typeface="Inter"/>
                <a:cs typeface="Inter"/>
                <a:sym typeface="Inter"/>
              </a:rPr>
              <a:t>All figures in this table are estimates and based on an annual salary of $60,000 and maximum contribution limits to the benefit account. Your salary, tax rate, dependent care expenses and tax savings may be different.</a:t>
            </a:r>
            <a:endParaRPr sz="900" b="0" i="0" u="none" strike="noStrike" cap="none">
              <a:solidFill>
                <a:srgbClr val="253746"/>
              </a:solidFill>
              <a:latin typeface="Inter"/>
              <a:ea typeface="Inter"/>
              <a:cs typeface="Inter"/>
              <a:sym typeface="Inter"/>
            </a:endParaRPr>
          </a:p>
        </p:txBody>
      </p:sp>
      <p:sp>
        <p:nvSpPr>
          <p:cNvPr id="7222" name="Google Shape;7222;p6"/>
          <p:cNvSpPr/>
          <p:nvPr/>
        </p:nvSpPr>
        <p:spPr>
          <a:xfrm>
            <a:off x="305561" y="822340"/>
            <a:ext cx="56315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chemeClr val="dk2"/>
                </a:solidFill>
                <a:latin typeface="Inter Medium"/>
                <a:ea typeface="Inter Medium"/>
                <a:cs typeface="Inter Medium"/>
                <a:sym typeface="Inter Medium"/>
              </a:rPr>
              <a:t>Kenneth is a 36 year old single father with two children in daycare.</a:t>
            </a:r>
            <a:endParaRPr sz="1300" b="0" i="0" u="none" strike="noStrike" cap="none">
              <a:solidFill>
                <a:srgbClr val="000000"/>
              </a:solidFill>
              <a:latin typeface="Arial"/>
              <a:ea typeface="Arial"/>
              <a:cs typeface="Arial"/>
              <a:sym typeface="Arial"/>
            </a:endParaRPr>
          </a:p>
        </p:txBody>
      </p:sp>
      <p:pic>
        <p:nvPicPr>
          <p:cNvPr id="7223" name="Google Shape;7223;p6"/>
          <p:cNvPicPr preferRelativeResize="0"/>
          <p:nvPr/>
        </p:nvPicPr>
        <p:blipFill rotWithShape="1">
          <a:blip r:embed="rId3">
            <a:alphaModFix/>
          </a:blip>
          <a:srcRect l="17899" t="27823" r="22295" b="4377"/>
          <a:stretch/>
        </p:blipFill>
        <p:spPr>
          <a:xfrm>
            <a:off x="6345625" y="0"/>
            <a:ext cx="3024151" cy="5143501"/>
          </a:xfrm>
          <a:prstGeom prst="rect">
            <a:avLst/>
          </a:prstGeom>
          <a:noFill/>
          <a:ln>
            <a:noFill/>
          </a:ln>
        </p:spPr>
      </p:pic>
      <p:sp>
        <p:nvSpPr>
          <p:cNvPr id="22" name="Google Shape;7200;p5">
            <a:extLst>
              <a:ext uri="{FF2B5EF4-FFF2-40B4-BE49-F238E27FC236}">
                <a16:creationId xmlns:a16="http://schemas.microsoft.com/office/drawing/2014/main" id="{FC5CB6FF-A6D1-483D-8795-B7A8F1BE3DA4}"/>
              </a:ext>
            </a:extLst>
          </p:cNvPr>
          <p:cNvSpPr/>
          <p:nvPr/>
        </p:nvSpPr>
        <p:spPr>
          <a:xfrm>
            <a:off x="4111675" y="4237975"/>
            <a:ext cx="1774500" cy="209099"/>
          </a:xfrm>
          <a:prstGeom prst="rect">
            <a:avLst/>
          </a:prstGeom>
          <a:solidFill>
            <a:srgbClr val="C8102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27"/>
        <p:cNvGrpSpPr/>
        <p:nvPr/>
      </p:nvGrpSpPr>
      <p:grpSpPr>
        <a:xfrm>
          <a:off x="0" y="0"/>
          <a:ext cx="0" cy="0"/>
          <a:chOff x="0" y="0"/>
          <a:chExt cx="0" cy="0"/>
        </a:xfrm>
      </p:grpSpPr>
      <p:sp>
        <p:nvSpPr>
          <p:cNvPr id="7228" name="Google Shape;7228;p7"/>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Dependent care FSA grace period and run-out</a:t>
            </a:r>
            <a:endParaRPr sz="2000">
              <a:solidFill>
                <a:schemeClr val="lt1"/>
              </a:solidFill>
            </a:endParaRPr>
          </a:p>
        </p:txBody>
      </p:sp>
      <p:sp>
        <p:nvSpPr>
          <p:cNvPr id="7229" name="Google Shape;7229;p7"/>
          <p:cNvSpPr/>
          <p:nvPr/>
        </p:nvSpPr>
        <p:spPr>
          <a:xfrm>
            <a:off x="841947" y="1664825"/>
            <a:ext cx="3189726" cy="2527761"/>
          </a:xfrm>
          <a:prstGeom prst="roundRect">
            <a:avLst>
              <a:gd name="adj" fmla="val 4209"/>
            </a:avLst>
          </a:prstGeom>
          <a:solidFill>
            <a:schemeClr val="accent6"/>
          </a:solidFill>
          <a:ln>
            <a:noFill/>
          </a:ln>
          <a:effectLst>
            <a:outerShdw blurRad="514350" dist="114300" dir="5400000" algn="bl" rotWithShape="0">
              <a:srgbClr val="000000">
                <a:alpha val="22745"/>
              </a:srgbClr>
            </a:outerShdw>
          </a:effectLst>
        </p:spPr>
        <p:txBody>
          <a:bodyPr spcFirstLastPara="1" wrap="square" lIns="164575" tIns="438900" rIns="164575" bIns="91425" anchor="t" anchorCtr="0">
            <a:noAutofit/>
          </a:bodyPr>
          <a:lstStyle/>
          <a:p>
            <a:pPr marL="0" marR="0" lvl="0" indent="0" algn="ctr" rtl="0">
              <a:lnSpc>
                <a:spcPct val="100000"/>
              </a:lnSpc>
              <a:spcBef>
                <a:spcPts val="240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2400"/>
              </a:spcBef>
              <a:spcAft>
                <a:spcPts val="0"/>
              </a:spcAft>
              <a:buClr>
                <a:srgbClr val="000000"/>
              </a:buClr>
              <a:buSzPts val="1400"/>
              <a:buFont typeface="Arial"/>
              <a:buNone/>
            </a:pPr>
            <a:r>
              <a:rPr lang="en" sz="1600" b="0" i="0" u="none" strike="noStrike" cap="none" dirty="0">
                <a:solidFill>
                  <a:srgbClr val="253746"/>
                </a:solidFill>
                <a:latin typeface="Inter ExtraBold"/>
                <a:ea typeface="Inter ExtraBold"/>
                <a:cs typeface="Inter ExtraBold"/>
                <a:sym typeface="Inter ExtraBold"/>
              </a:rPr>
              <a:t>January 1, 202</a:t>
            </a:r>
            <a:r>
              <a:rPr lang="en" sz="1600" dirty="0">
                <a:solidFill>
                  <a:srgbClr val="253746"/>
                </a:solidFill>
                <a:latin typeface="Inter ExtraBold"/>
                <a:ea typeface="Inter ExtraBold"/>
                <a:cs typeface="Inter ExtraBold"/>
                <a:sym typeface="Inter ExtraBold"/>
              </a:rPr>
              <a:t>6</a:t>
            </a:r>
            <a:r>
              <a:rPr lang="en" sz="1600" b="0" i="0" u="none" strike="noStrike" cap="none" dirty="0">
                <a:solidFill>
                  <a:srgbClr val="253746"/>
                </a:solidFill>
                <a:latin typeface="Inter ExtraBold"/>
                <a:ea typeface="Inter ExtraBold"/>
                <a:cs typeface="Inter ExtraBold"/>
                <a:sym typeface="Inter ExtraBold"/>
              </a:rPr>
              <a:t> – December 31, 2026</a:t>
            </a:r>
            <a:endParaRPr sz="1600" b="0" i="0" u="none" strike="noStrike" cap="none" dirty="0">
              <a:solidFill>
                <a:srgbClr val="253746"/>
              </a:solidFill>
              <a:latin typeface="Inter ExtraBold"/>
              <a:ea typeface="Inter ExtraBold"/>
              <a:cs typeface="Inter ExtraBold"/>
              <a:sym typeface="Inter ExtraBold"/>
            </a:endParaRPr>
          </a:p>
        </p:txBody>
      </p:sp>
      <p:sp>
        <p:nvSpPr>
          <p:cNvPr id="7230" name="Google Shape;7230;p7"/>
          <p:cNvSpPr/>
          <p:nvPr/>
        </p:nvSpPr>
        <p:spPr>
          <a:xfrm>
            <a:off x="2186013" y="1912396"/>
            <a:ext cx="420600" cy="420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31" name="Google Shape;7231;p7"/>
          <p:cNvGrpSpPr/>
          <p:nvPr/>
        </p:nvGrpSpPr>
        <p:grpSpPr>
          <a:xfrm>
            <a:off x="2263337" y="1976843"/>
            <a:ext cx="265951" cy="291705"/>
            <a:chOff x="3143950" y="2392025"/>
            <a:chExt cx="90875" cy="99675"/>
          </a:xfrm>
        </p:grpSpPr>
        <p:sp>
          <p:nvSpPr>
            <p:cNvPr id="7232" name="Google Shape;7232;p7"/>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3" name="Google Shape;7233;p7"/>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4" name="Google Shape;7234;p7"/>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5" name="Google Shape;7235;p7"/>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6" name="Google Shape;7236;p7"/>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7" name="Google Shape;7237;p7"/>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8" name="Google Shape;7238;p7"/>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9" name="Google Shape;7239;p7"/>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40" name="Google Shape;7240;p7"/>
          <p:cNvSpPr/>
          <p:nvPr/>
        </p:nvSpPr>
        <p:spPr>
          <a:xfrm>
            <a:off x="6884050" y="1207625"/>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rgbClr val="7C86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1" name="Google Shape;7241;p7"/>
          <p:cNvSpPr/>
          <p:nvPr/>
        </p:nvSpPr>
        <p:spPr>
          <a:xfrm>
            <a:off x="4498254" y="1664826"/>
            <a:ext cx="4155000" cy="1163700"/>
          </a:xfrm>
          <a:prstGeom prst="roundRect">
            <a:avLst>
              <a:gd name="adj" fmla="val 4209"/>
            </a:avLst>
          </a:prstGeom>
          <a:solidFill>
            <a:srgbClr val="E2F0F9"/>
          </a:solidFill>
          <a:ln>
            <a:noFill/>
          </a:ln>
          <a:effectLst>
            <a:outerShdw blurRad="514350" dist="114300" dir="5400000" algn="bl" rotWithShape="0">
              <a:srgbClr val="253746">
                <a:alpha val="23137"/>
              </a:srgbClr>
            </a:outerShdw>
          </a:effectLst>
        </p:spPr>
        <p:txBody>
          <a:bodyPr spcFirstLastPara="1" wrap="square" lIns="164575" tIns="438900" rIns="164575" bIns="91425" anchor="t" anchorCtr="0">
            <a:noAutofit/>
          </a:bodyPr>
          <a:lstStyle/>
          <a:p>
            <a:pPr marL="0" marR="0" lvl="0" indent="0" algn="ctr" rtl="0">
              <a:lnSpc>
                <a:spcPct val="200000"/>
              </a:lnSpc>
              <a:spcBef>
                <a:spcPts val="1000"/>
              </a:spcBef>
              <a:spcAft>
                <a:spcPts val="0"/>
              </a:spcAft>
              <a:buClr>
                <a:srgbClr val="000000"/>
              </a:buClr>
              <a:buSzPts val="1400"/>
              <a:buFont typeface="Arial"/>
              <a:buNone/>
            </a:pPr>
            <a:r>
              <a:rPr lang="en" sz="1400" b="0" i="0" u="none" strike="noStrike" cap="none" dirty="0">
                <a:solidFill>
                  <a:srgbClr val="253746"/>
                </a:solidFill>
                <a:latin typeface="Inter ExtraBold"/>
                <a:ea typeface="Inter ExtraBold"/>
                <a:cs typeface="Inter ExtraBold"/>
                <a:sym typeface="Inter ExtraBold"/>
              </a:rPr>
              <a:t>March 15, 2027 - </a:t>
            </a:r>
            <a:r>
              <a:rPr lang="en" sz="1400" b="0" i="0" u="none" strike="noStrike" cap="none" dirty="0">
                <a:solidFill>
                  <a:srgbClr val="253746"/>
                </a:solidFill>
                <a:latin typeface="Inter"/>
                <a:ea typeface="Inter"/>
                <a:cs typeface="Inter"/>
                <a:sym typeface="Inter"/>
              </a:rPr>
              <a:t>Deadline to incur claims.</a:t>
            </a:r>
            <a:endParaRPr sz="1400" b="0" i="0" u="none" strike="noStrike" cap="none" dirty="0">
              <a:solidFill>
                <a:srgbClr val="253746"/>
              </a:solidFill>
              <a:latin typeface="Inter"/>
              <a:ea typeface="Inter"/>
              <a:cs typeface="Inter"/>
              <a:sym typeface="Inter"/>
            </a:endParaRPr>
          </a:p>
        </p:txBody>
      </p:sp>
      <p:sp>
        <p:nvSpPr>
          <p:cNvPr id="7242" name="Google Shape;7242;p7"/>
          <p:cNvSpPr/>
          <p:nvPr/>
        </p:nvSpPr>
        <p:spPr>
          <a:xfrm>
            <a:off x="4776362" y="1859328"/>
            <a:ext cx="420600" cy="420600"/>
          </a:xfrm>
          <a:prstGeom prst="ellipse">
            <a:avLst/>
          </a:pr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3" name="Google Shape;7243;p7"/>
          <p:cNvSpPr/>
          <p:nvPr/>
        </p:nvSpPr>
        <p:spPr>
          <a:xfrm>
            <a:off x="4812932" y="1913031"/>
            <a:ext cx="347400" cy="3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4" name="Google Shape;7244;p7"/>
          <p:cNvSpPr/>
          <p:nvPr/>
        </p:nvSpPr>
        <p:spPr>
          <a:xfrm>
            <a:off x="4498254" y="3028887"/>
            <a:ext cx="4155000" cy="1163700"/>
          </a:xfrm>
          <a:prstGeom prst="roundRect">
            <a:avLst>
              <a:gd name="adj" fmla="val 4209"/>
            </a:avLst>
          </a:prstGeom>
          <a:solidFill>
            <a:srgbClr val="E2F0F9"/>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253746"/>
                </a:solidFill>
                <a:latin typeface="Inter ExtraBold"/>
                <a:ea typeface="Inter ExtraBold"/>
                <a:cs typeface="Inter ExtraBold"/>
                <a:sym typeface="Inter ExtraBold"/>
              </a:rPr>
              <a:t>March 31, 2027 - </a:t>
            </a:r>
            <a:r>
              <a:rPr lang="en" sz="1400" b="0" i="0" u="none" strike="noStrike" cap="none" dirty="0">
                <a:solidFill>
                  <a:srgbClr val="253746"/>
                </a:solidFill>
                <a:latin typeface="Inter"/>
                <a:ea typeface="Inter"/>
                <a:cs typeface="Inter"/>
                <a:sym typeface="Inter"/>
              </a:rPr>
              <a:t>Deadline to submit claims.</a:t>
            </a:r>
            <a:endParaRPr sz="1400" b="0" i="0" u="none" strike="noStrike" cap="none" dirty="0">
              <a:solidFill>
                <a:srgbClr val="253746"/>
              </a:solidFill>
              <a:latin typeface="Inter"/>
              <a:ea typeface="Inter"/>
              <a:cs typeface="Inter"/>
              <a:sym typeface="Inter"/>
            </a:endParaRPr>
          </a:p>
        </p:txBody>
      </p:sp>
      <p:sp>
        <p:nvSpPr>
          <p:cNvPr id="7245" name="Google Shape;7245;p7"/>
          <p:cNvSpPr/>
          <p:nvPr/>
        </p:nvSpPr>
        <p:spPr>
          <a:xfrm>
            <a:off x="4779768" y="3184946"/>
            <a:ext cx="420600" cy="420600"/>
          </a:xfrm>
          <a:prstGeom prst="ellipse">
            <a:avLst/>
          </a:prstGeom>
          <a:solidFill>
            <a:srgbClr val="9BCB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6" name="Google Shape;7246;p7"/>
          <p:cNvSpPr/>
          <p:nvPr/>
        </p:nvSpPr>
        <p:spPr>
          <a:xfrm>
            <a:off x="4812932" y="3227345"/>
            <a:ext cx="347400" cy="3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47" name="Google Shape;7247;p7"/>
          <p:cNvGrpSpPr/>
          <p:nvPr/>
        </p:nvGrpSpPr>
        <p:grpSpPr>
          <a:xfrm>
            <a:off x="4865883" y="1942763"/>
            <a:ext cx="225063" cy="287954"/>
            <a:chOff x="3146025" y="1052800"/>
            <a:chExt cx="77925" cy="99700"/>
          </a:xfrm>
        </p:grpSpPr>
        <p:sp>
          <p:nvSpPr>
            <p:cNvPr id="7248" name="Google Shape;7248;p7"/>
            <p:cNvSpPr/>
            <p:nvPr/>
          </p:nvSpPr>
          <p:spPr>
            <a:xfrm>
              <a:off x="3181200" y="1052800"/>
              <a:ext cx="42750" cy="61575"/>
            </a:xfrm>
            <a:custGeom>
              <a:avLst/>
              <a:gdLst/>
              <a:ahLst/>
              <a:cxnLst/>
              <a:rect l="l" t="t" r="r" b="b"/>
              <a:pathLst>
                <a:path w="1710" h="2463" extrusionOk="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9" name="Google Shape;7249;p7"/>
            <p:cNvSpPr/>
            <p:nvPr/>
          </p:nvSpPr>
          <p:spPr>
            <a:xfrm>
              <a:off x="3209275" y="1054900"/>
              <a:ext cx="5050" cy="59075"/>
            </a:xfrm>
            <a:custGeom>
              <a:avLst/>
              <a:gdLst/>
              <a:ahLst/>
              <a:cxnLst/>
              <a:rect l="l" t="t" r="r" b="b"/>
              <a:pathLst>
                <a:path w="202" h="2363" extrusionOk="0">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0" name="Google Shape;7250;p7"/>
            <p:cNvSpPr/>
            <p:nvPr/>
          </p:nvSpPr>
          <p:spPr>
            <a:xfrm>
              <a:off x="3169075" y="1086725"/>
              <a:ext cx="35600" cy="56550"/>
            </a:xfrm>
            <a:custGeom>
              <a:avLst/>
              <a:gdLst/>
              <a:ahLst/>
              <a:cxnLst/>
              <a:rect l="l" t="t" r="r" b="b"/>
              <a:pathLst>
                <a:path w="1424" h="2262" extrusionOk="0">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1" name="Google Shape;7251;p7"/>
            <p:cNvSpPr/>
            <p:nvPr/>
          </p:nvSpPr>
          <p:spPr>
            <a:xfrm>
              <a:off x="3155250" y="1063275"/>
              <a:ext cx="30175" cy="65775"/>
            </a:xfrm>
            <a:custGeom>
              <a:avLst/>
              <a:gdLst/>
              <a:ahLst/>
              <a:cxnLst/>
              <a:rect l="l" t="t" r="r" b="b"/>
              <a:pathLst>
                <a:path w="1207" h="2631" extrusionOk="0">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2" name="Google Shape;7252;p7"/>
            <p:cNvSpPr/>
            <p:nvPr/>
          </p:nvSpPr>
          <p:spPr>
            <a:xfrm>
              <a:off x="3146025" y="1122325"/>
              <a:ext cx="30175" cy="30175"/>
            </a:xfrm>
            <a:custGeom>
              <a:avLst/>
              <a:gdLst/>
              <a:ahLst/>
              <a:cxnLst/>
              <a:rect l="l" t="t" r="r" b="b"/>
              <a:pathLst>
                <a:path w="1207" h="1207" extrusionOk="0">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53" name="Google Shape;7253;p7"/>
          <p:cNvGrpSpPr/>
          <p:nvPr/>
        </p:nvGrpSpPr>
        <p:grpSpPr>
          <a:xfrm>
            <a:off x="4881539" y="3269755"/>
            <a:ext cx="278844" cy="265473"/>
            <a:chOff x="261975" y="2586325"/>
            <a:chExt cx="95925" cy="91325"/>
          </a:xfrm>
        </p:grpSpPr>
        <p:sp>
          <p:nvSpPr>
            <p:cNvPr id="7254" name="Google Shape;7254;p7"/>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5" name="Google Shape;7255;p7"/>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6" name="Google Shape;7256;p7"/>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7" name="Google Shape;7257;p7"/>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8" name="Google Shape;7258;p7"/>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9" name="Google Shape;7259;p7"/>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63"/>
        <p:cNvGrpSpPr/>
        <p:nvPr/>
      </p:nvGrpSpPr>
      <p:grpSpPr>
        <a:xfrm>
          <a:off x="0" y="0"/>
          <a:ext cx="0" cy="0"/>
          <a:chOff x="0" y="0"/>
          <a:chExt cx="0" cy="0"/>
        </a:xfrm>
      </p:grpSpPr>
      <p:sp>
        <p:nvSpPr>
          <p:cNvPr id="7264" name="Google Shape;7264;g28bf110c9a7_0_0"/>
          <p:cNvSpPr/>
          <p:nvPr/>
        </p:nvSpPr>
        <p:spPr>
          <a:xfrm>
            <a:off x="6884050" y="1207625"/>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5" name="Google Shape;7265;g28bf110c9a7_0_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Dependent care FSA run-out</a:t>
            </a:r>
            <a:endParaRPr sz="2000">
              <a:solidFill>
                <a:schemeClr val="lt1"/>
              </a:solidFill>
            </a:endParaRPr>
          </a:p>
        </p:txBody>
      </p:sp>
      <p:sp>
        <p:nvSpPr>
          <p:cNvPr id="7266" name="Google Shape;7266;g28bf110c9a7_0_0"/>
          <p:cNvSpPr/>
          <p:nvPr/>
        </p:nvSpPr>
        <p:spPr>
          <a:xfrm>
            <a:off x="841947" y="1664825"/>
            <a:ext cx="3189600" cy="2527800"/>
          </a:xfrm>
          <a:prstGeom prst="roundRect">
            <a:avLst>
              <a:gd name="adj" fmla="val 4209"/>
            </a:avLst>
          </a:prstGeom>
          <a:solidFill>
            <a:schemeClr val="accent6"/>
          </a:solidFill>
          <a:ln>
            <a:noFill/>
          </a:ln>
          <a:effectLst>
            <a:outerShdw blurRad="514350" dist="114300" dir="5400000" algn="bl" rotWithShape="0">
              <a:srgbClr val="000000">
                <a:alpha val="22745"/>
              </a:srgbClr>
            </a:outerShdw>
          </a:effectLst>
        </p:spPr>
        <p:txBody>
          <a:bodyPr spcFirstLastPara="1" wrap="square" lIns="164575" tIns="438900" rIns="164575" bIns="91425" anchor="t" anchorCtr="0">
            <a:noAutofit/>
          </a:bodyPr>
          <a:lstStyle/>
          <a:p>
            <a:pPr marL="0" marR="0" lvl="0" indent="0" algn="ctr" rtl="0">
              <a:lnSpc>
                <a:spcPct val="100000"/>
              </a:lnSpc>
              <a:spcBef>
                <a:spcPts val="240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2400"/>
              </a:spcBef>
              <a:spcAft>
                <a:spcPts val="0"/>
              </a:spcAft>
              <a:buClr>
                <a:srgbClr val="000000"/>
              </a:buClr>
              <a:buSzPts val="1400"/>
              <a:buFont typeface="Arial"/>
              <a:buNone/>
            </a:pPr>
            <a:r>
              <a:rPr lang="en" sz="1600" b="0" i="0" u="none" strike="noStrike" cap="none" dirty="0">
                <a:solidFill>
                  <a:srgbClr val="253746"/>
                </a:solidFill>
                <a:latin typeface="Inter ExtraBold"/>
                <a:ea typeface="Inter ExtraBold"/>
                <a:cs typeface="Inter ExtraBold"/>
                <a:sym typeface="Inter ExtraBold"/>
              </a:rPr>
              <a:t>January 1, 202</a:t>
            </a:r>
            <a:r>
              <a:rPr lang="en" sz="1600" dirty="0">
                <a:solidFill>
                  <a:srgbClr val="253746"/>
                </a:solidFill>
                <a:latin typeface="Inter ExtraBold"/>
                <a:ea typeface="Inter ExtraBold"/>
                <a:cs typeface="Inter ExtraBold"/>
                <a:sym typeface="Inter ExtraBold"/>
              </a:rPr>
              <a:t>6</a:t>
            </a:r>
            <a:r>
              <a:rPr lang="en" sz="1600" b="0" i="0" u="none" strike="noStrike" cap="none" dirty="0">
                <a:solidFill>
                  <a:srgbClr val="253746"/>
                </a:solidFill>
                <a:latin typeface="Inter ExtraBold"/>
                <a:ea typeface="Inter ExtraBold"/>
                <a:cs typeface="Inter ExtraBold"/>
                <a:sym typeface="Inter ExtraBold"/>
              </a:rPr>
              <a:t> – December 31, 2026</a:t>
            </a:r>
            <a:endParaRPr sz="1600" b="0" i="0" u="none" strike="noStrike" cap="none" dirty="0">
              <a:solidFill>
                <a:srgbClr val="253746"/>
              </a:solidFill>
              <a:latin typeface="Inter ExtraBold"/>
              <a:ea typeface="Inter ExtraBold"/>
              <a:cs typeface="Inter ExtraBold"/>
              <a:sym typeface="Inter ExtraBold"/>
            </a:endParaRPr>
          </a:p>
        </p:txBody>
      </p:sp>
      <p:sp>
        <p:nvSpPr>
          <p:cNvPr id="7267" name="Google Shape;7267;g28bf110c9a7_0_0"/>
          <p:cNvSpPr/>
          <p:nvPr/>
        </p:nvSpPr>
        <p:spPr>
          <a:xfrm>
            <a:off x="2186013" y="1912396"/>
            <a:ext cx="420600" cy="420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8" name="Google Shape;7268;g28bf110c9a7_0_0"/>
          <p:cNvSpPr/>
          <p:nvPr/>
        </p:nvSpPr>
        <p:spPr>
          <a:xfrm>
            <a:off x="4528454" y="2346887"/>
            <a:ext cx="4155000" cy="1163700"/>
          </a:xfrm>
          <a:prstGeom prst="roundRect">
            <a:avLst>
              <a:gd name="adj" fmla="val 4209"/>
            </a:avLst>
          </a:prstGeom>
          <a:solidFill>
            <a:schemeClr val="accent6"/>
          </a:solidFill>
          <a:ln>
            <a:noFill/>
          </a:ln>
          <a:effectLst>
            <a:outerShdw blurRad="514350" dist="114300" dir="5400000" algn="bl" rotWithShape="0">
              <a:srgbClr val="000000">
                <a:alpha val="22745"/>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253746"/>
                </a:solidFill>
                <a:latin typeface="Inter ExtraBold"/>
                <a:ea typeface="Inter ExtraBold"/>
                <a:cs typeface="Inter ExtraBold"/>
                <a:sym typeface="Inter ExtraBold"/>
              </a:rPr>
              <a:t>March 31, 2027</a:t>
            </a:r>
            <a:r>
              <a:rPr lang="en" dirty="0">
                <a:solidFill>
                  <a:srgbClr val="253746"/>
                </a:solidFill>
                <a:latin typeface="Inter ExtraBold"/>
                <a:ea typeface="Inter ExtraBold"/>
                <a:cs typeface="Inter ExtraBold"/>
                <a:sym typeface="Inter ExtraBold"/>
              </a:rPr>
              <a:t> -</a:t>
            </a:r>
            <a:r>
              <a:rPr lang="en" sz="1400" b="0" i="0" u="none" strike="noStrike" cap="none" dirty="0">
                <a:solidFill>
                  <a:srgbClr val="253746"/>
                </a:solidFill>
                <a:latin typeface="Inter ExtraBold"/>
                <a:ea typeface="Inter ExtraBold"/>
                <a:cs typeface="Inter ExtraBold"/>
                <a:sym typeface="Inter ExtraBold"/>
              </a:rPr>
              <a:t> </a:t>
            </a:r>
            <a:r>
              <a:rPr lang="en" sz="1400" b="0" i="0" u="none" strike="noStrike" cap="none" dirty="0">
                <a:solidFill>
                  <a:srgbClr val="253746"/>
                </a:solidFill>
                <a:latin typeface="Inter"/>
                <a:ea typeface="Inter"/>
                <a:cs typeface="Inter"/>
                <a:sym typeface="Inter"/>
              </a:rPr>
              <a:t>Deadline to submit claims.</a:t>
            </a:r>
            <a:endParaRPr sz="1400" b="0" i="0" u="none" strike="noStrike" cap="none" dirty="0">
              <a:solidFill>
                <a:srgbClr val="253746"/>
              </a:solidFill>
              <a:latin typeface="Inter"/>
              <a:ea typeface="Inter"/>
              <a:cs typeface="Inter"/>
              <a:sym typeface="Inter"/>
            </a:endParaRPr>
          </a:p>
        </p:txBody>
      </p:sp>
      <p:sp>
        <p:nvSpPr>
          <p:cNvPr id="7269" name="Google Shape;7269;g28bf110c9a7_0_0"/>
          <p:cNvSpPr/>
          <p:nvPr/>
        </p:nvSpPr>
        <p:spPr>
          <a:xfrm>
            <a:off x="4809968" y="2502946"/>
            <a:ext cx="420600" cy="420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0" name="Google Shape;7270;g28bf110c9a7_0_0"/>
          <p:cNvSpPr/>
          <p:nvPr/>
        </p:nvSpPr>
        <p:spPr>
          <a:xfrm>
            <a:off x="4843132" y="2545345"/>
            <a:ext cx="347400" cy="3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71" name="Google Shape;7271;g28bf110c9a7_0_0"/>
          <p:cNvGrpSpPr/>
          <p:nvPr/>
        </p:nvGrpSpPr>
        <p:grpSpPr>
          <a:xfrm>
            <a:off x="2263468" y="1976936"/>
            <a:ext cx="265955" cy="291709"/>
            <a:chOff x="3143950" y="2392025"/>
            <a:chExt cx="90875" cy="99675"/>
          </a:xfrm>
        </p:grpSpPr>
        <p:sp>
          <p:nvSpPr>
            <p:cNvPr id="7272" name="Google Shape;7272;g28bf110c9a7_0_0"/>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3" name="Google Shape;7273;g28bf110c9a7_0_0"/>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4" name="Google Shape;7274;g28bf110c9a7_0_0"/>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5" name="Google Shape;7275;g28bf110c9a7_0_0"/>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6" name="Google Shape;7276;g28bf110c9a7_0_0"/>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7" name="Google Shape;7277;g28bf110c9a7_0_0"/>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8" name="Google Shape;7278;g28bf110c9a7_0_0"/>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9" name="Google Shape;7279;g28bf110c9a7_0_0"/>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80" name="Google Shape;7280;g28bf110c9a7_0_0"/>
          <p:cNvGrpSpPr/>
          <p:nvPr/>
        </p:nvGrpSpPr>
        <p:grpSpPr>
          <a:xfrm>
            <a:off x="4911738" y="2587765"/>
            <a:ext cx="278844" cy="265473"/>
            <a:chOff x="261975" y="2586325"/>
            <a:chExt cx="95925" cy="91325"/>
          </a:xfrm>
        </p:grpSpPr>
        <p:sp>
          <p:nvSpPr>
            <p:cNvPr id="7281" name="Google Shape;7281;g28bf110c9a7_0_0"/>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2" name="Google Shape;7282;g28bf110c9a7_0_0"/>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3" name="Google Shape;7283;g28bf110c9a7_0_0"/>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4" name="Google Shape;7284;g28bf110c9a7_0_0"/>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5" name="Google Shape;7285;g28bf110c9a7_0_0"/>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6" name="Google Shape;7286;g28bf110c9a7_0_0"/>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90"/>
        <p:cNvGrpSpPr/>
        <p:nvPr/>
      </p:nvGrpSpPr>
      <p:grpSpPr>
        <a:xfrm>
          <a:off x="0" y="0"/>
          <a:ext cx="0" cy="0"/>
          <a:chOff x="0" y="0"/>
          <a:chExt cx="0" cy="0"/>
        </a:xfrm>
      </p:grpSpPr>
      <p:pic>
        <p:nvPicPr>
          <p:cNvPr id="7291" name="Google Shape;7291;p184"/>
          <p:cNvPicPr preferRelativeResize="0"/>
          <p:nvPr/>
        </p:nvPicPr>
        <p:blipFill rotWithShape="1">
          <a:blip r:embed="rId3">
            <a:alphaModFix/>
          </a:blip>
          <a:srcRect l="18849" r="27777"/>
          <a:stretch/>
        </p:blipFill>
        <p:spPr>
          <a:xfrm>
            <a:off x="5026199" y="0"/>
            <a:ext cx="4117801" cy="5143500"/>
          </a:xfrm>
          <a:prstGeom prst="rect">
            <a:avLst/>
          </a:prstGeom>
          <a:noFill/>
          <a:ln>
            <a:noFill/>
          </a:ln>
        </p:spPr>
      </p:pic>
      <p:sp>
        <p:nvSpPr>
          <p:cNvPr id="7292" name="Google Shape;7292;p184"/>
          <p:cNvSpPr txBox="1">
            <a:spLocks noGrp="1"/>
          </p:cNvSpPr>
          <p:nvPr>
            <p:ph type="title"/>
          </p:nvPr>
        </p:nvSpPr>
        <p:spPr>
          <a:xfrm>
            <a:off x="599073" y="293548"/>
            <a:ext cx="4227900" cy="586669"/>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IRS Regulations</a:t>
            </a:r>
            <a:endParaRPr/>
          </a:p>
        </p:txBody>
      </p:sp>
      <p:sp>
        <p:nvSpPr>
          <p:cNvPr id="7293" name="Google Shape;7293;p184"/>
          <p:cNvSpPr txBox="1">
            <a:spLocks noGrp="1"/>
          </p:cNvSpPr>
          <p:nvPr>
            <p:ph type="body" idx="1"/>
          </p:nvPr>
        </p:nvSpPr>
        <p:spPr>
          <a:xfrm>
            <a:off x="599073" y="1145136"/>
            <a:ext cx="3972928" cy="3354714"/>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Qualifying status changes include:</a:t>
            </a:r>
            <a:endParaRPr/>
          </a:p>
          <a:p>
            <a:pPr marL="219456" lvl="0" indent="-185928" algn="l" rtl="0">
              <a:lnSpc>
                <a:spcPct val="115000"/>
              </a:lnSpc>
              <a:spcBef>
                <a:spcPts val="2400"/>
              </a:spcBef>
              <a:spcAft>
                <a:spcPts val="0"/>
              </a:spcAft>
              <a:buSzPts val="1200"/>
              <a:buChar char="●"/>
            </a:pPr>
            <a:r>
              <a:rPr lang="en" sz="1200" b="1">
                <a:solidFill>
                  <a:schemeClr val="accent1"/>
                </a:solidFill>
              </a:rPr>
              <a:t>Elections cannot </a:t>
            </a:r>
            <a:r>
              <a:rPr lang="en" sz="1200">
                <a:solidFill>
                  <a:schemeClr val="dk2"/>
                </a:solidFill>
              </a:rPr>
              <a:t>be changed mid-year</a:t>
            </a:r>
            <a:endParaRPr sz="1200">
              <a:solidFill>
                <a:schemeClr val="dk2"/>
              </a:solidFill>
            </a:endParaRPr>
          </a:p>
          <a:p>
            <a:pPr marL="219456" lvl="0" indent="-185928" algn="l" rtl="0">
              <a:lnSpc>
                <a:spcPct val="115000"/>
              </a:lnSpc>
              <a:spcBef>
                <a:spcPts val="1200"/>
              </a:spcBef>
              <a:spcAft>
                <a:spcPts val="0"/>
              </a:spcAft>
              <a:buSzPts val="1200"/>
              <a:buChar char="●"/>
            </a:pPr>
            <a:r>
              <a:rPr lang="en" sz="1200" b="1">
                <a:solidFill>
                  <a:schemeClr val="accent1"/>
                </a:solidFill>
              </a:rPr>
              <a:t>Qualifying </a:t>
            </a:r>
            <a:r>
              <a:rPr lang="en" sz="1200">
                <a:solidFill>
                  <a:schemeClr val="dk2"/>
                </a:solidFill>
              </a:rPr>
              <a:t>status changes</a:t>
            </a:r>
            <a:endParaRPr/>
          </a:p>
          <a:p>
            <a:pPr marL="219456" lvl="0" indent="-185928" algn="l" rtl="0">
              <a:lnSpc>
                <a:spcPct val="115000"/>
              </a:lnSpc>
              <a:spcBef>
                <a:spcPts val="1200"/>
              </a:spcBef>
              <a:spcAft>
                <a:spcPts val="0"/>
              </a:spcAft>
              <a:buSzPts val="1200"/>
              <a:buChar char="●"/>
            </a:pPr>
            <a:r>
              <a:rPr lang="en" sz="1200" b="1">
                <a:solidFill>
                  <a:schemeClr val="accent1"/>
                </a:solidFill>
              </a:rPr>
              <a:t>Marital </a:t>
            </a:r>
            <a:r>
              <a:rPr lang="en" sz="1200">
                <a:solidFill>
                  <a:schemeClr val="dk2"/>
                </a:solidFill>
              </a:rPr>
              <a:t>status</a:t>
            </a:r>
            <a:endParaRPr/>
          </a:p>
          <a:p>
            <a:pPr marL="219456" lvl="0" indent="-185928" algn="l" rtl="0">
              <a:lnSpc>
                <a:spcPct val="115000"/>
              </a:lnSpc>
              <a:spcBef>
                <a:spcPts val="1200"/>
              </a:spcBef>
              <a:spcAft>
                <a:spcPts val="0"/>
              </a:spcAft>
              <a:buSzPts val="1200"/>
              <a:buChar char="●"/>
            </a:pPr>
            <a:r>
              <a:rPr lang="en" sz="1200" b="1">
                <a:solidFill>
                  <a:schemeClr val="accent1"/>
                </a:solidFill>
              </a:rPr>
              <a:t>Number </a:t>
            </a:r>
            <a:r>
              <a:rPr lang="en" sz="1200">
                <a:solidFill>
                  <a:schemeClr val="dk2"/>
                </a:solidFill>
              </a:rPr>
              <a:t>of dependents</a:t>
            </a:r>
            <a:endParaRPr/>
          </a:p>
          <a:p>
            <a:pPr marL="219456" lvl="0" indent="-185928" algn="l" rtl="0">
              <a:lnSpc>
                <a:spcPct val="115000"/>
              </a:lnSpc>
              <a:spcBef>
                <a:spcPts val="1200"/>
              </a:spcBef>
              <a:spcAft>
                <a:spcPts val="0"/>
              </a:spcAft>
              <a:buSzPts val="1200"/>
              <a:buChar char="●"/>
            </a:pPr>
            <a:r>
              <a:rPr lang="en" sz="1200" b="1">
                <a:solidFill>
                  <a:schemeClr val="accent1"/>
                </a:solidFill>
              </a:rPr>
              <a:t>Job </a:t>
            </a:r>
            <a:r>
              <a:rPr lang="en" sz="1200">
                <a:solidFill>
                  <a:schemeClr val="dk2"/>
                </a:solidFill>
              </a:rPr>
              <a:t>status</a:t>
            </a:r>
            <a:endParaRPr/>
          </a:p>
          <a:p>
            <a:pPr marL="219456" lvl="0" indent="-185928" algn="l" rtl="0">
              <a:lnSpc>
                <a:spcPct val="115000"/>
              </a:lnSpc>
              <a:spcBef>
                <a:spcPts val="1200"/>
              </a:spcBef>
              <a:spcAft>
                <a:spcPts val="0"/>
              </a:spcAft>
              <a:buSzPts val="1200"/>
              <a:buChar char="●"/>
            </a:pPr>
            <a:r>
              <a:rPr lang="en" sz="1200">
                <a:solidFill>
                  <a:schemeClr val="dk2"/>
                </a:solidFill>
              </a:rPr>
              <a:t>Daycare cost/ provider </a:t>
            </a:r>
            <a:r>
              <a:rPr lang="en" sz="1200" b="1">
                <a:solidFill>
                  <a:schemeClr val="accent1"/>
                </a:solidFill>
              </a:rPr>
              <a:t>change</a:t>
            </a:r>
            <a:endParaRPr/>
          </a:p>
          <a:p>
            <a:pPr marL="219456" lvl="0" indent="-185928" algn="l" rtl="0">
              <a:lnSpc>
                <a:spcPct val="115000"/>
              </a:lnSpc>
              <a:spcBef>
                <a:spcPts val="1200"/>
              </a:spcBef>
              <a:spcAft>
                <a:spcPts val="0"/>
              </a:spcAft>
              <a:buSzPts val="1200"/>
              <a:buChar char="●"/>
            </a:pPr>
            <a:r>
              <a:rPr lang="en" sz="1200" b="1">
                <a:solidFill>
                  <a:schemeClr val="accent1"/>
                </a:solidFill>
              </a:rPr>
              <a:t>30 days</a:t>
            </a:r>
            <a:r>
              <a:rPr lang="en" sz="1200">
                <a:solidFill>
                  <a:schemeClr val="dk2"/>
                </a:solidFill>
              </a:rPr>
              <a:t> to make changes</a:t>
            </a:r>
            <a:endParaRPr sz="12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97"/>
        <p:cNvGrpSpPr/>
        <p:nvPr/>
      </p:nvGrpSpPr>
      <p:grpSpPr>
        <a:xfrm>
          <a:off x="0" y="0"/>
          <a:ext cx="0" cy="0"/>
          <a:chOff x="0" y="0"/>
          <a:chExt cx="0" cy="0"/>
        </a:xfrm>
      </p:grpSpPr>
      <p:sp>
        <p:nvSpPr>
          <p:cNvPr id="7298" name="Google Shape;7298;p16"/>
          <p:cNvSpPr txBox="1">
            <a:spLocks noGrp="1"/>
          </p:cNvSpPr>
          <p:nvPr>
            <p:ph type="title"/>
          </p:nvPr>
        </p:nvSpPr>
        <p:spPr>
          <a:xfrm>
            <a:off x="325294" y="570119"/>
            <a:ext cx="4045200" cy="1130494"/>
          </a:xfrm>
          <a:prstGeom prst="rect">
            <a:avLst/>
          </a:prstGeom>
          <a:noFill/>
          <a:ln>
            <a:noFill/>
          </a:ln>
        </p:spPr>
        <p:txBody>
          <a:bodyPr spcFirstLastPara="1" wrap="square" lIns="68550" tIns="34275" rIns="68550" bIns="34275"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7299" name="Google Shape;7299;p16"/>
          <p:cNvPicPr preferRelativeResize="0"/>
          <p:nvPr/>
        </p:nvPicPr>
        <p:blipFill rotWithShape="1">
          <a:blip r:embed="rId3">
            <a:alphaModFix/>
          </a:blip>
          <a:srcRect t="1229" b="1215"/>
          <a:stretch/>
        </p:blipFill>
        <p:spPr>
          <a:xfrm>
            <a:off x="923081" y="2305614"/>
            <a:ext cx="2849626" cy="1985756"/>
          </a:xfrm>
          <a:prstGeom prst="rect">
            <a:avLst/>
          </a:prstGeom>
          <a:noFill/>
          <a:ln>
            <a:noFill/>
          </a:ln>
        </p:spPr>
      </p:pic>
      <p:sp>
        <p:nvSpPr>
          <p:cNvPr id="7300" name="Google Shape;7300;p16"/>
          <p:cNvSpPr/>
          <p:nvPr/>
        </p:nvSpPr>
        <p:spPr>
          <a:xfrm>
            <a:off x="6512965" y="1338487"/>
            <a:ext cx="724251" cy="724251"/>
          </a:xfrm>
          <a:prstGeom prst="ellipse">
            <a:avLst/>
          </a:prstGeom>
          <a:solidFill>
            <a:schemeClr val="accent3"/>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p:txBody>
      </p:sp>
      <p:grpSp>
        <p:nvGrpSpPr>
          <p:cNvPr id="7301" name="Google Shape;7301;p16"/>
          <p:cNvGrpSpPr/>
          <p:nvPr/>
        </p:nvGrpSpPr>
        <p:grpSpPr>
          <a:xfrm>
            <a:off x="6660818" y="1554347"/>
            <a:ext cx="428544" cy="292530"/>
            <a:chOff x="3898150" y="489975"/>
            <a:chExt cx="105550" cy="72050"/>
          </a:xfrm>
        </p:grpSpPr>
        <p:sp>
          <p:nvSpPr>
            <p:cNvPr id="7302" name="Google Shape;7302;p16"/>
            <p:cNvSpPr/>
            <p:nvPr/>
          </p:nvSpPr>
          <p:spPr>
            <a:xfrm>
              <a:off x="3898150" y="489975"/>
              <a:ext cx="105550" cy="72050"/>
            </a:xfrm>
            <a:custGeom>
              <a:avLst/>
              <a:gdLst/>
              <a:ahLst/>
              <a:cxnLst/>
              <a:rect l="l" t="t" r="r" b="b"/>
              <a:pathLst>
                <a:path w="4222" h="2882" extrusionOk="0">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3" name="Google Shape;7303;p16"/>
            <p:cNvSpPr/>
            <p:nvPr/>
          </p:nvSpPr>
          <p:spPr>
            <a:xfrm>
              <a:off x="3898150" y="505900"/>
              <a:ext cx="105550" cy="5050"/>
            </a:xfrm>
            <a:custGeom>
              <a:avLst/>
              <a:gdLst/>
              <a:ahLst/>
              <a:cxnLst/>
              <a:rect l="l" t="t" r="r" b="b"/>
              <a:pathLst>
                <a:path w="4222" h="202" extrusionOk="0">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4" name="Google Shape;7304;p16"/>
            <p:cNvSpPr/>
            <p:nvPr/>
          </p:nvSpPr>
          <p:spPr>
            <a:xfrm>
              <a:off x="3948400" y="523475"/>
              <a:ext cx="38550" cy="5050"/>
            </a:xfrm>
            <a:custGeom>
              <a:avLst/>
              <a:gdLst/>
              <a:ahLst/>
              <a:cxnLst/>
              <a:rect l="l" t="t" r="r" b="b"/>
              <a:pathLst>
                <a:path w="1542" h="202" extrusionOk="0">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05" name="Google Shape;7305;p16"/>
          <p:cNvSpPr txBox="1"/>
          <p:nvPr/>
        </p:nvSpPr>
        <p:spPr>
          <a:xfrm>
            <a:off x="5264199" y="2427375"/>
            <a:ext cx="3879900" cy="2060400"/>
          </a:xfrm>
          <a:prstGeom prst="rect">
            <a:avLst/>
          </a:prstGeom>
          <a:noFill/>
          <a:ln>
            <a:noFill/>
          </a:ln>
        </p:spPr>
        <p:txBody>
          <a:bodyPr spcFirstLastPara="1" wrap="square" lIns="68550" tIns="34275" rIns="68550" bIns="34275" anchor="t" anchorCtr="0">
            <a:normAutofit fontScale="92500" lnSpcReduction="20000"/>
          </a:bodyPr>
          <a:lstStyle/>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Free benefits card </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Minimize the amount of out-of-pocket spending</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Valid for three years</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Instant access to plan funds</a:t>
            </a:r>
            <a:endParaRPr sz="1600" b="0" i="0" u="none" strike="noStrike" cap="none">
              <a:solidFill>
                <a:srgbClr val="FFFFFF"/>
              </a:solidFill>
              <a:latin typeface="Inter"/>
              <a:ea typeface="Inter"/>
              <a:cs typeface="Inter"/>
              <a:sym typeface="Inter"/>
            </a:endParaRPr>
          </a:p>
          <a:p>
            <a:pPr marL="342900" marR="0" lvl="0" indent="-171450" algn="l" rtl="0">
              <a:lnSpc>
                <a:spcPct val="90000"/>
              </a:lnSpc>
              <a:spcBef>
                <a:spcPts val="750"/>
              </a:spcBef>
              <a:spcAft>
                <a:spcPts val="0"/>
              </a:spcAft>
              <a:buClr>
                <a:srgbClr val="000000"/>
              </a:buClr>
              <a:buSzPct val="100000"/>
              <a:buFont typeface="Arial"/>
              <a:buNone/>
            </a:pPr>
            <a:endParaRPr sz="1350" b="0" i="0" u="none" strike="noStrike" cap="none">
              <a:solidFill>
                <a:srgbClr val="FFFFF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f5799749-752c-47cb-8764-7bb2006d7393" isdomainofvalue="False" dataSourceId="aff0edca-779b-485c-b95f-0143ec084a40"/>
</file>

<file path=customXml/item2.xml><?xml version="1.0" encoding="utf-8"?>
<VariableList UniqueId="f5799749-752c-47cb-8764-7bb2006d7393" Name="AD_HOC" ContentType="XML" MajorVersion="0" MinorVersion="1" isLocalCopy="False" IsBaseObject="False" DataSourceId="aff0edca-779b-485c-b95f-0143ec084a40" DataSourceMajorVersion="0" DataSourceMinorVersion="1"/>
</file>

<file path=customXml/item3.xml><?xml version="1.0" encoding="utf-8"?>
<VariableListDefinition name="Computed" displayName="Computed" id="235a49e3-a81f-43fd-93b9-6639421d6430" isdomainofvalue="False" dataSourceId="8d07024c-a410-4dac-a912-04a822b89b56"/>
</file>

<file path=customXml/item4.xml><?xml version="1.0" encoding="utf-8"?>
<VariableList UniqueId="235a49e3-a81f-43fd-93b9-6639421d6430" Name="Computed" ContentType="XML" MajorVersion="0" MinorVersion="1" isLocalCopy="False" IsBaseObject="False" DataSourceId="8d07024c-a410-4dac-a912-04a822b89b56" DataSourceMajorVersion="0" DataSourceMinorVersion="1"/>
</file>

<file path=customXml/item5.xml><?xml version="1.0" encoding="utf-8"?>
<VariableListDefinition name="System" displayName="System" id="5426aedc-a652-45ed-8837-6e60d50c8864" isdomainofvalue="False" dataSourceId="70608d91-d993-4f9e-adbc-2b05231b43dd"/>
</file>

<file path=customXml/item6.xml><?xml version="1.0" encoding="utf-8"?>
<VariableList UniqueId="5426aedc-a652-45ed-8837-6e60d50c8864" Name="System" ContentType="XML" MajorVersion="0" MinorVersion="1" isLocalCopy="False" IsBaseObject="False" DataSourceId="70608d91-d993-4f9e-adbc-2b05231b43dd"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735C117A-677C-4147-9794-E0E262B6D102}">
  <ds:schemaRefs/>
</ds:datastoreItem>
</file>

<file path=customXml/itemProps2.xml><?xml version="1.0" encoding="utf-8"?>
<ds:datastoreItem xmlns:ds="http://schemas.openxmlformats.org/officeDocument/2006/customXml" ds:itemID="{38884D1D-3F2E-4825-BC09-E32A0C46D061}">
  <ds:schemaRefs/>
</ds:datastoreItem>
</file>

<file path=customXml/itemProps3.xml><?xml version="1.0" encoding="utf-8"?>
<ds:datastoreItem xmlns:ds="http://schemas.openxmlformats.org/officeDocument/2006/customXml" ds:itemID="{AE26F746-193E-47E8-B715-48B7BE39E980}">
  <ds:schemaRefs/>
</ds:datastoreItem>
</file>

<file path=customXml/itemProps4.xml><?xml version="1.0" encoding="utf-8"?>
<ds:datastoreItem xmlns:ds="http://schemas.openxmlformats.org/officeDocument/2006/customXml" ds:itemID="{2AD73BCB-3524-4764-9E2D-D4523087A915}">
  <ds:schemaRefs/>
</ds:datastoreItem>
</file>

<file path=customXml/itemProps5.xml><?xml version="1.0" encoding="utf-8"?>
<ds:datastoreItem xmlns:ds="http://schemas.openxmlformats.org/officeDocument/2006/customXml" ds:itemID="{97DF3AB2-CE62-41A3-A482-3632D206CB53}">
  <ds:schemaRefs/>
</ds:datastoreItem>
</file>

<file path=customXml/itemProps6.xml><?xml version="1.0" encoding="utf-8"?>
<ds:datastoreItem xmlns:ds="http://schemas.openxmlformats.org/officeDocument/2006/customXml" ds:itemID="{459C6178-1F2B-412C-904C-B605E94055FF}">
  <ds:schemaRefs/>
</ds:datastoreItem>
</file>

<file path=customXml/itemProps7.xml><?xml version="1.0" encoding="utf-8"?>
<ds:datastoreItem xmlns:ds="http://schemas.openxmlformats.org/officeDocument/2006/customXml" ds:itemID="{25AF3C3A-0755-40BF-BD5C-5E42CC126568}">
  <ds:schemaRefs/>
</ds:datastoreItem>
</file>

<file path=docProps/app.xml><?xml version="1.0" encoding="utf-8"?>
<Properties xmlns="http://schemas.openxmlformats.org/officeDocument/2006/extended-properties" xmlns:vt="http://schemas.openxmlformats.org/officeDocument/2006/docPropsVTypes">
  <TotalTime>4</TotalTime>
  <Words>2181</Words>
  <Application>Microsoft Office PowerPoint</Application>
  <PresentationFormat>On-screen Show (16:9)</PresentationFormat>
  <Paragraphs>207</Paragraphs>
  <Slides>16</Slides>
  <Notes>16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Inter</vt:lpstr>
      <vt:lpstr>Inter ExtraBold</vt:lpstr>
      <vt:lpstr>Arial</vt:lpstr>
      <vt:lpstr>Times New Roman</vt:lpstr>
      <vt:lpstr>Inter Black</vt:lpstr>
      <vt:lpstr>Inter Medium</vt:lpstr>
      <vt:lpstr>Roboto Condensed</vt:lpstr>
      <vt:lpstr>Calibri</vt:lpstr>
      <vt:lpstr>WEX Theme 2022</vt:lpstr>
      <vt:lpstr>1_WEX Theme 2022</vt:lpstr>
      <vt:lpstr>3_WEX Theme 2022</vt:lpstr>
      <vt:lpstr>WEX Corp PPT Template 2019</vt:lpstr>
      <vt:lpstr>Client Name</vt:lpstr>
      <vt:lpstr>Dependent care  flexible spending account</vt:lpstr>
      <vt:lpstr>Why choose a dependent care FSA</vt:lpstr>
      <vt:lpstr>Annual contribution limit</vt:lpstr>
      <vt:lpstr>Meet Kenneth</vt:lpstr>
      <vt:lpstr>Dependent care FSA grace period and run-out</vt:lpstr>
      <vt:lpstr>Dependent care FSA run-out</vt:lpstr>
      <vt:lpstr>IRS Regulations</vt:lpstr>
      <vt:lpstr>WEX benefits card</vt:lpstr>
      <vt:lpstr>Claim filing</vt:lpstr>
      <vt:lpstr>Claim filing options</vt:lpstr>
      <vt:lpstr>Account Access</vt:lpstr>
      <vt:lpstr>PowerPoint Presentation</vt:lpstr>
      <vt:lpstr>Contact Participant Services Our Participant Services team is available Monday through Friday, from 6 a.m. to 9 p.m. CT, except holidays.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Natalie Devick</dc:creator>
  <cp:lastModifiedBy>Lily Bruce-Ritchie</cp:lastModifiedBy>
  <cp:revision>4</cp:revision>
  <dcterms:modified xsi:type="dcterms:W3CDTF">2025-07-24T20:11:54Z</dcterms:modified>
</cp:coreProperties>
</file>