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3.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4.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5.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8.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9.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0.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theme/theme11.xml" ContentType="application/vnd.openxmlformats-officedocument.theme+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12.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8"/>
    <p:sldMasterId id="2147483680" r:id="rId9"/>
    <p:sldMasterId id="2147483709" r:id="rId10"/>
    <p:sldMasterId id="2147483741" r:id="rId11"/>
    <p:sldMasterId id="2147483761" r:id="rId12"/>
    <p:sldMasterId id="2147483809" r:id="rId13"/>
    <p:sldMasterId id="2147483841" r:id="rId14"/>
    <p:sldMasterId id="2147483852" r:id="rId15"/>
    <p:sldMasterId id="2147483873" r:id="rId16"/>
    <p:sldMasterId id="2147483895" r:id="rId17"/>
    <p:sldMasterId id="2147483927" r:id="rId18"/>
    <p:sldMasterId id="2147483934" r:id="rId19"/>
    <p:sldMasterId id="2147483949" r:id="rId20"/>
  </p:sldMasterIdLst>
  <p:notesMasterIdLst>
    <p:notesMasterId r:id="rId47"/>
  </p:notesMasterIdLst>
  <p:sldIdLst>
    <p:sldId id="256" r:id="rId21"/>
    <p:sldId id="257" r:id="rId22"/>
    <p:sldId id="258" r:id="rId23"/>
    <p:sldId id="259" r:id="rId24"/>
    <p:sldId id="260" r:id="rId25"/>
    <p:sldId id="261" r:id="rId26"/>
    <p:sldId id="262" r:id="rId27"/>
    <p:sldId id="263" r:id="rId28"/>
    <p:sldId id="264" r:id="rId29"/>
    <p:sldId id="265" r:id="rId30"/>
    <p:sldId id="266" r:id="rId31"/>
    <p:sldId id="267" r:id="rId32"/>
    <p:sldId id="268" r:id="rId33"/>
    <p:sldId id="269" r:id="rId34"/>
    <p:sldId id="270" r:id="rId35"/>
    <p:sldId id="271" r:id="rId36"/>
    <p:sldId id="272" r:id="rId37"/>
    <p:sldId id="273" r:id="rId38"/>
    <p:sldId id="274" r:id="rId39"/>
    <p:sldId id="275" r:id="rId40"/>
    <p:sldId id="276" r:id="rId41"/>
    <p:sldId id="277" r:id="rId42"/>
    <p:sldId id="278" r:id="rId43"/>
    <p:sldId id="279" r:id="rId44"/>
    <p:sldId id="280" r:id="rId45"/>
    <p:sldId id="281" r:id="rId46"/>
  </p:sldIdLst>
  <p:sldSz cx="12192000" cy="6858000"/>
  <p:notesSz cx="6858000" cy="9144000"/>
  <p:embeddedFontLst>
    <p:embeddedFont>
      <p:font typeface="Calibri" panose="020F0502020204030204" pitchFamily="34" charset="0"/>
      <p:regular r:id="rId48"/>
      <p:bold r:id="rId49"/>
      <p:italic r:id="rId50"/>
      <p:boldItalic r:id="rId51"/>
    </p:embeddedFont>
    <p:embeddedFont>
      <p:font typeface="Inter" panose="02000803000000020004" pitchFamily="50" charset="0"/>
      <p:regular r:id="rId52"/>
      <p:bold r:id="rId53"/>
      <p:italic r:id="rId54"/>
      <p:boldItalic r:id="rId55"/>
    </p:embeddedFont>
    <p:embeddedFont>
      <p:font typeface="Inter Black" panose="02000A03000000020004" pitchFamily="50" charset="0"/>
      <p:bold r:id="rId56"/>
      <p:boldItalic r:id="rId57"/>
    </p:embeddedFont>
    <p:embeddedFont>
      <p:font typeface="Inter ExtraBold" panose="020B0604020202020204" charset="0"/>
      <p:bold r:id="rId58"/>
      <p:boldItalic r:id="rId59"/>
    </p:embeddedFont>
    <p:embeddedFont>
      <p:font typeface="Inter Medium" panose="02000603000000020004" pitchFamily="50" charset="0"/>
      <p:regular r:id="rId60"/>
      <p:bold r:id="rId61"/>
      <p:italic r:id="rId62"/>
      <p:boldItalic r:id="rId63"/>
    </p:embeddedFont>
    <p:embeddedFont>
      <p:font typeface="Open Sans" panose="020B0606030504020204" pitchFamily="34" charset="0"/>
      <p:regular r:id="rId64"/>
      <p:bold r:id="rId65"/>
      <p:italic r:id="rId66"/>
      <p:boldItalic r:id="rId67"/>
    </p:embeddedFont>
    <p:embeddedFont>
      <p:font typeface="Quattrocento Sans" panose="020B0604020202020204" charset="0"/>
      <p:regular r:id="rId68"/>
      <p:bold r:id="rId69"/>
      <p:italic r:id="rId70"/>
      <p:boldItalic r:id="rId71"/>
    </p:embeddedFont>
    <p:embeddedFont>
      <p:font typeface="Roboto Condensed" panose="02000000000000000000" pitchFamily="2" charset="0"/>
      <p:regular r:id="rId72"/>
      <p:bold r:id="rId73"/>
      <p:italic r:id="rId74"/>
      <p:boldItalic r:id="rId75"/>
    </p:embeddedFont>
  </p:embeddedFontLst>
  <p:custDataLst>
    <p:custData r:id="rId7"/>
    <p:custData r:id="rId6"/>
    <p:custData r:id="rId1"/>
    <p:custData r:id="rId3"/>
    <p:custData r:id="rId2"/>
    <p:custData r:id="rId5"/>
    <p:custData r:id="rId4"/>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76" roundtripDataSignature="AMtx7mgQzUFNIa3fd710tlW0s0+cKKEunQ=="/>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63345" autoAdjust="0"/>
  </p:normalViewPr>
  <p:slideViewPr>
    <p:cSldViewPr snapToGrid="0">
      <p:cViewPr varScale="1">
        <p:scale>
          <a:sx n="71" d="100"/>
          <a:sy n="71" d="100"/>
        </p:scale>
        <p:origin x="207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6.xml"/><Relationship Id="rId21" Type="http://schemas.openxmlformats.org/officeDocument/2006/relationships/slide" Target="slides/slide1.xml"/><Relationship Id="rId42" Type="http://schemas.openxmlformats.org/officeDocument/2006/relationships/slide" Target="slides/slide22.xml"/><Relationship Id="rId47" Type="http://schemas.openxmlformats.org/officeDocument/2006/relationships/notesMaster" Target="notesMasters/notesMaster1.xml"/><Relationship Id="rId63" Type="http://schemas.openxmlformats.org/officeDocument/2006/relationships/font" Target="fonts/font16.fntdata"/><Relationship Id="rId68" Type="http://schemas.openxmlformats.org/officeDocument/2006/relationships/font" Target="fonts/font21.fntdata"/><Relationship Id="rId16" Type="http://schemas.openxmlformats.org/officeDocument/2006/relationships/slideMaster" Target="slideMasters/slideMaster9.xml"/><Relationship Id="rId11" Type="http://schemas.openxmlformats.org/officeDocument/2006/relationships/slideMaster" Target="slideMasters/slideMaster4.xml"/><Relationship Id="rId24" Type="http://schemas.openxmlformats.org/officeDocument/2006/relationships/slide" Target="slides/slide4.xml"/><Relationship Id="rId32" Type="http://schemas.openxmlformats.org/officeDocument/2006/relationships/slide" Target="slides/slide12.xml"/><Relationship Id="rId37" Type="http://schemas.openxmlformats.org/officeDocument/2006/relationships/slide" Target="slides/slide17.xml"/><Relationship Id="rId40" Type="http://schemas.openxmlformats.org/officeDocument/2006/relationships/slide" Target="slides/slide20.xml"/><Relationship Id="rId45" Type="http://schemas.openxmlformats.org/officeDocument/2006/relationships/slide" Target="slides/slide25.xml"/><Relationship Id="rId53" Type="http://schemas.openxmlformats.org/officeDocument/2006/relationships/font" Target="fonts/font6.fntdata"/><Relationship Id="rId58" Type="http://schemas.openxmlformats.org/officeDocument/2006/relationships/font" Target="fonts/font11.fntdata"/><Relationship Id="rId66" Type="http://schemas.openxmlformats.org/officeDocument/2006/relationships/font" Target="fonts/font19.fntdata"/><Relationship Id="rId74" Type="http://schemas.openxmlformats.org/officeDocument/2006/relationships/font" Target="fonts/font27.fntdata"/><Relationship Id="rId79" Type="http://schemas.openxmlformats.org/officeDocument/2006/relationships/theme" Target="theme/theme1.xml"/><Relationship Id="rId5" Type="http://schemas.openxmlformats.org/officeDocument/2006/relationships/customXml" Target="../customXml/item5.xml"/><Relationship Id="rId61" Type="http://schemas.openxmlformats.org/officeDocument/2006/relationships/font" Target="fonts/font14.fntdata"/><Relationship Id="rId19" Type="http://schemas.openxmlformats.org/officeDocument/2006/relationships/slideMaster" Target="slideMasters/slideMaster12.xml"/><Relationship Id="rId14" Type="http://schemas.openxmlformats.org/officeDocument/2006/relationships/slideMaster" Target="slideMasters/slideMaster7.xml"/><Relationship Id="rId22" Type="http://schemas.openxmlformats.org/officeDocument/2006/relationships/slide" Target="slides/slide2.xml"/><Relationship Id="rId27" Type="http://schemas.openxmlformats.org/officeDocument/2006/relationships/slide" Target="slides/slide7.xml"/><Relationship Id="rId30" Type="http://schemas.openxmlformats.org/officeDocument/2006/relationships/slide" Target="slides/slide10.xml"/><Relationship Id="rId35" Type="http://schemas.openxmlformats.org/officeDocument/2006/relationships/slide" Target="slides/slide15.xml"/><Relationship Id="rId43" Type="http://schemas.openxmlformats.org/officeDocument/2006/relationships/slide" Target="slides/slide23.xml"/><Relationship Id="rId48" Type="http://schemas.openxmlformats.org/officeDocument/2006/relationships/font" Target="fonts/font1.fntdata"/><Relationship Id="rId56" Type="http://schemas.openxmlformats.org/officeDocument/2006/relationships/font" Target="fonts/font9.fntdata"/><Relationship Id="rId64" Type="http://schemas.openxmlformats.org/officeDocument/2006/relationships/font" Target="fonts/font17.fntdata"/><Relationship Id="rId69" Type="http://schemas.openxmlformats.org/officeDocument/2006/relationships/font" Target="fonts/font22.fntdata"/><Relationship Id="rId77" Type="http://schemas.openxmlformats.org/officeDocument/2006/relationships/presProps" Target="presProps.xml"/><Relationship Id="rId8" Type="http://schemas.openxmlformats.org/officeDocument/2006/relationships/slideMaster" Target="slideMasters/slideMaster1.xml"/><Relationship Id="rId51" Type="http://schemas.openxmlformats.org/officeDocument/2006/relationships/font" Target="fonts/font4.fntdata"/><Relationship Id="rId72" Type="http://schemas.openxmlformats.org/officeDocument/2006/relationships/font" Target="fonts/font25.fntdata"/><Relationship Id="rId80"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Master" Target="slideMasters/slideMaster5.xml"/><Relationship Id="rId17" Type="http://schemas.openxmlformats.org/officeDocument/2006/relationships/slideMaster" Target="slideMasters/slideMaster10.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46" Type="http://schemas.openxmlformats.org/officeDocument/2006/relationships/slide" Target="slides/slide26.xml"/><Relationship Id="rId59" Type="http://schemas.openxmlformats.org/officeDocument/2006/relationships/font" Target="fonts/font12.fntdata"/><Relationship Id="rId67" Type="http://schemas.openxmlformats.org/officeDocument/2006/relationships/font" Target="fonts/font20.fntdata"/><Relationship Id="rId20" Type="http://schemas.openxmlformats.org/officeDocument/2006/relationships/slideMaster" Target="slideMasters/slideMaster13.xml"/><Relationship Id="rId41" Type="http://schemas.openxmlformats.org/officeDocument/2006/relationships/slide" Target="slides/slide21.xml"/><Relationship Id="rId54" Type="http://schemas.openxmlformats.org/officeDocument/2006/relationships/font" Target="fonts/font7.fntdata"/><Relationship Id="rId62" Type="http://schemas.openxmlformats.org/officeDocument/2006/relationships/font" Target="fonts/font15.fntdata"/><Relationship Id="rId70" Type="http://schemas.openxmlformats.org/officeDocument/2006/relationships/font" Target="fonts/font23.fntdata"/><Relationship Id="rId75" Type="http://schemas.openxmlformats.org/officeDocument/2006/relationships/font" Target="fonts/font28.fntdata"/><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Master" Target="slideMasters/slideMaster8.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49" Type="http://schemas.openxmlformats.org/officeDocument/2006/relationships/font" Target="fonts/font2.fntdata"/><Relationship Id="rId57" Type="http://schemas.openxmlformats.org/officeDocument/2006/relationships/font" Target="fonts/font10.fntdata"/><Relationship Id="rId10" Type="http://schemas.openxmlformats.org/officeDocument/2006/relationships/slideMaster" Target="slideMasters/slideMaster3.xml"/><Relationship Id="rId31" Type="http://schemas.openxmlformats.org/officeDocument/2006/relationships/slide" Target="slides/slide11.xml"/><Relationship Id="rId44" Type="http://schemas.openxmlformats.org/officeDocument/2006/relationships/slide" Target="slides/slide24.xml"/><Relationship Id="rId52" Type="http://schemas.openxmlformats.org/officeDocument/2006/relationships/font" Target="fonts/font5.fntdata"/><Relationship Id="rId60" Type="http://schemas.openxmlformats.org/officeDocument/2006/relationships/font" Target="fonts/font13.fntdata"/><Relationship Id="rId65" Type="http://schemas.openxmlformats.org/officeDocument/2006/relationships/font" Target="fonts/font18.fntdata"/><Relationship Id="rId73" Type="http://schemas.openxmlformats.org/officeDocument/2006/relationships/font" Target="fonts/font26.fntdata"/><Relationship Id="rId78"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Master" Target="slideMasters/slideMaster2.xml"/><Relationship Id="rId13" Type="http://schemas.openxmlformats.org/officeDocument/2006/relationships/slideMaster" Target="slideMasters/slideMaster6.xml"/><Relationship Id="rId18" Type="http://schemas.openxmlformats.org/officeDocument/2006/relationships/slideMaster" Target="slideMasters/slideMaster11.xml"/><Relationship Id="rId39" Type="http://schemas.openxmlformats.org/officeDocument/2006/relationships/slide" Target="slides/slide19.xml"/><Relationship Id="rId34" Type="http://schemas.openxmlformats.org/officeDocument/2006/relationships/slide" Target="slides/slide14.xml"/><Relationship Id="rId50" Type="http://schemas.openxmlformats.org/officeDocument/2006/relationships/font" Target="fonts/font3.fntdata"/><Relationship Id="rId55" Type="http://schemas.openxmlformats.org/officeDocument/2006/relationships/font" Target="fonts/font8.fntdata"/><Relationship Id="rId76" Type="http://customschemas.google.com/relationships/presentationmetadata" Target="metadata"/><Relationship Id="rId7" Type="http://schemas.openxmlformats.org/officeDocument/2006/relationships/customXml" Target="../customXml/item7.xml"/><Relationship Id="rId71" Type="http://schemas.openxmlformats.org/officeDocument/2006/relationships/font" Target="fonts/font24.fntdata"/><Relationship Id="rId2" Type="http://schemas.openxmlformats.org/officeDocument/2006/relationships/customXml" Target="../customXml/item2.xml"/><Relationship Id="rId29" Type="http://schemas.openxmlformats.org/officeDocument/2006/relationships/slide" Target="slides/slide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25.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31"/>
        <p:cNvGrpSpPr/>
        <p:nvPr/>
      </p:nvGrpSpPr>
      <p:grpSpPr>
        <a:xfrm>
          <a:off x="0" y="0"/>
          <a:ext cx="0" cy="0"/>
          <a:chOff x="0" y="0"/>
          <a:chExt cx="0" cy="0"/>
        </a:xfrm>
      </p:grpSpPr>
      <p:sp>
        <p:nvSpPr>
          <p:cNvPr id="22132" name="Google Shape;2213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133" name="Google Shape;22133;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a:latin typeface="Arial"/>
                <a:ea typeface="Arial"/>
                <a:cs typeface="Arial"/>
                <a:sym typeface="Arial"/>
              </a:rPr>
              <a:t>This presentation is being presented by WEX. My name is ____________ and I am happy to be here with you today! </a:t>
            </a:r>
            <a:endParaRPr>
              <a:latin typeface="Arial"/>
              <a:ea typeface="Arial"/>
              <a:cs typeface="Arial"/>
              <a:sym typeface="Aria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85"/>
        <p:cNvGrpSpPr/>
        <p:nvPr/>
      </p:nvGrpSpPr>
      <p:grpSpPr>
        <a:xfrm>
          <a:off x="0" y="0"/>
          <a:ext cx="0" cy="0"/>
          <a:chOff x="0" y="0"/>
          <a:chExt cx="0" cy="0"/>
        </a:xfrm>
      </p:grpSpPr>
      <p:sp>
        <p:nvSpPr>
          <p:cNvPr id="22286" name="Google Shape;22286;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287" name="Google Shape;22287;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Now let’s end with a highlight of how you can access all of your accounts with us–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Arial"/>
              <a:buNone/>
            </a:pP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You can get access to confirm your balances, file a claim, for investments for the VEBA and to make beneficiary updates by logging into your online account.  You can also file claims by downloading the WEX Benefits mobile app.  </a:t>
            </a:r>
            <a:endParaRPr>
              <a:solidFill>
                <a:srgbClr val="000000"/>
              </a:solidFill>
              <a:latin typeface="Arial"/>
              <a:ea typeface="Arial"/>
              <a:cs typeface="Arial"/>
              <a:sym typeface="Aria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18"/>
        <p:cNvGrpSpPr/>
        <p:nvPr/>
      </p:nvGrpSpPr>
      <p:grpSpPr>
        <a:xfrm>
          <a:off x="0" y="0"/>
          <a:ext cx="0" cy="0"/>
          <a:chOff x="0" y="0"/>
          <a:chExt cx="0" cy="0"/>
        </a:xfrm>
      </p:grpSpPr>
      <p:sp>
        <p:nvSpPr>
          <p:cNvPr id="22319" name="Google Shape;22319;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320" name="Google Shape;22320;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The WEX mobile app provides you with quick easy access to your online account. After logging in the first time, you can set up fingerprint access right from your phone. </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Other great features include: </a:t>
            </a:r>
            <a:endParaRPr>
              <a:solidFill>
                <a:srgbClr val="000000"/>
              </a:solidFill>
              <a:latin typeface="Arial"/>
              <a:ea typeface="Arial"/>
              <a:cs typeface="Arial"/>
              <a:sym typeface="Arial"/>
            </a:endParaRPr>
          </a:p>
          <a:p>
            <a:pPr marL="181240" marR="0" lvl="0" indent="-18124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An eligible expense scanner – scan barcodes of items to see if they qualify as an eligible expense. </a:t>
            </a:r>
            <a:endParaRPr>
              <a:latin typeface="Arial"/>
              <a:ea typeface="Arial"/>
              <a:cs typeface="Arial"/>
              <a:sym typeface="Arial"/>
            </a:endParaRPr>
          </a:p>
          <a:p>
            <a:pPr marL="181240" marR="0" lvl="0" indent="-18124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Take a photo of your explanation of benefits or itemized receipt in order to submit documentation for any outstanding claims. This saves a ton of time since you don’t have to scan an email receipt and upload it manually. </a:t>
            </a:r>
            <a:endParaRPr>
              <a:latin typeface="Arial"/>
              <a:ea typeface="Arial"/>
              <a:cs typeface="Arial"/>
              <a:sym typeface="Arial"/>
            </a:endParaRPr>
          </a:p>
          <a:p>
            <a:pPr marL="457200" marR="0" lvl="0" indent="0" algn="l" rtl="0">
              <a:lnSpc>
                <a:spcPct val="100000"/>
              </a:lnSpc>
              <a:spcBef>
                <a:spcPts val="0"/>
              </a:spcBef>
              <a:spcAft>
                <a:spcPts val="0"/>
              </a:spcAft>
              <a:buSzPts val="1400"/>
              <a:buNone/>
            </a:pPr>
            <a:endParaRPr>
              <a:latin typeface="Arial"/>
              <a:ea typeface="Arial"/>
              <a:cs typeface="Arial"/>
              <a:sym typeface="Arial"/>
            </a:endParaRPr>
          </a:p>
          <a:p>
            <a:pPr marL="181240" marR="0" lvl="0" indent="-10504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p:txBody>
      </p:sp>
      <p:sp>
        <p:nvSpPr>
          <p:cNvPr id="22321" name="Google Shape;22321;p11: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11</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59"/>
        <p:cNvGrpSpPr/>
        <p:nvPr/>
      </p:nvGrpSpPr>
      <p:grpSpPr>
        <a:xfrm>
          <a:off x="0" y="0"/>
          <a:ext cx="0" cy="0"/>
          <a:chOff x="0" y="0"/>
          <a:chExt cx="0" cy="0"/>
        </a:xfrm>
      </p:grpSpPr>
      <p:sp>
        <p:nvSpPr>
          <p:cNvPr id="22360" name="Google Shape;22360;p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361" name="Google Shape;22361;p2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n" sz="1200" i="0" u="none" strike="noStrike" cap="none">
                <a:solidFill>
                  <a:schemeClr val="dk1"/>
                </a:solidFill>
                <a:latin typeface="Arial"/>
                <a:ea typeface="Arial"/>
                <a:cs typeface="Arial"/>
                <a:sym typeface="Arial"/>
              </a:rPr>
              <a:t>Now that we’ve discussed the value of a VEBA, let’s talk about an additional spending account option, the HSA. </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endParaRPr>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65"/>
        <p:cNvGrpSpPr/>
        <p:nvPr/>
      </p:nvGrpSpPr>
      <p:grpSpPr>
        <a:xfrm>
          <a:off x="0" y="0"/>
          <a:ext cx="0" cy="0"/>
          <a:chOff x="0" y="0"/>
          <a:chExt cx="0" cy="0"/>
        </a:xfrm>
      </p:grpSpPr>
      <p:sp>
        <p:nvSpPr>
          <p:cNvPr id="22366" name="Google Shape;22366;p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367" name="Google Shape;22367;p2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A health savings account is a benefit that allows you to choose how much of your paycheck you’d like to set aside, before taxes are taken out, for healthcare expenses or use as a retirement savings tool.</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This plan offers more tax savings than a traditional Roth 401(k) and IRA, making it a powerful option for diversifying your retirement portfolio.</a:t>
            </a:r>
            <a:endParaRPr>
              <a:latin typeface="Arial"/>
              <a:ea typeface="Arial"/>
              <a:cs typeface="Arial"/>
              <a:sym typeface="Arial"/>
            </a:endParaRPr>
          </a:p>
          <a:p>
            <a:pPr marL="158750" lvl="0" indent="0" algn="l" rtl="0">
              <a:lnSpc>
                <a:spcPct val="100000"/>
              </a:lnSpc>
              <a:spcBef>
                <a:spcPts val="0"/>
              </a:spcBef>
              <a:spcAft>
                <a:spcPts val="0"/>
              </a:spcAft>
              <a:buSzPts val="1100"/>
              <a:buNone/>
            </a:pPr>
            <a:endParaRPr>
              <a:latin typeface="Arial"/>
              <a:ea typeface="Arial"/>
              <a:cs typeface="Arial"/>
              <a:sym typeface="Aria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9"/>
        <p:cNvGrpSpPr/>
        <p:nvPr/>
      </p:nvGrpSpPr>
      <p:grpSpPr>
        <a:xfrm>
          <a:off x="0" y="0"/>
          <a:ext cx="0" cy="0"/>
          <a:chOff x="0" y="0"/>
          <a:chExt cx="0" cy="0"/>
        </a:xfrm>
      </p:grpSpPr>
      <p:sp>
        <p:nvSpPr>
          <p:cNvPr id="22380" name="Google Shape;22380;p2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381" name="Google Shape;22381;p2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dirty="0">
                <a:latin typeface="Arial"/>
                <a:ea typeface="Arial"/>
                <a:cs typeface="Arial"/>
                <a:sym typeface="Arial"/>
              </a:rPr>
              <a:t>In order to be eligible for an HSA you must be enrolled in a high-deductible health plan (HDHP).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r>
              <a:rPr lang="en" dirty="0">
                <a:latin typeface="Arial"/>
                <a:ea typeface="Arial"/>
                <a:cs typeface="Arial"/>
                <a:sym typeface="Arial"/>
              </a:rPr>
              <a:t>This means you cannot be covered by a PPO or HMO health plan regardless if you are enrolled in the plan or you are covered by your spouse’s or guardian’s PPO or HMO health plan.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endParaRPr b="1" dirty="0">
              <a:latin typeface="Arial"/>
              <a:ea typeface="Arial"/>
              <a:cs typeface="Arial"/>
              <a:sym typeface="Arial"/>
            </a:endParaRPr>
          </a:p>
          <a:p>
            <a:pPr marL="0" lvl="0" indent="0" algn="l" rtl="0">
              <a:lnSpc>
                <a:spcPct val="115000"/>
              </a:lnSpc>
              <a:spcBef>
                <a:spcPts val="0"/>
              </a:spcBef>
              <a:spcAft>
                <a:spcPts val="0"/>
              </a:spcAft>
              <a:buClr>
                <a:schemeClr val="dk1"/>
              </a:buClr>
              <a:buSzPts val="1100"/>
              <a:buFont typeface="Arial"/>
              <a:buNone/>
            </a:pPr>
            <a:r>
              <a:rPr lang="en" dirty="0">
                <a:latin typeface="Arial"/>
                <a:ea typeface="Arial"/>
                <a:cs typeface="Arial"/>
                <a:sym typeface="Arial"/>
              </a:rPr>
              <a:t>For reference, a PPO or HMO plan would have co-pays, whereas an HDHP would not. In order to qualify as a HDHP (in </a:t>
            </a:r>
            <a:r>
              <a:rPr lang="en" b="1" dirty="0">
                <a:latin typeface="Arial"/>
                <a:ea typeface="Arial"/>
                <a:cs typeface="Arial"/>
                <a:sym typeface="Arial"/>
              </a:rPr>
              <a:t>2026</a:t>
            </a:r>
            <a:r>
              <a:rPr lang="en" dirty="0">
                <a:latin typeface="Arial"/>
                <a:ea typeface="Arial"/>
                <a:cs typeface="Arial"/>
                <a:sym typeface="Arial"/>
              </a:rPr>
              <a:t>), the health plan must have a deductible of at least </a:t>
            </a:r>
            <a:r>
              <a:rPr lang="en" b="1" dirty="0">
                <a:latin typeface="Arial"/>
                <a:ea typeface="Arial"/>
                <a:cs typeface="Arial"/>
                <a:sym typeface="Arial"/>
              </a:rPr>
              <a:t>$1700</a:t>
            </a:r>
            <a:r>
              <a:rPr lang="en" dirty="0">
                <a:latin typeface="Arial"/>
                <a:ea typeface="Arial"/>
                <a:cs typeface="Arial"/>
                <a:sym typeface="Arial"/>
              </a:rPr>
              <a:t> for individual coverage and </a:t>
            </a:r>
            <a:r>
              <a:rPr lang="en" b="1" dirty="0">
                <a:latin typeface="Arial"/>
                <a:ea typeface="Arial"/>
                <a:cs typeface="Arial"/>
                <a:sym typeface="Arial"/>
              </a:rPr>
              <a:t>$3400</a:t>
            </a:r>
            <a:r>
              <a:rPr lang="en" dirty="0">
                <a:latin typeface="Arial"/>
                <a:ea typeface="Arial"/>
                <a:cs typeface="Arial"/>
                <a:sym typeface="Arial"/>
              </a:rPr>
              <a:t> for family coverage. </a:t>
            </a:r>
            <a:endParaRPr b="1" dirty="0">
              <a:latin typeface="Arial"/>
              <a:ea typeface="Arial"/>
              <a:cs typeface="Arial"/>
              <a:sym typeface="Arial"/>
            </a:endParaRPr>
          </a:p>
          <a:p>
            <a:pPr marL="0" lvl="0" indent="0" algn="l" rtl="0">
              <a:lnSpc>
                <a:spcPct val="115000"/>
              </a:lnSpc>
              <a:spcBef>
                <a:spcPts val="0"/>
              </a:spcBef>
              <a:spcAft>
                <a:spcPts val="0"/>
              </a:spcAft>
              <a:buClr>
                <a:schemeClr val="dk1"/>
              </a:buClr>
              <a:buSzPts val="1100"/>
              <a:buFont typeface="Arial"/>
              <a:buNone/>
            </a:pPr>
            <a:endParaRPr dirty="0">
              <a:latin typeface="Arial"/>
              <a:ea typeface="Arial"/>
              <a:cs typeface="Arial"/>
              <a:sym typeface="Arial"/>
            </a:endParaRPr>
          </a:p>
          <a:p>
            <a:pPr marL="0" lvl="0" indent="0" algn="l" rtl="0">
              <a:lnSpc>
                <a:spcPct val="115000"/>
              </a:lnSpc>
              <a:spcBef>
                <a:spcPts val="0"/>
              </a:spcBef>
              <a:spcAft>
                <a:spcPts val="0"/>
              </a:spcAft>
              <a:buClr>
                <a:schemeClr val="dk1"/>
              </a:buClr>
              <a:buSzPts val="1100"/>
              <a:buFont typeface="Arial"/>
              <a:buNone/>
            </a:pPr>
            <a:r>
              <a:rPr lang="en" dirty="0">
                <a:latin typeface="Arial"/>
                <a:ea typeface="Arial"/>
                <a:cs typeface="Arial"/>
                <a:sym typeface="Arial"/>
              </a:rPr>
              <a:t>Did you know you can enroll in an HSA and still enroll in a dependent care FSA, Limited FSA, or Combination FSA if offered by your company?</a:t>
            </a:r>
            <a:endParaRPr dirty="0">
              <a:solidFill>
                <a:srgbClr val="000000"/>
              </a:solidFill>
              <a:latin typeface="Arial"/>
              <a:ea typeface="Arial"/>
              <a:cs typeface="Arial"/>
              <a:sym typeface="Arial"/>
            </a:endParaRPr>
          </a:p>
          <a:p>
            <a:pPr marL="0" lvl="0" indent="0" algn="l" rtl="0">
              <a:lnSpc>
                <a:spcPct val="100000"/>
              </a:lnSpc>
              <a:spcBef>
                <a:spcPts val="0"/>
              </a:spcBef>
              <a:spcAft>
                <a:spcPts val="0"/>
              </a:spcAft>
              <a:buSzPts val="1400"/>
              <a:buNone/>
            </a:pPr>
            <a:endParaRPr sz="1200" dirty="0">
              <a:solidFill>
                <a:schemeClr val="dk1"/>
              </a:solidFill>
              <a:latin typeface="Arial"/>
              <a:ea typeface="Arial"/>
              <a:cs typeface="Arial"/>
              <a:sym typeface="Aria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87"/>
        <p:cNvGrpSpPr/>
        <p:nvPr/>
      </p:nvGrpSpPr>
      <p:grpSpPr>
        <a:xfrm>
          <a:off x="0" y="0"/>
          <a:ext cx="0" cy="0"/>
          <a:chOff x="0" y="0"/>
          <a:chExt cx="0" cy="0"/>
        </a:xfrm>
      </p:grpSpPr>
      <p:sp>
        <p:nvSpPr>
          <p:cNvPr id="22388" name="Google Shape;22388;p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389" name="Google Shape;22389;p2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When you reach age 65, you can withdraw money (without penalty) and use it for anything, including non-healthcare expenses.   You’re eligible to contribute to an HSA after you turn 65 if you meet the following criteria:</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You remain enrolled in a qualified high-deductible health plan (HDHP).</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You don't enroll in Medicare.</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latin typeface="Arial"/>
                <a:ea typeface="Arial"/>
                <a:cs typeface="Arial"/>
                <a:sym typeface="Arial"/>
              </a:rPr>
            </a:br>
            <a:r>
              <a:rPr lang="en" sz="1200" i="0" u="sng" strike="noStrike" cap="none">
                <a:solidFill>
                  <a:srgbClr val="000000"/>
                </a:solidFill>
                <a:latin typeface="Arial"/>
                <a:ea typeface="Arial"/>
                <a:cs typeface="Arial"/>
                <a:sym typeface="Arial"/>
              </a:rPr>
              <a:t>Note</a:t>
            </a:r>
            <a:r>
              <a:rPr lang="en" sz="1200" i="0" u="none" strike="noStrike" cap="none">
                <a:solidFill>
                  <a:srgbClr val="000000"/>
                </a:solidFill>
                <a:latin typeface="Arial"/>
                <a:ea typeface="Arial"/>
                <a:cs typeface="Arial"/>
                <a:sym typeface="Arial"/>
              </a:rPr>
              <a:t>: If you sign up for Social Security, you’re automatically enrolled in Medicare Part A.</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If you’re enrolled in Medicare, you aren’t eligible to contribute to your HSA. However, you may continue to withdraw funds from your HSA without penalty. Distributions remain tax deductible if they’re used to pay for qualified medical expenses.</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Your spouse’s enrollment in Medicare doesn’t provide coverage for you, so you remain eligible to contribute to your HSA as long as you aren’t covered by a non-high-deductible health plan (non-HDHP). Your spouse’s qualified medical expenses are still eligible for reimbursement from your HSA even though your spouse is enrolled in Medicare.</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latin typeface="Arial"/>
                <a:ea typeface="Arial"/>
                <a:cs typeface="Arial"/>
                <a:sym typeface="Arial"/>
              </a:rPr>
            </a:b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lvl="0" indent="0" algn="l" rtl="0">
              <a:lnSpc>
                <a:spcPct val="100000"/>
              </a:lnSpc>
              <a:spcBef>
                <a:spcPts val="0"/>
              </a:spcBef>
              <a:spcAft>
                <a:spcPts val="0"/>
              </a:spcAft>
              <a:buSzPts val="1400"/>
              <a:buNone/>
            </a:pPr>
            <a:endParaRPr sz="1200">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latin typeface="Arial"/>
              <a:ea typeface="Arial"/>
              <a:cs typeface="Arial"/>
              <a:sym typeface="Arial"/>
            </a:endParaRPr>
          </a:p>
          <a:p>
            <a:pPr marL="0" lvl="0" indent="0" algn="l" rtl="0">
              <a:lnSpc>
                <a:spcPct val="100000"/>
              </a:lnSpc>
              <a:spcBef>
                <a:spcPts val="0"/>
              </a:spcBef>
              <a:spcAft>
                <a:spcPts val="0"/>
              </a:spcAft>
              <a:buSzPts val="1400"/>
              <a:buNone/>
            </a:pPr>
            <a:endParaRPr sz="1200">
              <a:solidFill>
                <a:schemeClr val="dk1"/>
              </a:solidFill>
              <a:latin typeface="Arial"/>
              <a:ea typeface="Arial"/>
              <a:cs typeface="Arial"/>
              <a:sym typeface="Arial"/>
            </a:endParaRPr>
          </a:p>
          <a:p>
            <a:pPr marL="0" lvl="0" indent="0" algn="l" rtl="0">
              <a:lnSpc>
                <a:spcPct val="100000"/>
              </a:lnSpc>
              <a:spcBef>
                <a:spcPts val="0"/>
              </a:spcBef>
              <a:spcAft>
                <a:spcPts val="0"/>
              </a:spcAft>
              <a:buSzPts val="1400"/>
              <a:buNone/>
            </a:pPr>
            <a:endParaRPr sz="1200">
              <a:solidFill>
                <a:schemeClr val="dk1"/>
              </a:solidFill>
              <a:latin typeface="Arial"/>
              <a:ea typeface="Arial"/>
              <a:cs typeface="Arial"/>
              <a:sym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95"/>
        <p:cNvGrpSpPr/>
        <p:nvPr/>
      </p:nvGrpSpPr>
      <p:grpSpPr>
        <a:xfrm>
          <a:off x="0" y="0"/>
          <a:ext cx="0" cy="0"/>
          <a:chOff x="0" y="0"/>
          <a:chExt cx="0" cy="0"/>
        </a:xfrm>
      </p:grpSpPr>
      <p:sp>
        <p:nvSpPr>
          <p:cNvPr id="22396" name="Google Shape;22396;p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397" name="Google Shape;22397;p2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There are thousands of eligible items. The list includes but is not limited to:</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Copays, coinsurance, insurance premiums</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Doctor visits and surgeries</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Over-the-counter medications (first-aid, allergy, asthma, cold/flu, heartburn, etc.)</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Prescription drugs</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Birthing and lamaze classes</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Dental and orthodontia </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Vision expenses, such as frames, contacts, prescription sunglasses, etc</a:t>
            </a:r>
            <a:endParaRPr sz="1200" i="0" u="none" strike="noStrike" cap="none">
              <a:solidFill>
                <a:srgbClr val="000000"/>
              </a:solidFill>
              <a:latin typeface="Arial"/>
              <a:ea typeface="Arial"/>
              <a:cs typeface="Arial"/>
              <a:sym typeface="Arial"/>
            </a:endParaRPr>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158750" lvl="0" indent="0" algn="l" rtl="0">
              <a:lnSpc>
                <a:spcPct val="100000"/>
              </a:lnSpc>
              <a:spcBef>
                <a:spcPts val="0"/>
              </a:spcBef>
              <a:spcAft>
                <a:spcPts val="0"/>
              </a:spcAft>
              <a:buClr>
                <a:schemeClr val="dk1"/>
              </a:buClr>
              <a:buSzPts val="1100"/>
              <a:buFont typeface="Arial"/>
              <a:buNone/>
            </a:pPr>
            <a:endParaRPr sz="1200">
              <a:solidFill>
                <a:schemeClr val="dk1"/>
              </a:solidFill>
              <a:latin typeface="Arial"/>
              <a:ea typeface="Arial"/>
              <a:cs typeface="Arial"/>
              <a:sym typeface="Aria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03"/>
        <p:cNvGrpSpPr/>
        <p:nvPr/>
      </p:nvGrpSpPr>
      <p:grpSpPr>
        <a:xfrm>
          <a:off x="0" y="0"/>
          <a:ext cx="0" cy="0"/>
          <a:chOff x="0" y="0"/>
          <a:chExt cx="0" cy="0"/>
        </a:xfrm>
      </p:grpSpPr>
      <p:sp>
        <p:nvSpPr>
          <p:cNvPr id="22404" name="Google Shape;22404;p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405" name="Google Shape;22405;p2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Now let’s go over some of the benefits of the HSA. </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latin typeface="Arial"/>
                <a:ea typeface="Arial"/>
                <a:cs typeface="Arial"/>
                <a:sym typeface="Arial"/>
              </a:rPr>
            </a:br>
            <a:r>
              <a:rPr lang="en" sz="1200" i="0" u="none" strike="noStrike" cap="none">
                <a:solidFill>
                  <a:srgbClr val="000000"/>
                </a:solidFill>
                <a:latin typeface="Arial"/>
                <a:ea typeface="Arial"/>
                <a:cs typeface="Arial"/>
                <a:sym typeface="Arial"/>
              </a:rPr>
              <a:t>It’s yours, think of your HSA as a personal savings account. Any unspent money in your HSA remains yours, allowing you to grow your balance over time. When you reach age 65, you can withdraw money (without penalty) and use it for anything, including non-healthcare expenses. </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latin typeface="Arial"/>
                <a:ea typeface="Arial"/>
                <a:cs typeface="Arial"/>
                <a:sym typeface="Arial"/>
              </a:rPr>
            </a:br>
            <a:r>
              <a:rPr lang="en" sz="1200" i="0" u="none" strike="noStrike" cap="none">
                <a:solidFill>
                  <a:srgbClr val="000000"/>
                </a:solidFill>
                <a:latin typeface="Arial"/>
                <a:ea typeface="Arial"/>
                <a:cs typeface="Arial"/>
                <a:sym typeface="Arial"/>
              </a:rPr>
              <a:t>It’s flexible and helps you save for a rainy day, Invest for your future retirement, Or simply spend your funds on qualified expenses, penalty free. </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The HSA’s unique, triple-tax savings means the money you contribute, earnings from investments and withdrawals for eligible expenses are all tax-free, making it a powerful savings and retirement tool.</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br>
              <a:rPr lang="en" sz="1200" i="0" u="none" strike="noStrike" cap="none">
                <a:solidFill>
                  <a:srgbClr val="000000"/>
                </a:solidFill>
                <a:latin typeface="Arial"/>
                <a:ea typeface="Arial"/>
                <a:cs typeface="Arial"/>
                <a:sym typeface="Arial"/>
              </a:rPr>
            </a:br>
            <a:r>
              <a:rPr lang="en" sz="1200" i="0" u="none" strike="noStrike" cap="none">
                <a:solidFill>
                  <a:srgbClr val="000000"/>
                </a:solidFill>
                <a:latin typeface="Arial"/>
                <a:ea typeface="Arial"/>
                <a:cs typeface="Arial"/>
                <a:sym typeface="Arial"/>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There is no time limit on when an eligible claim can be made and no substantiation required at the time of withdrawal.</a:t>
            </a:r>
            <a:endParaRPr>
              <a:latin typeface="Arial"/>
              <a:ea typeface="Arial"/>
              <a:cs typeface="Arial"/>
              <a:sym typeface="Arial"/>
            </a:endParaRPr>
          </a:p>
          <a:p>
            <a:pPr marL="158750" lvl="0" indent="0" algn="l" rtl="0">
              <a:lnSpc>
                <a:spcPct val="100000"/>
              </a:lnSpc>
              <a:spcBef>
                <a:spcPts val="0"/>
              </a:spcBef>
              <a:spcAft>
                <a:spcPts val="0"/>
              </a:spcAft>
              <a:buSzPts val="1100"/>
              <a:buNone/>
            </a:pPr>
            <a:endParaRPr>
              <a:latin typeface="Arial"/>
              <a:ea typeface="Arial"/>
              <a:cs typeface="Arial"/>
              <a:sym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34"/>
        <p:cNvGrpSpPr/>
        <p:nvPr/>
      </p:nvGrpSpPr>
      <p:grpSpPr>
        <a:xfrm>
          <a:off x="0" y="0"/>
          <a:ext cx="0" cy="0"/>
          <a:chOff x="0" y="0"/>
          <a:chExt cx="0" cy="0"/>
        </a:xfrm>
      </p:grpSpPr>
      <p:sp>
        <p:nvSpPr>
          <p:cNvPr id="22435" name="Google Shape;22435;p2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436" name="Google Shape;22436;p2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This slide represents the </a:t>
            </a:r>
            <a:r>
              <a:rPr lang="en" b="1" dirty="0">
                <a:latin typeface="Arial"/>
                <a:ea typeface="Arial"/>
                <a:cs typeface="Arial"/>
                <a:sym typeface="Arial"/>
              </a:rPr>
              <a:t>2026 </a:t>
            </a:r>
            <a:r>
              <a:rPr lang="en" dirty="0">
                <a:latin typeface="Arial"/>
                <a:ea typeface="Arial"/>
                <a:cs typeface="Arial"/>
                <a:sym typeface="Arial"/>
              </a:rPr>
              <a:t>HSA annual contribution limits which ar </a:t>
            </a:r>
            <a:r>
              <a:rPr lang="en" b="1" dirty="0">
                <a:latin typeface="Arial"/>
                <a:ea typeface="Arial"/>
                <a:cs typeface="Arial"/>
                <a:sym typeface="Arial"/>
              </a:rPr>
              <a:t>$4400 </a:t>
            </a:r>
            <a:r>
              <a:rPr lang="en" dirty="0">
                <a:latin typeface="Arial"/>
                <a:ea typeface="Arial"/>
                <a:cs typeface="Arial"/>
                <a:sym typeface="Arial"/>
              </a:rPr>
              <a:t>for individual and </a:t>
            </a:r>
            <a:r>
              <a:rPr lang="en" b="1" dirty="0">
                <a:latin typeface="Arial"/>
                <a:ea typeface="Arial"/>
                <a:cs typeface="Arial"/>
                <a:sym typeface="Arial"/>
              </a:rPr>
              <a:t>$8750</a:t>
            </a:r>
            <a:r>
              <a:rPr lang="en" dirty="0">
                <a:latin typeface="Arial"/>
                <a:ea typeface="Arial"/>
                <a:cs typeface="Arial"/>
                <a:sym typeface="Arial"/>
              </a:rPr>
              <a:t> family.</a:t>
            </a:r>
            <a:r>
              <a:rPr lang="en" b="1" dirty="0">
                <a:latin typeface="Arial"/>
                <a:ea typeface="Arial"/>
                <a:cs typeface="Arial"/>
                <a:sym typeface="Arial"/>
              </a:rPr>
              <a:t> </a:t>
            </a:r>
            <a:endParaRPr b="1"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can contribute pre-tax via payroll contributions as well as post tax contributions, and contributions can be changed at any time throughout the year.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Arial"/>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Any individual age 55 or older, who is </a:t>
            </a:r>
            <a:r>
              <a:rPr lang="en" u="sng" dirty="0">
                <a:latin typeface="Arial"/>
                <a:ea typeface="Arial"/>
                <a:cs typeface="Arial"/>
                <a:sym typeface="Arial"/>
              </a:rPr>
              <a:t>currently</a:t>
            </a:r>
            <a:r>
              <a:rPr lang="en" dirty="0">
                <a:latin typeface="Arial"/>
                <a:ea typeface="Arial"/>
                <a:cs typeface="Arial"/>
                <a:sym typeface="Arial"/>
              </a:rPr>
              <a:t> enrolled </a:t>
            </a:r>
            <a:r>
              <a:rPr lang="en" u="sng" dirty="0">
                <a:latin typeface="Arial"/>
                <a:ea typeface="Arial"/>
                <a:cs typeface="Arial"/>
                <a:sym typeface="Arial"/>
              </a:rPr>
              <a:t>and</a:t>
            </a:r>
            <a:r>
              <a:rPr lang="en" dirty="0">
                <a:latin typeface="Arial"/>
                <a:ea typeface="Arial"/>
                <a:cs typeface="Arial"/>
                <a:sym typeface="Arial"/>
              </a:rPr>
              <a:t> eligible for the HSA may contribute an additional $1000 (above and beyond the IRS maximum) annually to their account.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Arial"/>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62"/>
        <p:cNvGrpSpPr/>
        <p:nvPr/>
      </p:nvGrpSpPr>
      <p:grpSpPr>
        <a:xfrm>
          <a:off x="0" y="0"/>
          <a:ext cx="0" cy="0"/>
          <a:chOff x="0" y="0"/>
          <a:chExt cx="0" cy="0"/>
        </a:xfrm>
      </p:grpSpPr>
      <p:sp>
        <p:nvSpPr>
          <p:cNvPr id="22463" name="Google Shape;22463;p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464" name="Google Shape;22464;p2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In addition to using your debit card you can also submit a distribution request from your HSA at anytime.</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You can login to your online account or use your mobile app to request a payment to be sent directly to your provider or request a distribution directly to yourself for an expense you paid out of pocket.</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And don’t forget about direct deposit! You can set up direct deposit directly from your online account allowing us to automatically distribute funds directly to your bank account!</a:t>
            </a:r>
            <a:endParaRPr>
              <a:latin typeface="Arial"/>
              <a:ea typeface="Arial"/>
              <a:cs typeface="Arial"/>
              <a:sym typeface="Arial"/>
            </a:endParaRPr>
          </a:p>
          <a:p>
            <a:pPr marL="0" lvl="0" indent="0" algn="l" rtl="0">
              <a:lnSpc>
                <a:spcPct val="100000"/>
              </a:lnSpc>
              <a:spcBef>
                <a:spcPts val="0"/>
              </a:spcBef>
              <a:spcAft>
                <a:spcPts val="0"/>
              </a:spcAft>
              <a:buSzPts val="1100"/>
              <a:buNone/>
            </a:pPr>
            <a:endParaRPr>
              <a:latin typeface="Arial"/>
              <a:ea typeface="Arial"/>
              <a:cs typeface="Arial"/>
              <a:sym typeface="Aria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36"/>
        <p:cNvGrpSpPr/>
        <p:nvPr/>
      </p:nvGrpSpPr>
      <p:grpSpPr>
        <a:xfrm>
          <a:off x="0" y="0"/>
          <a:ext cx="0" cy="0"/>
          <a:chOff x="0" y="0"/>
          <a:chExt cx="0" cy="0"/>
        </a:xfrm>
      </p:grpSpPr>
      <p:sp>
        <p:nvSpPr>
          <p:cNvPr id="22137" name="Google Shape;22137;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138" name="Google Shape;22138;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n" sz="1100" b="0" i="0" u="none" strike="noStrike" cap="none">
                <a:solidFill>
                  <a:schemeClr val="dk1"/>
                </a:solidFill>
                <a:latin typeface="Arial"/>
                <a:ea typeface="Arial"/>
                <a:cs typeface="Arial"/>
                <a:sym typeface="Arial"/>
              </a:rPr>
              <a:t>During our presentation today, I’ll be reviewing what a VEBA is and why you should consider enrolling in an VEBA.</a:t>
            </a:r>
            <a:endParaRPr sz="110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95"/>
        <p:cNvGrpSpPr/>
        <p:nvPr/>
      </p:nvGrpSpPr>
      <p:grpSpPr>
        <a:xfrm>
          <a:off x="0" y="0"/>
          <a:ext cx="0" cy="0"/>
          <a:chOff x="0" y="0"/>
          <a:chExt cx="0" cy="0"/>
        </a:xfrm>
      </p:grpSpPr>
      <p:sp>
        <p:nvSpPr>
          <p:cNvPr id="22496" name="Google Shape;22496;p2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497" name="Google Shape;22497;p2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So what do you need to do when it comes to your HSA?</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WEX will make it easy for you to </a:t>
            </a:r>
            <a:r>
              <a:rPr lang="en">
                <a:solidFill>
                  <a:srgbClr val="000000"/>
                </a:solidFill>
                <a:latin typeface="Arial"/>
                <a:ea typeface="Arial"/>
                <a:cs typeface="Arial"/>
                <a:sym typeface="Arial"/>
              </a:rPr>
              <a:t>manage</a:t>
            </a:r>
            <a:r>
              <a:rPr lang="en" sz="1200" i="0" u="none" strike="noStrike" cap="none">
                <a:solidFill>
                  <a:srgbClr val="000000"/>
                </a:solidFill>
                <a:latin typeface="Arial"/>
                <a:ea typeface="Arial"/>
                <a:cs typeface="Arial"/>
                <a:sym typeface="Arial"/>
              </a:rPr>
              <a:t> your HSA with an online account, free benefits mobile app as well as text and email alerts.</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All you have to do is make sure you use your HSA for eligible health care expenses.</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We recommend saving your documentation such as itemized receipts and EOBs for tax purposes.</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Then at the end of the year we will provide you with the necessary tax forms for you to file your taxes. But its still your responsibility to report your HSA contributions and distributions at tax time.</a:t>
            </a:r>
            <a:endParaRPr>
              <a:latin typeface="Arial"/>
              <a:ea typeface="Arial"/>
              <a:cs typeface="Arial"/>
              <a:sym typeface="Arial"/>
            </a:endParaRPr>
          </a:p>
          <a:p>
            <a:pPr marL="158750" lvl="0" indent="0" algn="l" rtl="0">
              <a:lnSpc>
                <a:spcPct val="100000"/>
              </a:lnSpc>
              <a:spcBef>
                <a:spcPts val="0"/>
              </a:spcBef>
              <a:spcAft>
                <a:spcPts val="0"/>
              </a:spcAft>
              <a:buClr>
                <a:schemeClr val="dk1"/>
              </a:buClr>
              <a:buSzPts val="1100"/>
              <a:buFont typeface="Arial"/>
              <a:buNone/>
            </a:pPr>
            <a:endParaRPr sz="1200">
              <a:solidFill>
                <a:schemeClr val="dk1"/>
              </a:solidFill>
              <a:latin typeface="Arial"/>
              <a:ea typeface="Arial"/>
              <a:cs typeface="Arial"/>
              <a:sym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02"/>
        <p:cNvGrpSpPr/>
        <p:nvPr/>
      </p:nvGrpSpPr>
      <p:grpSpPr>
        <a:xfrm>
          <a:off x="0" y="0"/>
          <a:ext cx="0" cy="0"/>
          <a:chOff x="0" y="0"/>
          <a:chExt cx="0" cy="0"/>
        </a:xfrm>
      </p:grpSpPr>
      <p:sp>
        <p:nvSpPr>
          <p:cNvPr id="22503" name="Google Shape;22503;p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504" name="Google Shape;22504;p2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So </a:t>
            </a:r>
            <a:r>
              <a:rPr lang="en">
                <a:solidFill>
                  <a:srgbClr val="000000"/>
                </a:solidFill>
                <a:latin typeface="Arial"/>
                <a:ea typeface="Arial"/>
                <a:cs typeface="Arial"/>
                <a:sym typeface="Arial"/>
              </a:rPr>
              <a:t>let's</a:t>
            </a:r>
            <a:r>
              <a:rPr lang="en" sz="1200" i="0" u="none" strike="noStrike" cap="none">
                <a:solidFill>
                  <a:srgbClr val="000000"/>
                </a:solidFill>
                <a:latin typeface="Arial"/>
                <a:ea typeface="Arial"/>
                <a:cs typeface="Arial"/>
                <a:sym typeface="Arial"/>
              </a:rPr>
              <a:t> talk a little more about investment options.</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After you have met your minimum cash balance you can start investing your HSA funds.</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We have 30 different investment options for you to choose from – and now you can even keep track of your HSA portfolio right from your benefits mobile app!</a:t>
            </a:r>
            <a:endParaRPr>
              <a:latin typeface="Arial"/>
              <a:ea typeface="Arial"/>
              <a:cs typeface="Arial"/>
              <a:sym typeface="Arial"/>
            </a:endParaRPr>
          </a:p>
          <a:p>
            <a:pPr marL="0" lvl="0" indent="0" algn="l" rtl="0">
              <a:lnSpc>
                <a:spcPct val="100000"/>
              </a:lnSpc>
              <a:spcBef>
                <a:spcPts val="0"/>
              </a:spcBef>
              <a:spcAft>
                <a:spcPts val="0"/>
              </a:spcAft>
              <a:buSzPts val="1400"/>
              <a:buNone/>
            </a:pPr>
            <a:endParaRPr sz="1200">
              <a:solidFill>
                <a:schemeClr val="dk1"/>
              </a:solidFill>
              <a:latin typeface="Arial"/>
              <a:ea typeface="Arial"/>
              <a:cs typeface="Arial"/>
              <a:sym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28"/>
        <p:cNvGrpSpPr/>
        <p:nvPr/>
      </p:nvGrpSpPr>
      <p:grpSpPr>
        <a:xfrm>
          <a:off x="0" y="0"/>
          <a:ext cx="0" cy="0"/>
          <a:chOff x="0" y="0"/>
          <a:chExt cx="0" cy="0"/>
        </a:xfrm>
      </p:grpSpPr>
      <p:sp>
        <p:nvSpPr>
          <p:cNvPr id="22529" name="Google Shape;22529;p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530" name="Google Shape;22530;p2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WEX also provides you with a variety of tools to help you manage your health care expenses including:</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Your online account has an investment guidance tool – just follow the series of questions about your HSA goals and we will provide you with recommendations</a:t>
            </a:r>
            <a:endParaRPr>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a:solidFill>
                  <a:srgbClr val="000000"/>
                </a:solidFill>
                <a:latin typeface="Arial"/>
                <a:ea typeface="Arial"/>
                <a:cs typeface="Arial"/>
                <a:sym typeface="Arial"/>
              </a:rPr>
              <a:t>We also have an HSA calculator to help you estimate how much to contribute into your HSA each year.</a:t>
            </a:r>
            <a:endParaRPr>
              <a:latin typeface="Arial"/>
              <a:ea typeface="Arial"/>
              <a:cs typeface="Arial"/>
              <a:sym typeface="Arial"/>
            </a:endParaRPr>
          </a:p>
          <a:p>
            <a:pPr marL="171450" lvl="0" indent="-95250" algn="l" rtl="0">
              <a:lnSpc>
                <a:spcPct val="100000"/>
              </a:lnSpc>
              <a:spcBef>
                <a:spcPts val="0"/>
              </a:spcBef>
              <a:spcAft>
                <a:spcPts val="0"/>
              </a:spcAft>
              <a:buClr>
                <a:schemeClr val="dk1"/>
              </a:buClr>
              <a:buSzPts val="1200"/>
              <a:buFont typeface="Calibri"/>
              <a:buNone/>
            </a:pPr>
            <a:endParaRPr sz="1200">
              <a:solidFill>
                <a:schemeClr val="dk1"/>
              </a:solidFill>
              <a:latin typeface="Arial"/>
              <a:ea typeface="Arial"/>
              <a:cs typeface="Arial"/>
              <a:sym typeface="Arial"/>
            </a:endParaRPr>
          </a:p>
          <a:p>
            <a:pPr marL="158750" lvl="0" indent="0" algn="l" rtl="0">
              <a:lnSpc>
                <a:spcPct val="100000"/>
              </a:lnSpc>
              <a:spcBef>
                <a:spcPts val="0"/>
              </a:spcBef>
              <a:spcAft>
                <a:spcPts val="0"/>
              </a:spcAft>
              <a:buClr>
                <a:schemeClr val="dk1"/>
              </a:buClr>
              <a:buSzPts val="1100"/>
              <a:buFont typeface="Arial"/>
              <a:buNone/>
            </a:pPr>
            <a:endParaRPr sz="1200">
              <a:solidFill>
                <a:schemeClr val="dk1"/>
              </a:solidFill>
              <a:latin typeface="Arial"/>
              <a:ea typeface="Arial"/>
              <a:cs typeface="Arial"/>
              <a:sym typeface="Aria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35"/>
        <p:cNvGrpSpPr/>
        <p:nvPr/>
      </p:nvGrpSpPr>
      <p:grpSpPr>
        <a:xfrm>
          <a:off x="0" y="0"/>
          <a:ext cx="0" cy="0"/>
          <a:chOff x="0" y="0"/>
          <a:chExt cx="0" cy="0"/>
        </a:xfrm>
      </p:grpSpPr>
      <p:sp>
        <p:nvSpPr>
          <p:cNvPr id="22536" name="Google Shape;22536;g2dfa82a3d80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latin typeface="Arial"/>
                <a:ea typeface="Arial"/>
                <a:cs typeface="Arial"/>
                <a:sym typeface="Arial"/>
              </a:rPr>
              <a:t>You have the option to select </a:t>
            </a:r>
            <a:r>
              <a:rPr lang="en">
                <a:latin typeface="Arial"/>
                <a:ea typeface="Arial"/>
                <a:cs typeface="Arial"/>
                <a:sym typeface="Arial"/>
              </a:rPr>
              <a:t>from two different reimbursement accounts that work with your health plan. Choose the option that fits your current health care spending and retirement planning needs. You and your employer can contribute funds to an HSA, but only your employer can contribute to your VEBA.  </a:t>
            </a:r>
            <a:r>
              <a:rPr lang="en" sz="1200" i="0" u="none" strike="noStrike" cap="none">
                <a:solidFill>
                  <a:srgbClr val="000000"/>
                </a:solidFill>
                <a:latin typeface="Arial"/>
                <a:ea typeface="Arial"/>
                <a:cs typeface="Arial"/>
                <a:sym typeface="Arial"/>
              </a:rPr>
              <a:t>The chart above gives you a side by side to consider when making your choices.  You might even be thinking, wouldn’t it be nice to have both?!  Good news, you can.  Here’s how: </a:t>
            </a:r>
            <a:endParaRPr>
              <a:latin typeface="Arial"/>
              <a:ea typeface="Arial"/>
              <a:cs typeface="Arial"/>
              <a:sym typeface="Arial"/>
            </a:endParaRPr>
          </a:p>
        </p:txBody>
      </p:sp>
      <p:sp>
        <p:nvSpPr>
          <p:cNvPr id="22537" name="Google Shape;22537;g2dfa82a3d8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68"/>
        <p:cNvGrpSpPr/>
        <p:nvPr/>
      </p:nvGrpSpPr>
      <p:grpSpPr>
        <a:xfrm>
          <a:off x="0" y="0"/>
          <a:ext cx="0" cy="0"/>
          <a:chOff x="0" y="0"/>
          <a:chExt cx="0" cy="0"/>
        </a:xfrm>
      </p:grpSpPr>
      <p:sp>
        <p:nvSpPr>
          <p:cNvPr id="22569" name="Google Shape;22569;p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570" name="Google Shape;22570;p23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71450" marR="0" lvl="0" indent="-171450" algn="l" rtl="0">
              <a:lnSpc>
                <a:spcPct val="100000"/>
              </a:lnSpc>
              <a:spcBef>
                <a:spcPts val="0"/>
              </a:spcBef>
              <a:spcAft>
                <a:spcPts val="0"/>
              </a:spcAft>
              <a:buClr>
                <a:srgbClr val="000000"/>
              </a:buClr>
              <a:buSzPts val="1200"/>
              <a:buFont typeface="Arial"/>
              <a:buChar char="•"/>
            </a:pPr>
            <a:r>
              <a:rPr lang="en" dirty="0">
                <a:latin typeface="Arial"/>
                <a:ea typeface="Arial"/>
                <a:cs typeface="Arial"/>
                <a:sym typeface="Arial"/>
              </a:rPr>
              <a:t>Here’s how it works. MHC/WEX can offer a unique solution. You have three options for how you handle your employer contributions.  With this consideration, the most important thing is that you</a:t>
            </a:r>
            <a:r>
              <a:rPr lang="en" sz="1200" i="0" u="none" strike="noStrike" cap="none" dirty="0">
                <a:solidFill>
                  <a:srgbClr val="000000"/>
                </a:solidFill>
                <a:latin typeface="Arial"/>
                <a:ea typeface="Arial"/>
                <a:cs typeface="Arial"/>
                <a:sym typeface="Arial"/>
              </a:rPr>
              <a:t> </a:t>
            </a:r>
            <a:r>
              <a:rPr lang="en" dirty="0">
                <a:latin typeface="Arial"/>
                <a:ea typeface="Arial"/>
                <a:cs typeface="Arial"/>
                <a:sym typeface="Arial"/>
              </a:rPr>
              <a:t>make sure you are signed up for a HDHP, the one that allows you to have an HSA.  From there, there are three different options. </a:t>
            </a:r>
            <a:br>
              <a:rPr lang="en" dirty="0">
                <a:latin typeface="Arial"/>
                <a:ea typeface="Arial"/>
                <a:cs typeface="Arial"/>
                <a:sym typeface="Arial"/>
              </a:rPr>
            </a:b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r>
              <a:rPr lang="en" dirty="0">
                <a:latin typeface="Arial"/>
                <a:ea typeface="Arial"/>
                <a:cs typeface="Arial"/>
                <a:sym typeface="Arial"/>
              </a:rPr>
              <a:t>100% of funds in VEBA 100% of your employer contribution will be placed in an VEBA on your behalf. </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If you choose 100% VEBA, you can also open and contribute to an HSA tax free through your paycheck. Your VEBA is limited to dental and vision expenses only for years you or your employer contribute to an HSA.</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Freeze your VEBA and use just your HSA to save VEBA dollars for post-employment.</a:t>
            </a:r>
            <a:endParaRPr dirty="0">
              <a:latin typeface="Arial"/>
              <a:ea typeface="Arial"/>
              <a:cs typeface="Arial"/>
              <a:sym typeface="Arial"/>
            </a:endParaRPr>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r>
              <a:rPr lang="en" dirty="0">
                <a:latin typeface="Arial"/>
                <a:ea typeface="Arial"/>
                <a:cs typeface="Arial"/>
                <a:sym typeface="Arial"/>
              </a:rPr>
              <a:t>100% of funds in HSA </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100% of your employer contribution goes into an HSA. </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You can add pre-tax payroll deductions up to the IRS contribution limits</a:t>
            </a:r>
            <a:endParaRPr dirty="0">
              <a:latin typeface="Arial"/>
              <a:ea typeface="Arial"/>
              <a:cs typeface="Arial"/>
              <a:sym typeface="Arial"/>
            </a:endParaRPr>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r>
              <a:rPr lang="en" sz="1200" i="0" u="none" strike="noStrike" cap="none" dirty="0">
                <a:solidFill>
                  <a:srgbClr val="000000"/>
                </a:solidFill>
                <a:latin typeface="Arial"/>
                <a:ea typeface="Arial"/>
                <a:cs typeface="Arial"/>
                <a:sym typeface="Arial"/>
              </a:rPr>
              <a:t>The last option is a 50/50 split: </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With this option, your employer contributions are distributed evenly into each account. Use VEBA funds for dental or vision expenses as long as you or your employer are contributing to an HSA. </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You can save your VEBA funds to pay medical premiums post-employment. </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Use your HSA funds to pay for eligible expenses now or post-employment. </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This option provides funding for current needs, but also ensures that you save tax-free funds for medical expenses post-employment. </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You can contribute additional dollars to your HSA (up to the IRS limit) tax-free through your paycheck. </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dirty="0">
                <a:latin typeface="Arial"/>
                <a:ea typeface="Arial"/>
                <a:cs typeface="Arial"/>
                <a:sym typeface="Arial"/>
              </a:rPr>
              <a:t>Freeze your hybrid VEBA so no funds come out for dental/vision by contacting WEX customer service.</a:t>
            </a:r>
            <a:endParaRPr dirty="0">
              <a:latin typeface="Arial"/>
              <a:ea typeface="Arial"/>
              <a:cs typeface="Arial"/>
              <a:sym typeface="Arial"/>
            </a:endParaRPr>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76"/>
        <p:cNvGrpSpPr/>
        <p:nvPr/>
      </p:nvGrpSpPr>
      <p:grpSpPr>
        <a:xfrm>
          <a:off x="0" y="0"/>
          <a:ext cx="0" cy="0"/>
          <a:chOff x="0" y="0"/>
          <a:chExt cx="0" cy="0"/>
        </a:xfrm>
      </p:grpSpPr>
      <p:sp>
        <p:nvSpPr>
          <p:cNvPr id="22577" name="Google Shape;22577;g304a03afb5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578" name="Google Shape;22578;g304a03afb5c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For any questions or assistance you may need, our participant services team is available to you Monday through Friday from 6 am to 9 pm Central time.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have a variety of options to contact us.  You can use the live chat feature by logging into your online account, </a:t>
            </a:r>
            <a:r>
              <a:rPr lang="en" dirty="0"/>
              <a:t>get support on our</a:t>
            </a:r>
            <a:r>
              <a:rPr lang="en" dirty="0">
                <a:latin typeface="Arial"/>
                <a:ea typeface="Arial"/>
                <a:cs typeface="Arial"/>
                <a:sym typeface="Arial"/>
              </a:rPr>
              <a:t> website at www.wexinc.com, or call to speak to a participant services representative.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r>
              <a:rPr lang="en" i="1" dirty="0"/>
              <a:t>If participates ask for instructions…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Live Chat: from your online account, select Need Help? in the bottom right corner, which will open a virtual assistant window, then follow prompts.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Support on Website: </a:t>
            </a:r>
            <a:r>
              <a:rPr lang="en" i="1" dirty="0">
                <a:solidFill>
                  <a:schemeClr val="dk1"/>
                </a:solidFill>
              </a:rPr>
              <a:t>To access the form, follow the below steps:</a:t>
            </a:r>
            <a:endParaRPr i="1" dirty="0">
              <a:solidFill>
                <a:schemeClr val="dk1"/>
              </a:solidFill>
            </a:endParaRPr>
          </a:p>
          <a:p>
            <a:pPr marL="457200" lvl="0" indent="-317500" algn="l" rtl="0">
              <a:lnSpc>
                <a:spcPct val="115000"/>
              </a:lnSpc>
              <a:spcBef>
                <a:spcPts val="0"/>
              </a:spcBef>
              <a:spcAft>
                <a:spcPts val="0"/>
              </a:spcAft>
              <a:buClr>
                <a:schemeClr val="dk1"/>
              </a:buClr>
              <a:buSzPts val="1400"/>
              <a:buAutoNum type="arabicPeriod"/>
            </a:pPr>
            <a:r>
              <a:rPr lang="en" i="1" dirty="0">
                <a:solidFill>
                  <a:schemeClr val="dk1"/>
                </a:solidFill>
              </a:rPr>
              <a:t>Navigate to</a:t>
            </a:r>
            <a:r>
              <a:rPr lang="en" i="1" dirty="0">
                <a:solidFill>
                  <a:schemeClr val="dk1"/>
                </a:solidFill>
                <a:uFill>
                  <a:noFill/>
                </a:uFill>
                <a:hlinkClick r:id="rId3">
                  <a:extLst>
                    <a:ext uri="{A12FA001-AC4F-418D-AE19-62706E023703}">
                      <ahyp:hlinkClr xmlns:ahyp="http://schemas.microsoft.com/office/drawing/2018/hyperlinkcolor" val="tx"/>
                    </a:ext>
                  </a:extLst>
                </a:hlinkClick>
              </a:rPr>
              <a:t> </a:t>
            </a:r>
            <a:r>
              <a:rPr lang="en" i="1" dirty="0">
                <a:solidFill>
                  <a:schemeClr val="hlink"/>
                </a:solidFill>
                <a:uFill>
                  <a:noFill/>
                </a:uFill>
                <a:hlinkClick r:id="rId3"/>
              </a:rPr>
              <a:t>www.wexinc.com</a:t>
            </a:r>
            <a:r>
              <a:rPr lang="en" i="1" dirty="0">
                <a:solidFill>
                  <a:schemeClr val="dk1"/>
                </a:solidFill>
              </a:rPr>
              <a:t> &gt; Support &gt; Contact customer service team &gt; Contact WEX benefits.</a:t>
            </a:r>
            <a:endParaRPr i="1" dirty="0">
              <a:solidFill>
                <a:schemeClr val="dk1"/>
              </a:solidFill>
            </a:endParaRPr>
          </a:p>
          <a:p>
            <a:pPr marL="457200" lvl="0" indent="-317500" algn="l" rtl="0">
              <a:lnSpc>
                <a:spcPct val="115000"/>
              </a:lnSpc>
              <a:spcBef>
                <a:spcPts val="0"/>
              </a:spcBef>
              <a:spcAft>
                <a:spcPts val="0"/>
              </a:spcAft>
              <a:buClr>
                <a:schemeClr val="dk1"/>
              </a:buClr>
              <a:buSzPts val="1400"/>
              <a:buAutoNum type="arabicPeriod"/>
            </a:pPr>
            <a:r>
              <a:rPr lang="en" i="1" dirty="0">
                <a:solidFill>
                  <a:schemeClr val="dk1"/>
                </a:solidFill>
              </a:rPr>
              <a:t>Select the following:</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a.</a:t>
            </a:r>
            <a:r>
              <a:rPr lang="en" sz="700" i="1" dirty="0">
                <a:solidFill>
                  <a:schemeClr val="dk1"/>
                </a:solidFill>
                <a:latin typeface="Times New Roman"/>
                <a:ea typeface="Times New Roman"/>
                <a:cs typeface="Times New Roman"/>
                <a:sym typeface="Times New Roman"/>
              </a:rPr>
              <a:t>            </a:t>
            </a:r>
            <a:r>
              <a:rPr lang="en" i="1" dirty="0">
                <a:solidFill>
                  <a:schemeClr val="dk1"/>
                </a:solidFill>
              </a:rPr>
              <a:t>Type of Inquiry: Customer Service</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b.</a:t>
            </a:r>
            <a:r>
              <a:rPr lang="en" sz="700" i="1" dirty="0">
                <a:solidFill>
                  <a:schemeClr val="dk1"/>
                </a:solidFill>
                <a:latin typeface="Times New Roman"/>
                <a:ea typeface="Times New Roman"/>
                <a:cs typeface="Times New Roman"/>
                <a:sym typeface="Times New Roman"/>
              </a:rPr>
              <a:t>            </a:t>
            </a:r>
            <a:r>
              <a:rPr lang="en" i="1" dirty="0">
                <a:solidFill>
                  <a:schemeClr val="dk1"/>
                </a:solidFill>
              </a:rPr>
              <a:t>I am a: Employee/Participant</a:t>
            </a:r>
            <a:endParaRPr i="1" dirty="0">
              <a:solidFill>
                <a:schemeClr val="dk1"/>
              </a:solidFill>
            </a:endParaRPr>
          </a:p>
          <a:p>
            <a:pPr marL="457200" lvl="0" indent="-317500" algn="l" rtl="0">
              <a:lnSpc>
                <a:spcPct val="115000"/>
              </a:lnSpc>
              <a:spcBef>
                <a:spcPts val="1200"/>
              </a:spcBef>
              <a:spcAft>
                <a:spcPts val="0"/>
              </a:spcAft>
              <a:buClr>
                <a:schemeClr val="dk1"/>
              </a:buClr>
              <a:buSzPts val="1400"/>
              <a:buAutoNum type="arabicPeriod" startAt="3"/>
            </a:pPr>
            <a:r>
              <a:rPr lang="en" i="1" dirty="0">
                <a:solidFill>
                  <a:schemeClr val="dk1"/>
                </a:solidFill>
              </a:rPr>
              <a:t>Select “</a:t>
            </a:r>
            <a:r>
              <a:rPr lang="en" i="1" dirty="0">
                <a:solidFill>
                  <a:schemeClr val="hlink"/>
                </a:solidFill>
                <a:uFill>
                  <a:noFill/>
                </a:uFill>
                <a:hlinkClick r:id="rId4"/>
              </a:rPr>
              <a:t>WEX Benefits Support Center</a:t>
            </a:r>
            <a:r>
              <a:rPr lang="en" i="1" dirty="0">
                <a:solidFill>
                  <a:schemeClr val="dk1"/>
                </a:solidFill>
              </a:rPr>
              <a:t>”.</a:t>
            </a:r>
            <a:endParaRPr i="1" dirty="0">
              <a:solidFill>
                <a:schemeClr val="dk1"/>
              </a:solidFill>
            </a:endParaRPr>
          </a:p>
          <a:p>
            <a:pPr marL="457200" lvl="0" indent="-317500" algn="l" rtl="0">
              <a:lnSpc>
                <a:spcPct val="115000"/>
              </a:lnSpc>
              <a:spcBef>
                <a:spcPts val="0"/>
              </a:spcBef>
              <a:spcAft>
                <a:spcPts val="0"/>
              </a:spcAft>
              <a:buClr>
                <a:schemeClr val="dk1"/>
              </a:buClr>
              <a:buSzPts val="1400"/>
              <a:buAutoNum type="arabicPeriod" startAt="3"/>
            </a:pPr>
            <a:r>
              <a:rPr lang="en" i="1" dirty="0">
                <a:solidFill>
                  <a:schemeClr val="dk1"/>
                </a:solidFill>
              </a:rPr>
              <a:t>Complete the form.</a:t>
            </a:r>
            <a:endParaRPr i="1" dirty="0">
              <a:solidFill>
                <a:schemeClr val="dk1"/>
              </a:solidFill>
            </a:endParaRPr>
          </a:p>
          <a:p>
            <a:pPr marL="457200" lvl="0" indent="-317500" algn="l" rtl="0">
              <a:lnSpc>
                <a:spcPct val="115000"/>
              </a:lnSpc>
              <a:spcBef>
                <a:spcPts val="0"/>
              </a:spcBef>
              <a:spcAft>
                <a:spcPts val="0"/>
              </a:spcAft>
              <a:buClr>
                <a:schemeClr val="dk1"/>
              </a:buClr>
              <a:buSzPts val="1400"/>
              <a:buAutoNum type="arabicPeriod" startAt="3"/>
            </a:pPr>
            <a:r>
              <a:rPr lang="en" i="1" dirty="0">
                <a:solidFill>
                  <a:schemeClr val="dk1"/>
                </a:solidFill>
              </a:rPr>
              <a:t>A successful submission message will appear indicating that we'll be in touch.</a:t>
            </a:r>
            <a:endParaRPr i="1" dirty="0">
              <a:solidFill>
                <a:schemeClr val="dk1"/>
              </a:solidFill>
            </a:endParaRPr>
          </a:p>
          <a:p>
            <a:pPr marL="457200" lvl="0" indent="-317500" algn="l" rtl="0">
              <a:lnSpc>
                <a:spcPct val="115000"/>
              </a:lnSpc>
              <a:spcBef>
                <a:spcPts val="0"/>
              </a:spcBef>
              <a:spcAft>
                <a:spcPts val="0"/>
              </a:spcAft>
              <a:buClr>
                <a:schemeClr val="dk1"/>
              </a:buClr>
              <a:buSzPts val="1400"/>
              <a:buAutoNum type="arabicPeriod" startAt="3"/>
            </a:pPr>
            <a:r>
              <a:rPr lang="en" i="1" dirty="0">
                <a:solidFill>
                  <a:schemeClr val="dk1"/>
                </a:solidFill>
              </a:rPr>
              <a:t>The employee/participant will receive an email response with additional details or resolution to their inquiry.</a:t>
            </a:r>
            <a:endParaRPr dirty="0"/>
          </a:p>
          <a:p>
            <a:pPr marL="0" lvl="0" indent="0" algn="l" rtl="0">
              <a:lnSpc>
                <a:spcPct val="100000"/>
              </a:lnSpc>
              <a:spcBef>
                <a:spcPts val="1200"/>
              </a:spcBef>
              <a:spcAft>
                <a:spcPts val="0"/>
              </a:spcAft>
              <a:buClr>
                <a:schemeClr val="dk1"/>
              </a:buClr>
              <a:buSzPts val="1200"/>
              <a:buFont typeface="Calibri"/>
              <a:buNone/>
            </a:pPr>
            <a:r>
              <a:rPr lang="en" i="1" dirty="0"/>
              <a:t>Form URL: </a:t>
            </a:r>
            <a:r>
              <a:rPr lang="en" i="1" u="sng" dirty="0">
                <a:solidFill>
                  <a:schemeClr val="hlink"/>
                </a:solidFill>
                <a:hlinkClick r:id="rId5"/>
              </a:rPr>
              <a:t>https://wexhealthinc.my.site.com/WEXbenefitscontactus/s/</a:t>
            </a:r>
            <a:endParaRPr i="1" dirty="0"/>
          </a:p>
          <a:p>
            <a:pPr marL="0" lvl="0" indent="0" algn="l" rtl="0">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13"/>
        <p:cNvGrpSpPr/>
        <p:nvPr/>
      </p:nvGrpSpPr>
      <p:grpSpPr>
        <a:xfrm>
          <a:off x="0" y="0"/>
          <a:ext cx="0" cy="0"/>
          <a:chOff x="0" y="0"/>
          <a:chExt cx="0" cy="0"/>
        </a:xfrm>
      </p:grpSpPr>
      <p:sp>
        <p:nvSpPr>
          <p:cNvPr id="22614" name="Google Shape;22614;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615" name="Google Shape;22615;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Calibri"/>
              <a:buNone/>
            </a:pPr>
            <a:r>
              <a:rPr lang="en">
                <a:latin typeface="Arial"/>
                <a:ea typeface="Arial"/>
                <a:cs typeface="Arial"/>
                <a:sym typeface="Arial"/>
              </a:rPr>
              <a:t>Thank you so much for your time today. We are looking forward to serving you in the year ahead. </a:t>
            </a:r>
            <a:endParaRPr>
              <a:latin typeface="Arial"/>
              <a:ea typeface="Arial"/>
              <a:cs typeface="Arial"/>
              <a:sym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43"/>
        <p:cNvGrpSpPr/>
        <p:nvPr/>
      </p:nvGrpSpPr>
      <p:grpSpPr>
        <a:xfrm>
          <a:off x="0" y="0"/>
          <a:ext cx="0" cy="0"/>
          <a:chOff x="0" y="0"/>
          <a:chExt cx="0" cy="0"/>
        </a:xfrm>
      </p:grpSpPr>
      <p:sp>
        <p:nvSpPr>
          <p:cNvPr id="22144" name="Google Shape;22144;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145" name="Google Shape;22145;p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n" sz="1200" i="0" u="none" strike="noStrike" cap="none">
                <a:solidFill>
                  <a:schemeClr val="dk1"/>
                </a:solidFill>
                <a:latin typeface="Arial"/>
                <a:ea typeface="Arial"/>
                <a:cs typeface="Arial"/>
                <a:sym typeface="Arial"/>
              </a:rPr>
              <a:t>Some of you might be asking yourself, what is a VEBA.  The goal of our time today have you leave today knowing the value a VEBA can bring to you.  A VEBA is a Voluntary Employee Beneficiary Associations </a:t>
            </a:r>
            <a:r>
              <a:rPr lang="en">
                <a:latin typeface="Arial"/>
                <a:ea typeface="Arial"/>
                <a:cs typeface="Arial"/>
                <a:sym typeface="Arial"/>
              </a:rPr>
              <a:t>plan.  It is a type of tax-exempt plan used by you and eligible dependents to pay for eligible medical expenses.  It can only be funded by your employer. </a:t>
            </a: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sz="120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r>
              <a:rPr lang="en" sz="1200" i="0" u="none" strike="noStrike" cap="none">
                <a:solidFill>
                  <a:schemeClr val="dk1"/>
                </a:solidFill>
                <a:latin typeface="Arial"/>
                <a:ea typeface="Arial"/>
                <a:cs typeface="Arial"/>
                <a:sym typeface="Arial"/>
              </a:rPr>
              <a:t>VEBA’s are prevalent in the public sector space.  When your employer puts money away for the future you need it to be safe.  The VEBA offers that safety.  A unique feature of a VEBA is that it doesn’t go into a bank account, it goes into a trust.  I like to think of it as a one way trust.  Meaning, your employer puts money in one way and you are the only one who can take the money out.  Once the money goes into your VEBA it belongs to you forever.  </a:t>
            </a: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sz="120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r>
              <a:rPr lang="en" sz="1200" i="0" u="none" strike="noStrike" cap="none">
                <a:solidFill>
                  <a:schemeClr val="dk1"/>
                </a:solidFill>
                <a:latin typeface="Arial"/>
                <a:ea typeface="Arial"/>
                <a:cs typeface="Arial"/>
                <a:sym typeface="Arial"/>
              </a:rPr>
              <a:t>The money in  your VEBA earns interest, meaning it is consistently growing without you having to do anything.  Dollar one starts investing in the Lincoln Stable Value Fund that has a guaranteed rate of 1.3%.  You also have the option to move out of the stable value fund and move into any of the 30+ additional investment options available to you.  The great news here is that there are no minimums to begin investing and there are no costs to invest. </a:t>
            </a:r>
            <a:r>
              <a:rPr lang="en">
                <a:latin typeface="Arial"/>
                <a:ea typeface="Arial"/>
                <a:cs typeface="Arial"/>
                <a:sym typeface="Arial"/>
              </a:rPr>
              <a:t>Our trust partner can assist you with investment fund specific guidance should you want assistance in exploring your options.  </a:t>
            </a: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r>
              <a:rPr lang="en">
                <a:latin typeface="Arial"/>
                <a:ea typeface="Arial"/>
                <a:cs typeface="Arial"/>
                <a:sym typeface="Arial"/>
              </a:rPr>
              <a:t>In addition to the benefits highlighted, there are no taxes on account contributions, interest or qualified withdrawals.  Think of it like this, if your employer put a contribution on your paycheck directly, it would be subject to state FICA taxes.  When your employer puts money into your VEBA state, federal or FICA tax do not apply.  </a:t>
            </a: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endParaRPr>
              <a:latin typeface="Arial"/>
              <a:ea typeface="Arial"/>
              <a:cs typeface="Arial"/>
              <a:sym typeface="Arial"/>
            </a:endParaRPr>
          </a:p>
          <a:p>
            <a:pPr marL="0" marR="0" lvl="0" indent="0" algn="l" rtl="0">
              <a:lnSpc>
                <a:spcPct val="100000"/>
              </a:lnSpc>
              <a:spcBef>
                <a:spcPts val="0"/>
              </a:spcBef>
              <a:spcAft>
                <a:spcPts val="0"/>
              </a:spcAft>
              <a:buClr>
                <a:schemeClr val="dk1"/>
              </a:buClr>
              <a:buSzPts val="1100"/>
              <a:buFont typeface="Arial"/>
              <a:buNone/>
            </a:pPr>
            <a:r>
              <a:rPr lang="en">
                <a:latin typeface="Arial"/>
                <a:ea typeface="Arial"/>
                <a:cs typeface="Arial"/>
                <a:sym typeface="Arial"/>
              </a:rPr>
              <a:t>This money belongs to you.  Even if you part ways with your current employer or retire, it will always be in your employer trust to access.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p>
        </p:txBody>
      </p:sp>
      <p:sp>
        <p:nvSpPr>
          <p:cNvPr id="22146" name="Google Shape;22146;p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
              <a:t>3</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51"/>
        <p:cNvGrpSpPr/>
        <p:nvPr/>
      </p:nvGrpSpPr>
      <p:grpSpPr>
        <a:xfrm>
          <a:off x="0" y="0"/>
          <a:ext cx="0" cy="0"/>
          <a:chOff x="0" y="0"/>
          <a:chExt cx="0" cy="0"/>
        </a:xfrm>
      </p:grpSpPr>
      <p:sp>
        <p:nvSpPr>
          <p:cNvPr id="22152" name="Google Shape;22152;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153" name="Google Shape;22153;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latin typeface="Arial"/>
                <a:ea typeface="Arial"/>
                <a:cs typeface="Arial"/>
                <a:sym typeface="Arial"/>
              </a:rPr>
              <a:t>Now that you understand the tax savings benefits of what a VEBA offers, what can you actually use it for?  Your VEBA can be used medical, dental, vision expenses, 213d expenses and over the counter expenses.  Over the counter expenses would be when you go into the pharmacy and buy products that do not require a prescription.  Think of contact solution, Advil, etc. You can use your VEBA for all of those things!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One of the great features of a VEBA is that you are able to submit claims for your spouse or any children under the age of 26, regardless if they are covered by your insurance or not. </a:t>
            </a:r>
            <a:endParaRPr>
              <a:latin typeface="Arial"/>
              <a:ea typeface="Arial"/>
              <a:cs typeface="Arial"/>
              <a:sym typeface="Arial"/>
            </a:endParaRPr>
          </a:p>
          <a:p>
            <a:pPr marL="0" lvl="0" indent="0" algn="l" rtl="0">
              <a:lnSpc>
                <a:spcPct val="100000"/>
              </a:lnSpc>
              <a:spcBef>
                <a:spcPts val="0"/>
              </a:spcBef>
              <a:spcAft>
                <a:spcPts val="0"/>
              </a:spcAft>
              <a:buSzPts val="1400"/>
              <a:buNone/>
            </a:pPr>
            <a:endParaRPr>
              <a:latin typeface="Arial"/>
              <a:ea typeface="Arial"/>
              <a:cs typeface="Arial"/>
              <a:sym typeface="Arial"/>
            </a:endParaRPr>
          </a:p>
          <a:p>
            <a:pPr marL="0" lvl="0" indent="0" algn="l" rtl="0">
              <a:lnSpc>
                <a:spcPct val="100000"/>
              </a:lnSpc>
              <a:spcBef>
                <a:spcPts val="0"/>
              </a:spcBef>
              <a:spcAft>
                <a:spcPts val="0"/>
              </a:spcAft>
              <a:buSzPts val="1400"/>
              <a:buNone/>
            </a:pPr>
            <a:r>
              <a:rPr lang="en">
                <a:latin typeface="Arial"/>
                <a:ea typeface="Arial"/>
                <a:cs typeface="Arial"/>
                <a:sym typeface="Arial"/>
              </a:rPr>
              <a:t>Imagine a day when you can stop working.  Until you turn Medicare eligible at age 65, you most likely won’t be in a position to pay for your own health insurance. Here’s the good news about your VEBA.  Once you are post employment you can pay for your premiums and you do not get taxed on it.  This is huge!  Many of your peers who have a VEBA today save their VEBA dollars for post employment.  Something to think about! </a:t>
            </a:r>
            <a:endParaRPr>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latin typeface="Arial"/>
              <a:ea typeface="Arial"/>
              <a:cs typeface="Arial"/>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12"/>
        <p:cNvGrpSpPr/>
        <p:nvPr/>
      </p:nvGrpSpPr>
      <p:grpSpPr>
        <a:xfrm>
          <a:off x="0" y="0"/>
          <a:ext cx="0" cy="0"/>
          <a:chOff x="0" y="0"/>
          <a:chExt cx="0" cy="0"/>
        </a:xfrm>
      </p:grpSpPr>
      <p:sp>
        <p:nvSpPr>
          <p:cNvPr id="22213" name="Google Shape;22213;g2dfa82a3b9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214" name="Google Shape;22214;g2dfa82a3b9c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a:latin typeface="Arial"/>
                <a:ea typeface="Arial"/>
                <a:cs typeface="Arial"/>
                <a:sym typeface="Arial"/>
              </a:rPr>
              <a:t>In addition to your 401k or HSA, you are also required to enter beneficiaries for your VEBA.  The rules I’m going to speak to now are specific to the VEBA and a great benefit.  When I think about the future, I think about if I’m prepared.  One of the many things I think about is, where will my money go, who will it go to?  For your VEBA, if you are married your funds will go to your spouse.  Maybe you aren’t married but have a medical dependent child under the age of 26, your VEBA funds would then go to that child.  If you don’t have a spouse, it automatically goes to your children who fall under the age of 26.  If you do not have a spouse or child  under 26, you can name your beneficiary.  You could say, I want Jane Doe to be the beneficiary of my VEBA funds.  That is allowed with your VEBA.  </a:t>
            </a:r>
            <a:endParaRPr sz="1200">
              <a:solidFill>
                <a:schemeClr val="dk1"/>
              </a:solidFill>
              <a:latin typeface="Arial"/>
              <a:ea typeface="Arial"/>
              <a:cs typeface="Arial"/>
              <a:sym typeface="Aria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20"/>
        <p:cNvGrpSpPr/>
        <p:nvPr/>
      </p:nvGrpSpPr>
      <p:grpSpPr>
        <a:xfrm>
          <a:off x="0" y="0"/>
          <a:ext cx="0" cy="0"/>
          <a:chOff x="0" y="0"/>
          <a:chExt cx="0" cy="0"/>
        </a:xfrm>
      </p:grpSpPr>
      <p:sp>
        <p:nvSpPr>
          <p:cNvPr id="22221" name="Google Shape;22221;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22" name="Google Shape;22222;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dk1"/>
              </a:buClr>
              <a:buSzPts val="1100"/>
              <a:buFont typeface="Arial"/>
              <a:buNone/>
            </a:pPr>
            <a:r>
              <a:rPr lang="en" i="0" u="none" strike="noStrike" cap="none">
                <a:solidFill>
                  <a:schemeClr val="dk1"/>
                </a:solidFill>
                <a:latin typeface="Arial"/>
                <a:ea typeface="Arial"/>
                <a:cs typeface="Arial"/>
                <a:sym typeface="Arial"/>
              </a:rPr>
              <a:t>Now that we have learned about the VEBA, let’s talk about how you can utilize these plans and the multiple resources you have.</a:t>
            </a:r>
            <a:endParaRPr>
              <a:latin typeface="Arial"/>
              <a:ea typeface="Arial"/>
              <a:cs typeface="Arial"/>
              <a:sym typeface="Aria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26"/>
        <p:cNvGrpSpPr/>
        <p:nvPr/>
      </p:nvGrpSpPr>
      <p:grpSpPr>
        <a:xfrm>
          <a:off x="0" y="0"/>
          <a:ext cx="0" cy="0"/>
          <a:chOff x="0" y="0"/>
          <a:chExt cx="0" cy="0"/>
        </a:xfrm>
      </p:grpSpPr>
      <p:sp>
        <p:nvSpPr>
          <p:cNvPr id="22227" name="Google Shape;22227;p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228" name="Google Shape;22228;p2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a:latin typeface="Arial"/>
                <a:ea typeface="Arial"/>
                <a:cs typeface="Arial"/>
                <a:sym typeface="Arial"/>
              </a:rPr>
              <a:t>Accessing your funds needs to be easy. The easiest way to get reimbursed is by using your WEX benefits debit card.  Whether you are at the dentist whether you are picking up a prescription, the debit card allows you to easily access your VEBA or HSA funds along with any other plans you are enrolled in.  Your enrollment in any of our plans includes our free benefits debit card. This allows you to easily access your funds right from your wallet to help you minimize the amount of out of pocket spending.</a:t>
            </a:r>
            <a:endParaRPr>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latin typeface="Arial"/>
                <a:ea typeface="Arial"/>
                <a:cs typeface="Arial"/>
                <a:sym typeface="Arial"/>
              </a:rPr>
              <a:t>We will mail you a new debit card 90 days before the expiration date of your current debit card. All cards will be good for 4 years. </a:t>
            </a:r>
            <a:endParaRPr>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latin typeface="Arial"/>
                <a:ea typeface="Arial"/>
                <a:cs typeface="Arial"/>
                <a:sym typeface="Arial"/>
              </a:rPr>
              <a:t>Regardless if you are enrolled in an VEBA, HSA, or </a:t>
            </a:r>
            <a:r>
              <a:rPr lang="en">
                <a:latin typeface="Arial"/>
                <a:ea typeface="Arial"/>
                <a:cs typeface="Arial"/>
                <a:sym typeface="Arial"/>
              </a:rPr>
              <a:t>other WEX benefits,</a:t>
            </a:r>
            <a:r>
              <a:rPr lang="en" sz="1200">
                <a:solidFill>
                  <a:schemeClr val="dk1"/>
                </a:solidFill>
                <a:latin typeface="Arial"/>
                <a:ea typeface="Arial"/>
                <a:cs typeface="Arial"/>
                <a:sym typeface="Arial"/>
              </a:rPr>
              <a:t> you will use the same card. </a:t>
            </a:r>
            <a:endParaRPr>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latin typeface="Arial"/>
                <a:ea typeface="Arial"/>
                <a:cs typeface="Arial"/>
                <a:sym typeface="Arial"/>
              </a:rPr>
              <a:t>If your card is lost or stolen, you can order a new card free of charge from the benefits mobile app or by going through your online account. </a:t>
            </a:r>
            <a:endParaRPr>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latin typeface="Arial"/>
                <a:ea typeface="Arial"/>
                <a:cs typeface="Arial"/>
                <a:sym typeface="Arial"/>
              </a:rPr>
              <a:t>You can request a debit card for your dependents and/or spouse. First ensure they are added to your online account. You can do that by going to the Profile section of your online account. Once they are added you can select Banking/Cards and request a card for each dependent. A dependent must be 18 years of age or older to receive a debit card. </a:t>
            </a:r>
            <a:endParaRPr sz="1200">
              <a:solidFill>
                <a:schemeClr val="dk1"/>
              </a:solidFill>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Arial"/>
              <a:buNone/>
            </a:pPr>
            <a:r>
              <a:rPr lang="en">
                <a:latin typeface="Arial"/>
                <a:ea typeface="Arial"/>
                <a:cs typeface="Arial"/>
                <a:sym typeface="Arial"/>
              </a:rPr>
              <a:t>The WEX Benefits Debit Card is the most common way that claims against your VEBA and HSA are filed.  The VEBA does have IRS regulations tied to it so don’t’ be surprised if WEX reaches out from time to time to ask for documentation.</a:t>
            </a:r>
            <a:endParaRPr>
              <a:latin typeface="Arial"/>
              <a:ea typeface="Arial"/>
              <a:cs typeface="Arial"/>
              <a:sym typeface="Arial"/>
            </a:endParaRPr>
          </a:p>
          <a:p>
            <a:pPr marL="0" marR="0" lvl="0" indent="0" algn="l" rtl="0">
              <a:lnSpc>
                <a:spcPct val="100000"/>
              </a:lnSpc>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38"/>
        <p:cNvGrpSpPr/>
        <p:nvPr/>
      </p:nvGrpSpPr>
      <p:grpSpPr>
        <a:xfrm>
          <a:off x="0" y="0"/>
          <a:ext cx="0" cy="0"/>
          <a:chOff x="0" y="0"/>
          <a:chExt cx="0" cy="0"/>
        </a:xfrm>
      </p:grpSpPr>
      <p:sp>
        <p:nvSpPr>
          <p:cNvPr id="22239" name="Google Shape;22239;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240" name="Google Shape;22240;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b="0" i="0" u="none" strike="noStrike" cap="none" dirty="0">
                <a:solidFill>
                  <a:srgbClr val="000000"/>
                </a:solidFill>
                <a:latin typeface="Calibri"/>
                <a:ea typeface="Calibri"/>
                <a:cs typeface="Calibri"/>
                <a:sym typeface="Calibri"/>
              </a:rPr>
              <a:t>L</a:t>
            </a:r>
            <a:r>
              <a:rPr lang="en" sz="1200" i="0" u="none" strike="noStrike" cap="none" dirty="0">
                <a:solidFill>
                  <a:srgbClr val="000000"/>
                </a:solidFill>
                <a:latin typeface="Arial"/>
                <a:ea typeface="Arial"/>
                <a:cs typeface="Arial"/>
                <a:sym typeface="Arial"/>
              </a:rPr>
              <a:t>ets talk a bit about documentation! </a:t>
            </a:r>
            <a:r>
              <a:rPr lang="en" sz="1200" i="1" u="none" strike="noStrike" cap="none" dirty="0">
                <a:solidFill>
                  <a:srgbClr val="000000"/>
                </a:solidFill>
                <a:latin typeface="Arial"/>
                <a:ea typeface="Arial"/>
                <a:cs typeface="Arial"/>
                <a:sym typeface="Arial"/>
              </a:rPr>
              <a:t>(say jokingly) </a:t>
            </a:r>
            <a:r>
              <a:rPr lang="en" sz="1200" i="0" u="none" strike="noStrike" cap="none" dirty="0">
                <a:solidFill>
                  <a:srgbClr val="000000"/>
                </a:solidFill>
                <a:latin typeface="Arial"/>
                <a:ea typeface="Arial"/>
                <a:cs typeface="Arial"/>
                <a:sym typeface="Arial"/>
              </a:rPr>
              <a:t>Everyone loves providing documentation, right? </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Arial"/>
                <a:ea typeface="Arial"/>
                <a:cs typeface="Arial"/>
                <a:sym typeface="Arial"/>
              </a:rPr>
              <a:t>Now, there are instances where we will reach out to you requesting documentation for your debit card purchase. This isn’t because we want to keep bothering you, it is because it is an IRS regulation. Before we get into what is needed specifically for substantiation, lets talk about when you may be asked to provide it. </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Arial"/>
                <a:ea typeface="Arial"/>
                <a:cs typeface="Arial"/>
                <a:sym typeface="Aria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Arial"/>
                <a:ea typeface="Arial"/>
                <a:cs typeface="Arial"/>
                <a:sym typeface="Arial"/>
              </a:rPr>
              <a:t>First, our debit card works with what is called an IIAS system. This means that if the merchant allows (typically big box stores like target and cvs will have this feature) our debit card can read what each product being purchased is and can approve and auto-substantiate your transaction if it is </a:t>
            </a:r>
            <a:r>
              <a:rPr lang="en" dirty="0">
                <a:solidFill>
                  <a:srgbClr val="000000"/>
                </a:solidFill>
                <a:latin typeface="Arial"/>
                <a:ea typeface="Arial"/>
                <a:cs typeface="Arial"/>
                <a:sym typeface="Arial"/>
              </a:rPr>
              <a:t>HRA</a:t>
            </a:r>
            <a:r>
              <a:rPr lang="en" sz="1200" i="0" u="none" strike="noStrike" cap="none" dirty="0">
                <a:solidFill>
                  <a:srgbClr val="000000"/>
                </a:solidFill>
                <a:latin typeface="Arial"/>
                <a:ea typeface="Arial"/>
                <a:cs typeface="Arial"/>
                <a:sym typeface="Arial"/>
              </a:rPr>
              <a:t> eligible. For example, say you are at target and you’re purchasing a box of band aides, sunblock and a soda. If you swipe your </a:t>
            </a:r>
            <a:r>
              <a:rPr lang="en" dirty="0">
                <a:solidFill>
                  <a:srgbClr val="000000"/>
                </a:solidFill>
                <a:latin typeface="Arial"/>
                <a:ea typeface="Arial"/>
                <a:cs typeface="Arial"/>
                <a:sym typeface="Arial"/>
              </a:rPr>
              <a:t>HRA</a:t>
            </a:r>
            <a:r>
              <a:rPr lang="en" sz="1200" i="0" u="none" strike="noStrike" cap="none" dirty="0">
                <a:solidFill>
                  <a:srgbClr val="000000"/>
                </a:solidFill>
                <a:latin typeface="Arial"/>
                <a:ea typeface="Arial"/>
                <a:cs typeface="Arial"/>
                <a:sym typeface="Arial"/>
              </a:rPr>
              <a:t> card, it will automatically approve and substantiate the band aides and sunblock, as these are </a:t>
            </a:r>
            <a:r>
              <a:rPr lang="en" dirty="0">
                <a:solidFill>
                  <a:srgbClr val="000000"/>
                </a:solidFill>
                <a:latin typeface="Arial"/>
                <a:ea typeface="Arial"/>
                <a:cs typeface="Arial"/>
                <a:sym typeface="Arial"/>
              </a:rPr>
              <a:t>HRA</a:t>
            </a:r>
            <a:r>
              <a:rPr lang="en" sz="1200" i="0" u="none" strike="noStrike" cap="none" dirty="0">
                <a:solidFill>
                  <a:srgbClr val="000000"/>
                </a:solidFill>
                <a:latin typeface="Arial"/>
                <a:ea typeface="Arial"/>
                <a:cs typeface="Arial"/>
                <a:sym typeface="Arial"/>
              </a:rPr>
              <a:t> eligible, but you would be asked to use a different form of payment for the Soda. In this instance, we will not reach out to you! </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Arial"/>
                <a:ea typeface="Arial"/>
                <a:cs typeface="Arial"/>
                <a:sym typeface="Arial"/>
              </a:rPr>
              <a:t>Next, our debit card allows 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copay and will auto substantiate. This means we won’t ask you for further documentation. </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Arial"/>
                <a:ea typeface="Arial"/>
                <a:cs typeface="Arial"/>
                <a:sym typeface="Arial"/>
              </a:rPr>
              <a:t>Lastly, there are going to places that we will ask you for substantiation, an example would be the dentist office. As the dentist office does not have an IIAS system and offers services that are NOT </a:t>
            </a:r>
            <a:r>
              <a:rPr lang="en" dirty="0">
                <a:solidFill>
                  <a:srgbClr val="000000"/>
                </a:solidFill>
                <a:latin typeface="Arial"/>
                <a:ea typeface="Arial"/>
                <a:cs typeface="Arial"/>
                <a:sym typeface="Arial"/>
              </a:rPr>
              <a:t>HR</a:t>
            </a:r>
            <a:r>
              <a:rPr lang="en" sz="1200" i="0" u="none" strike="noStrike" cap="none" dirty="0">
                <a:solidFill>
                  <a:srgbClr val="000000"/>
                </a:solidFill>
                <a:latin typeface="Arial"/>
                <a:ea typeface="Arial"/>
                <a:cs typeface="Arial"/>
                <a:sym typeface="Arial"/>
              </a:rPr>
              <a:t>A eligible, we will as you to substantiate your transactions there so we can tell if you got a teeth cleaning which is 100% </a:t>
            </a:r>
            <a:r>
              <a:rPr lang="en" dirty="0">
                <a:solidFill>
                  <a:srgbClr val="000000"/>
                </a:solidFill>
                <a:latin typeface="Arial"/>
                <a:ea typeface="Arial"/>
                <a:cs typeface="Arial"/>
                <a:sym typeface="Arial"/>
              </a:rPr>
              <a:t>HR</a:t>
            </a:r>
            <a:r>
              <a:rPr lang="en" sz="1200" i="0" u="none" strike="noStrike" cap="none" dirty="0">
                <a:solidFill>
                  <a:srgbClr val="000000"/>
                </a:solidFill>
                <a:latin typeface="Arial"/>
                <a:ea typeface="Arial"/>
                <a:cs typeface="Arial"/>
                <a:sym typeface="Arial"/>
              </a:rPr>
              <a:t>A eligible, or if you got a teeth whitening, which is NOT an eligible expense. </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Arial"/>
                <a:ea typeface="Arial"/>
                <a:cs typeface="Arial"/>
                <a:sym typeface="Arial"/>
              </a:rPr>
              <a:t>Also, if you are submitting a claim via your mobile app, your online account or manually via the mail the best form of receipt or documentation is an Explanation of Benefits as it contains all of the necessary information for WEX to approve your claim. You receive your explanation of benefits (or EOB) from your medical, dental or vision carriers. </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Arial"/>
                <a:ea typeface="Arial"/>
                <a:cs typeface="Arial"/>
                <a:sym typeface="Arial"/>
              </a:rPr>
              <a:t>Any documentation provided must contain the following information:</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latin typeface="Arial"/>
                <a:ea typeface="Arial"/>
                <a:cs typeface="Arial"/>
                <a:sym typeface="Arial"/>
              </a:rPr>
              <a:t>When the service was received</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latin typeface="Arial"/>
                <a:ea typeface="Arial"/>
                <a:cs typeface="Arial"/>
                <a:sym typeface="Arial"/>
              </a:rPr>
              <a:t>Where the service was received</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latin typeface="Arial"/>
                <a:ea typeface="Arial"/>
                <a:cs typeface="Arial"/>
                <a:sym typeface="Arial"/>
              </a:rPr>
              <a:t>What service was received</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latin typeface="Arial"/>
                <a:ea typeface="Arial"/>
                <a:cs typeface="Arial"/>
                <a:sym typeface="Arial"/>
              </a:rPr>
              <a:t>The amount/cost of the service received</a:t>
            </a:r>
            <a:endParaRPr dirty="0">
              <a:latin typeface="Arial"/>
              <a:ea typeface="Arial"/>
              <a:cs typeface="Arial"/>
              <a:sym typeface="Arial"/>
            </a:endParaRPr>
          </a:p>
          <a:p>
            <a:pPr marL="171450" marR="0" lvl="0" indent="-171450" algn="l" rtl="0">
              <a:lnSpc>
                <a:spcPct val="100000"/>
              </a:lnSpc>
              <a:spcBef>
                <a:spcPts val="0"/>
              </a:spcBef>
              <a:spcAft>
                <a:spcPts val="0"/>
              </a:spcAft>
              <a:buClr>
                <a:srgbClr val="000000"/>
              </a:buClr>
              <a:buSzPts val="1200"/>
              <a:buChar char="-"/>
            </a:pPr>
            <a:r>
              <a:rPr lang="en" sz="1200" i="0" u="none" strike="noStrike" cap="none" dirty="0">
                <a:solidFill>
                  <a:srgbClr val="000000"/>
                </a:solidFill>
                <a:latin typeface="Arial"/>
                <a:ea typeface="Arial"/>
                <a:cs typeface="Arial"/>
                <a:sym typeface="Arial"/>
              </a:rPr>
              <a:t>Who received the service</a:t>
            </a:r>
            <a:endParaRPr dirty="0">
              <a:latin typeface="Arial"/>
              <a:ea typeface="Arial"/>
              <a:cs typeface="Arial"/>
              <a:sym typeface="Arial"/>
            </a:endParaRPr>
          </a:p>
          <a:p>
            <a:pPr marL="171450" marR="0" lvl="0" indent="-9525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Arial"/>
              <a:ea typeface="Arial"/>
              <a:cs typeface="Arial"/>
              <a:sym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57"/>
        <p:cNvGrpSpPr/>
        <p:nvPr/>
      </p:nvGrpSpPr>
      <p:grpSpPr>
        <a:xfrm>
          <a:off x="0" y="0"/>
          <a:ext cx="0" cy="0"/>
          <a:chOff x="0" y="0"/>
          <a:chExt cx="0" cy="0"/>
        </a:xfrm>
      </p:grpSpPr>
      <p:sp>
        <p:nvSpPr>
          <p:cNvPr id="22258" name="Google Shape;22258;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259" name="Google Shape;22259;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i="0" u="none" strike="noStrike" cap="none" dirty="0">
                <a:solidFill>
                  <a:srgbClr val="000000"/>
                </a:solidFill>
                <a:latin typeface="Arial"/>
                <a:ea typeface="Arial"/>
                <a:cs typeface="Arial"/>
                <a:sym typeface="Aria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i="0" u="none" strike="noStrike" cap="none" dirty="0">
                <a:solidFill>
                  <a:srgbClr val="000000"/>
                </a:solidFill>
                <a:latin typeface="Arial"/>
                <a:ea typeface="Arial"/>
                <a:cs typeface="Arial"/>
                <a:sym typeface="Arial"/>
              </a:rPr>
              <a:t>And of course you can submit a claim thru you online account by following similar steps and uploading your documentation or by submitting the </a:t>
            </a:r>
            <a:r>
              <a:rPr lang="en" dirty="0">
                <a:solidFill>
                  <a:srgbClr val="000000"/>
                </a:solidFill>
                <a:latin typeface="Arial"/>
                <a:ea typeface="Arial"/>
                <a:cs typeface="Arial"/>
                <a:sym typeface="Arial"/>
              </a:rPr>
              <a:t>Claim </a:t>
            </a:r>
            <a:r>
              <a:rPr lang="en" i="0" u="none" strike="noStrike" cap="none" dirty="0">
                <a:solidFill>
                  <a:srgbClr val="000000"/>
                </a:solidFill>
                <a:latin typeface="Arial"/>
                <a:ea typeface="Arial"/>
                <a:cs typeface="Arial"/>
                <a:sym typeface="Arial"/>
              </a:rPr>
              <a:t> form. </a:t>
            </a:r>
            <a:endParaRPr dirty="0">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i="0" u="none" strike="noStrike" cap="none" dirty="0">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Calibri"/>
              <a:buNone/>
            </a:pPr>
            <a:r>
              <a:rPr lang="en" i="0" u="none" strike="noStrike" cap="none" dirty="0">
                <a:solidFill>
                  <a:srgbClr val="000000"/>
                </a:solidFill>
                <a:latin typeface="Arial"/>
                <a:ea typeface="Arial"/>
                <a:cs typeface="Arial"/>
                <a:sym typeface="Arial"/>
              </a:rPr>
              <a:t>Manual claims are processed weekly. You can choose to be reimbursed thru direct deposit right to your bank account or have a check mailed to you. Direct deposit is provided free of charge and is a quick and easy way to get your reimbursement!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100"/>
              <a:buFont typeface="Calibri"/>
              <a:buNone/>
            </a:pPr>
            <a:endParaRPr dirty="0">
              <a:latin typeface="Arial"/>
              <a:ea typeface="Arial"/>
              <a:cs typeface="Arial"/>
              <a:sym typeface="Arial"/>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1.xml"/><Relationship Id="rId4" Type="http://schemas.openxmlformats.org/officeDocument/2006/relationships/image" Target="../media/image7.jp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10.jp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6.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6.xml"/><Relationship Id="rId4" Type="http://schemas.openxmlformats.org/officeDocument/2006/relationships/image" Target="../media/image7.jp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Master" Target="../slideMasters/slideMaster6.xml"/><Relationship Id="rId4" Type="http://schemas.openxmlformats.org/officeDocument/2006/relationships/image" Target="../media/image10.jpg"/></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8.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8.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9.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9.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0.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0.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10.xml"/><Relationship Id="rId4" Type="http://schemas.openxmlformats.org/officeDocument/2006/relationships/image" Target="../media/image7.jpg"/></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g"/><Relationship Id="rId1" Type="http://schemas.openxmlformats.org/officeDocument/2006/relationships/slideMaster" Target="../slideMasters/slideMaster10.xml"/><Relationship Id="rId4" Type="http://schemas.openxmlformats.org/officeDocument/2006/relationships/image" Target="../media/image10.jpg"/></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1.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1.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2.xml"/><Relationship Id="rId4" Type="http://schemas.openxmlformats.org/officeDocument/2006/relationships/image" Target="../media/image7.jp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g"/><Relationship Id="rId1" Type="http://schemas.openxmlformats.org/officeDocument/2006/relationships/slideMaster" Target="../slideMasters/slideMaster2.xml"/><Relationship Id="rId4" Type="http://schemas.openxmlformats.org/officeDocument/2006/relationships/image" Target="../media/image10.jp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3.xml"/><Relationship Id="rId4" Type="http://schemas.openxmlformats.org/officeDocument/2006/relationships/image" Target="../media/image7.jp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g"/><Relationship Id="rId1" Type="http://schemas.openxmlformats.org/officeDocument/2006/relationships/slideMaster" Target="../slideMasters/slideMaster3.xml"/><Relationship Id="rId4" Type="http://schemas.openxmlformats.org/officeDocument/2006/relationships/image" Target="../media/image10.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4.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13"/>
        <p:cNvGrpSpPr/>
        <p:nvPr/>
      </p:nvGrpSpPr>
      <p:grpSpPr>
        <a:xfrm>
          <a:off x="0" y="0"/>
          <a:ext cx="0" cy="0"/>
          <a:chOff x="0" y="0"/>
          <a:chExt cx="0" cy="0"/>
        </a:xfrm>
      </p:grpSpPr>
      <p:sp>
        <p:nvSpPr>
          <p:cNvPr id="14" name="Google Shape;14;p16"/>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15" name="Google Shape;15;p16"/>
          <p:cNvPicPr preferRelativeResize="0"/>
          <p:nvPr/>
        </p:nvPicPr>
        <p:blipFill rotWithShape="1">
          <a:blip r:embed="rId2">
            <a:alphaModFix/>
          </a:blip>
          <a:srcRect t="18090" r="4251" b="18089"/>
          <a:stretch/>
        </p:blipFill>
        <p:spPr>
          <a:xfrm>
            <a:off x="7620163" y="11"/>
            <a:ext cx="2286400" cy="2286400"/>
          </a:xfrm>
          <a:prstGeom prst="ellipse">
            <a:avLst/>
          </a:prstGeom>
          <a:noFill/>
          <a:ln>
            <a:noFill/>
          </a:ln>
        </p:spPr>
      </p:pic>
      <p:sp>
        <p:nvSpPr>
          <p:cNvPr id="16" name="Google Shape;16;p16"/>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7" name="Google Shape;17;p16"/>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8" name="Google Shape;18;p16"/>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 name="Google Shape;19;p16"/>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20" name="Google Shape;20;p16"/>
          <p:cNvPicPr preferRelativeResize="0"/>
          <p:nvPr/>
        </p:nvPicPr>
        <p:blipFill rotWithShape="1">
          <a:blip r:embed="rId3">
            <a:alphaModFix/>
          </a:blip>
          <a:srcRect l="33473" t="11983" r="24193" b="24544"/>
          <a:stretch/>
        </p:blipFill>
        <p:spPr>
          <a:xfrm>
            <a:off x="9906281" y="2285596"/>
            <a:ext cx="2286019" cy="2286224"/>
          </a:xfrm>
          <a:prstGeom prst="rect">
            <a:avLst/>
          </a:prstGeom>
          <a:noFill/>
          <a:ln>
            <a:noFill/>
          </a:ln>
        </p:spPr>
      </p:pic>
      <p:pic>
        <p:nvPicPr>
          <p:cNvPr id="21" name="Google Shape;21;p16"/>
          <p:cNvPicPr preferRelativeResize="0"/>
          <p:nvPr/>
        </p:nvPicPr>
        <p:blipFill rotWithShape="1">
          <a:blip r:embed="rId4">
            <a:alphaModFix/>
          </a:blip>
          <a:srcRect/>
          <a:stretch/>
        </p:blipFill>
        <p:spPr>
          <a:xfrm>
            <a:off x="7619422" y="4373046"/>
            <a:ext cx="4572433" cy="2484921"/>
          </a:xfrm>
          <a:prstGeom prst="rect">
            <a:avLst/>
          </a:prstGeom>
          <a:noFill/>
          <a:ln>
            <a:noFill/>
          </a:ln>
        </p:spPr>
      </p:pic>
      <p:grpSp>
        <p:nvGrpSpPr>
          <p:cNvPr id="22" name="Google Shape;22;p16"/>
          <p:cNvGrpSpPr/>
          <p:nvPr/>
        </p:nvGrpSpPr>
        <p:grpSpPr>
          <a:xfrm>
            <a:off x="7619449" y="2286631"/>
            <a:ext cx="2286329" cy="2285291"/>
            <a:chOff x="1189450" y="238125"/>
            <a:chExt cx="5177375" cy="5175025"/>
          </a:xfrm>
        </p:grpSpPr>
        <p:sp>
          <p:nvSpPr>
            <p:cNvPr id="23" name="Google Shape;23;p16"/>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 name="Google Shape;24;p16"/>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 name="Google Shape;25;p16"/>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 name="Google Shape;26;p16"/>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 name="Google Shape;27;p16"/>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 name="Google Shape;28;p16"/>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 name="Google Shape;29;p16"/>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 name="Google Shape;30;p16"/>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 name="Google Shape;31;p16"/>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 name="Google Shape;32;p16"/>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 name="Google Shape;33;p16"/>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 name="Google Shape;34;p16"/>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 name="Google Shape;35;p16"/>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 name="Google Shape;36;p16"/>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 name="Google Shape;37;p16"/>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 name="Google Shape;38;p16"/>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 name="Google Shape;39;p16"/>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 name="Google Shape;40;p16"/>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 name="Google Shape;41;p16"/>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 name="Google Shape;42;p16"/>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 name="Google Shape;43;p16"/>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 name="Google Shape;44;p16"/>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 name="Google Shape;45;p16"/>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 name="Google Shape;46;p16"/>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 name="Google Shape;47;p16"/>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 name="Google Shape;48;p16"/>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 name="Google Shape;49;p16"/>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 name="Google Shape;50;p16"/>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 name="Google Shape;51;p16"/>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 name="Google Shape;52;p16"/>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 name="Google Shape;53;p16"/>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 name="Google Shape;54;p16"/>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 name="Google Shape;55;p16"/>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 name="Google Shape;56;p16"/>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 name="Google Shape;57;p16"/>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 name="Google Shape;58;p16"/>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9" name="Google Shape;59;p16"/>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 name="Google Shape;60;p16"/>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1" name="Google Shape;61;p16"/>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 name="Google Shape;62;p16"/>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 name="Google Shape;63;p16"/>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 name="Google Shape;64;p16"/>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 name="Google Shape;65;p16"/>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 name="Google Shape;66;p16"/>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 name="Google Shape;67;p16"/>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 name="Google Shape;68;p16"/>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 name="Google Shape;69;p16"/>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 name="Google Shape;70;p16"/>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 name="Google Shape;71;p16"/>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 name="Google Shape;72;p16"/>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 name="Google Shape;73;p16"/>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4" name="Google Shape;74;p16"/>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 name="Google Shape;75;p16"/>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 name="Google Shape;76;p16"/>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 name="Google Shape;77;p16"/>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 name="Google Shape;78;p16"/>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 name="Google Shape;79;p16"/>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 name="Google Shape;80;p16"/>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 name="Google Shape;81;p16"/>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 name="Google Shape;82;p16"/>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 name="Google Shape;83;p16"/>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 name="Google Shape;84;p16"/>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 name="Google Shape;85;p16"/>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 name="Google Shape;86;p16"/>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 name="Google Shape;87;p16"/>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 name="Google Shape;88;p16"/>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 name="Google Shape;89;p16"/>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 name="Google Shape;90;p16"/>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 name="Google Shape;91;p16"/>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 name="Google Shape;92;p16"/>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 name="Google Shape;93;p16"/>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 name="Google Shape;94;p16"/>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 name="Google Shape;95;p16"/>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 name="Google Shape;96;p16"/>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 name="Google Shape;97;p16"/>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 name="Google Shape;98;p16"/>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 name="Google Shape;99;p16"/>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 name="Google Shape;100;p16"/>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 name="Google Shape;101;p16"/>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 name="Google Shape;102;p16"/>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 name="Google Shape;103;p16"/>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 name="Google Shape;104;p16"/>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 name="Google Shape;105;p16"/>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 name="Google Shape;106;p16"/>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 name="Google Shape;107;p16"/>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 name="Google Shape;108;p16"/>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 name="Google Shape;109;p16"/>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 name="Google Shape;110;p16"/>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 name="Google Shape;111;p16"/>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 name="Google Shape;112;p16"/>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 name="Google Shape;113;p16"/>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 name="Google Shape;114;p16"/>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 name="Google Shape;115;p16"/>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 name="Google Shape;116;p16"/>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 name="Google Shape;117;p16"/>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 name="Google Shape;118;p16"/>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 name="Google Shape;119;p16"/>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 name="Google Shape;120;p16"/>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 name="Google Shape;121;p16"/>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 name="Google Shape;122;p16"/>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 name="Google Shape;123;p16"/>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 name="Google Shape;124;p16"/>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 name="Google Shape;125;p16"/>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 name="Google Shape;126;p16"/>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 name="Google Shape;127;p16"/>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 name="Google Shape;128;p16"/>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 name="Google Shape;129;p16"/>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 name="Google Shape;130;p16"/>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 name="Google Shape;131;p16"/>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 name="Google Shape;132;p16"/>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 name="Google Shape;133;p16"/>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 name="Google Shape;134;p16"/>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 name="Google Shape;135;p16"/>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 name="Google Shape;136;p16"/>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 name="Google Shape;137;p16"/>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 name="Google Shape;138;p16"/>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9" name="Google Shape;139;p16"/>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 name="Google Shape;140;p16"/>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 name="Google Shape;141;p16"/>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 name="Google Shape;142;p16"/>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 name="Google Shape;143;p16"/>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 name="Google Shape;144;p16"/>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 name="Google Shape;145;p16"/>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 name="Google Shape;146;p16"/>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 name="Google Shape;147;p16"/>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 name="Google Shape;148;p16"/>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 name="Google Shape;149;p16"/>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0" name="Google Shape;150;p16"/>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 name="Google Shape;151;p16"/>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 name="Google Shape;152;p16"/>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 name="Google Shape;153;p16"/>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 name="Google Shape;154;p16"/>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 name="Google Shape;155;p16"/>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 name="Google Shape;156;p16"/>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 name="Google Shape;157;p16"/>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 name="Google Shape;158;p16"/>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 name="Google Shape;159;p16"/>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 name="Google Shape;160;p16"/>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 name="Google Shape;161;p16"/>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 name="Google Shape;162;p16"/>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 name="Google Shape;163;p16"/>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 name="Google Shape;164;p16"/>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 name="Google Shape;165;p16"/>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 name="Google Shape;166;p16"/>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 name="Google Shape;167;p16"/>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 name="Google Shape;168;p16"/>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 name="Google Shape;169;p16"/>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 name="Google Shape;170;p16"/>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 name="Google Shape;171;p16"/>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 name="Google Shape;172;p16"/>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 name="Google Shape;173;p16"/>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 name="Google Shape;174;p16"/>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 name="Google Shape;175;p16"/>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 name="Google Shape;176;p16"/>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 name="Google Shape;177;p16"/>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 name="Google Shape;178;p16"/>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 name="Google Shape;179;p16"/>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 name="Google Shape;180;p16"/>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 name="Google Shape;181;p16"/>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 name="Google Shape;182;p16"/>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 name="Google Shape;183;p16"/>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 name="Google Shape;184;p16"/>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 name="Google Shape;185;p16"/>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 name="Google Shape;186;p16"/>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 name="Google Shape;187;p16"/>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 name="Google Shape;188;p16"/>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 name="Google Shape;189;p16"/>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 name="Google Shape;190;p16"/>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 name="Google Shape;191;p16"/>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 name="Google Shape;192;p16"/>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 name="Google Shape;193;p16"/>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 name="Google Shape;194;p16"/>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 name="Google Shape;195;p16"/>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 name="Google Shape;196;p16"/>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 name="Google Shape;197;p16"/>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 name="Google Shape;198;p16"/>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 name="Google Shape;199;p16"/>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 name="Google Shape;200;p16"/>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 name="Google Shape;201;p16"/>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 name="Google Shape;202;p16"/>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 name="Google Shape;203;p16"/>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 name="Google Shape;204;p16"/>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 name="Google Shape;205;p16"/>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 name="Google Shape;206;p16"/>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 name="Google Shape;207;p16"/>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 name="Google Shape;208;p16"/>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 name="Google Shape;209;p16"/>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 name="Google Shape;210;p16"/>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 name="Google Shape;211;p16"/>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 name="Google Shape;212;p16"/>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 name="Google Shape;213;p16"/>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 name="Google Shape;214;p16"/>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 name="Google Shape;215;p16"/>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 name="Google Shape;216;p16"/>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 name="Google Shape;217;p16"/>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 name="Google Shape;218;p16"/>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 name="Google Shape;219;p16"/>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 name="Google Shape;220;p16"/>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 name="Google Shape;221;p16"/>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 name="Google Shape;222;p16"/>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 name="Google Shape;223;p16"/>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 name="Google Shape;224;p16"/>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 name="Google Shape;225;p16"/>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 name="Google Shape;226;p16"/>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 name="Google Shape;227;p16"/>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 name="Google Shape;228;p16"/>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 name="Google Shape;229;p16"/>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 name="Google Shape;230;p16"/>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 name="Google Shape;231;p16"/>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 name="Google Shape;232;p16"/>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 name="Google Shape;233;p16"/>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 name="Google Shape;234;p16"/>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 name="Google Shape;235;p16"/>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 name="Google Shape;236;p16"/>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 name="Google Shape;237;p16"/>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 name="Google Shape;238;p16"/>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 name="Google Shape;239;p16"/>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 name="Google Shape;240;p16"/>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 name="Google Shape;241;p16"/>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 name="Google Shape;242;p16"/>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 name="Google Shape;243;p16"/>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 name="Google Shape;244;p16"/>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 name="Google Shape;245;p16"/>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 name="Google Shape;246;p16"/>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 name="Google Shape;247;p16"/>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 name="Google Shape;248;p16"/>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 name="Google Shape;249;p16"/>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 name="Google Shape;250;p16"/>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 name="Google Shape;251;p16"/>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 name="Google Shape;252;p16"/>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 name="Google Shape;253;p16"/>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 name="Google Shape;254;p16"/>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 name="Google Shape;255;p16"/>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 name="Google Shape;256;p16"/>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 name="Google Shape;257;p16"/>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 name="Google Shape;258;p16"/>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 name="Google Shape;259;p16"/>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 name="Google Shape;260;p16"/>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 name="Google Shape;261;p16"/>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 name="Google Shape;262;p16"/>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 name="Google Shape;263;p16"/>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 name="Google Shape;264;p16"/>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 name="Google Shape;265;p16"/>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 name="Google Shape;266;p16"/>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 name="Google Shape;267;p16"/>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 name="Google Shape;268;p16"/>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 name="Google Shape;269;p16"/>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0" name="Google Shape;270;p16"/>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 name="Google Shape;271;p16"/>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 name="Google Shape;272;p16"/>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 name="Google Shape;273;p16"/>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 name="Google Shape;274;p16"/>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 name="Google Shape;275;p16"/>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 name="Google Shape;276;p16"/>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7" name="Google Shape;277;p16"/>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8" name="Google Shape;278;p16"/>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9" name="Google Shape;279;p16"/>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 name="Google Shape;280;p16"/>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 name="Google Shape;281;p16"/>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 name="Google Shape;282;p16"/>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 name="Google Shape;283;p16"/>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 name="Google Shape;284;p16"/>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 name="Google Shape;285;p16"/>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 name="Google Shape;286;p16"/>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 name="Google Shape;287;p16"/>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 name="Google Shape;288;p16"/>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 name="Google Shape;289;p16"/>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 name="Google Shape;290;p16"/>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 name="Google Shape;291;p16"/>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 name="Google Shape;292;p16"/>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 name="Google Shape;293;p16"/>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 name="Google Shape;294;p16"/>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 name="Google Shape;295;p16"/>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 name="Google Shape;296;p16"/>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 name="Google Shape;297;p16"/>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 name="Google Shape;298;p16"/>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 name="Google Shape;299;p16"/>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 name="Google Shape;300;p16"/>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 name="Google Shape;301;p16"/>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 name="Google Shape;302;p16"/>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 name="Google Shape;303;p16"/>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 name="Google Shape;304;p16"/>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 name="Google Shape;305;p16"/>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 name="Google Shape;306;p16"/>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 name="Google Shape;307;p16"/>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 name="Google Shape;308;p16"/>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 name="Google Shape;309;p16"/>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 name="Google Shape;310;p16"/>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1" name="Google Shape;311;p16"/>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 name="Google Shape;312;p16"/>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3" name="Google Shape;313;p16"/>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4" name="Google Shape;314;p16"/>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 name="Google Shape;315;p16"/>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 name="Google Shape;316;p16"/>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 name="Google Shape;317;p16"/>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 name="Google Shape;318;p16"/>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 name="Google Shape;319;p16"/>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 name="Google Shape;320;p16"/>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 name="Google Shape;321;p16"/>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 name="Google Shape;322;p16"/>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 name="Google Shape;323;p16"/>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 name="Google Shape;324;p16"/>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 name="Google Shape;325;p16"/>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 name="Google Shape;326;p16"/>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 name="Google Shape;327;p16"/>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 name="Google Shape;328;p16"/>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 name="Google Shape;329;p16"/>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0" name="Google Shape;330;p16"/>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1" name="Google Shape;331;p16"/>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2" name="Google Shape;332;p16"/>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3" name="Google Shape;333;p16"/>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4" name="Google Shape;334;p16"/>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5" name="Google Shape;335;p16"/>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6" name="Google Shape;336;p16"/>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7" name="Google Shape;337;p16"/>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8" name="Google Shape;338;p16"/>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39" name="Google Shape;339;p16"/>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0" name="Google Shape;340;p16"/>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1" name="Google Shape;341;p16"/>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2" name="Google Shape;342;p16"/>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3" name="Google Shape;343;p16"/>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4" name="Google Shape;344;p16"/>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5" name="Google Shape;345;p16"/>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6" name="Google Shape;346;p16"/>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7" name="Google Shape;347;p16"/>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8" name="Google Shape;348;p16"/>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49" name="Google Shape;349;p16"/>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0" name="Google Shape;350;p16"/>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1" name="Google Shape;351;p16"/>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2" name="Google Shape;352;p16"/>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3" name="Google Shape;353;p16"/>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4" name="Google Shape;354;p16"/>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5" name="Google Shape;355;p16"/>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6" name="Google Shape;356;p16"/>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7" name="Google Shape;357;p16"/>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8" name="Google Shape;358;p16"/>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59" name="Google Shape;359;p16"/>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0" name="Google Shape;360;p16"/>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1" name="Google Shape;361;p16"/>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2" name="Google Shape;362;p16"/>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3" name="Google Shape;363;p16"/>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4" name="Google Shape;364;p16"/>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5" name="Google Shape;365;p16"/>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6" name="Google Shape;366;p16"/>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7" name="Google Shape;367;p16"/>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8" name="Google Shape;368;p16"/>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69" name="Google Shape;369;p16"/>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0" name="Google Shape;370;p16"/>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1" name="Google Shape;371;p16"/>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2" name="Google Shape;372;p16"/>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3" name="Google Shape;373;p16"/>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4" name="Google Shape;374;p16"/>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5" name="Google Shape;375;p16"/>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6" name="Google Shape;376;p16"/>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7" name="Google Shape;377;p16"/>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8" name="Google Shape;378;p16"/>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79" name="Google Shape;379;p16"/>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0" name="Google Shape;380;p16"/>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1" name="Google Shape;381;p16"/>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2" name="Google Shape;382;p16"/>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3" name="Google Shape;383;p16"/>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4" name="Google Shape;384;p16"/>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5" name="Google Shape;385;p16"/>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6" name="Google Shape;386;p16"/>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7" name="Google Shape;387;p16"/>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8" name="Google Shape;388;p16"/>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89" name="Google Shape;389;p16"/>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0" name="Google Shape;390;p16"/>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1" name="Google Shape;391;p16"/>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2" name="Google Shape;392;p16"/>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3" name="Google Shape;393;p16"/>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4" name="Google Shape;394;p16"/>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5" name="Google Shape;395;p16"/>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6" name="Google Shape;396;p16"/>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7" name="Google Shape;397;p16"/>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8" name="Google Shape;398;p16"/>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99" name="Google Shape;399;p16"/>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0" name="Google Shape;400;p16"/>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1" name="Google Shape;401;p16"/>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2" name="Google Shape;402;p16"/>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3" name="Google Shape;403;p16"/>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4" name="Google Shape;404;p16"/>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5" name="Google Shape;405;p16"/>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6" name="Google Shape;406;p16"/>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7" name="Google Shape;407;p16"/>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8" name="Google Shape;408;p16"/>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09" name="Google Shape;409;p16"/>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0" name="Google Shape;410;p16"/>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1" name="Google Shape;411;p16"/>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2" name="Google Shape;412;p16"/>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3" name="Google Shape;413;p16"/>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4" name="Google Shape;414;p16"/>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5" name="Google Shape;415;p16"/>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6" name="Google Shape;416;p16"/>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7" name="Google Shape;417;p16"/>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8" name="Google Shape;418;p16"/>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19" name="Google Shape;419;p16"/>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0" name="Google Shape;420;p16"/>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1" name="Google Shape;421;p16"/>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2" name="Google Shape;422;p16"/>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3" name="Google Shape;423;p16"/>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4" name="Google Shape;424;p16"/>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5" name="Google Shape;425;p16"/>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6" name="Google Shape;426;p16"/>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7" name="Google Shape;427;p16"/>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8" name="Google Shape;428;p16"/>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29" name="Google Shape;429;p16"/>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0" name="Google Shape;430;p16"/>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1" name="Google Shape;431;p16"/>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2" name="Google Shape;432;p16"/>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3" name="Google Shape;433;p16"/>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4" name="Google Shape;434;p16"/>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5" name="Google Shape;435;p16"/>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6" name="Google Shape;436;p16"/>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7" name="Google Shape;437;p16"/>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8" name="Google Shape;438;p16"/>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39" name="Google Shape;439;p16"/>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0" name="Google Shape;440;p16"/>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1" name="Google Shape;441;p16"/>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2" name="Google Shape;442;p16"/>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3" name="Google Shape;443;p16"/>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4" name="Google Shape;444;p16"/>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5" name="Google Shape;445;p16"/>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6" name="Google Shape;446;p16"/>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7" name="Google Shape;447;p16"/>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8" name="Google Shape;448;p16"/>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49" name="Google Shape;449;p16"/>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0" name="Google Shape;450;p16"/>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1" name="Google Shape;451;p16"/>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2" name="Google Shape;452;p16"/>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3" name="Google Shape;453;p16"/>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4" name="Google Shape;454;p16"/>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5" name="Google Shape;455;p16"/>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6" name="Google Shape;456;p16"/>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7" name="Google Shape;457;p16"/>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8" name="Google Shape;458;p16"/>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59" name="Google Shape;459;p16"/>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0" name="Google Shape;460;p16"/>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1" name="Google Shape;461;p16"/>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2" name="Google Shape;462;p16"/>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3" name="Google Shape;463;p16"/>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4" name="Google Shape;464;p16"/>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5" name="Google Shape;465;p16"/>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6" name="Google Shape;466;p16"/>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7" name="Google Shape;467;p16"/>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8" name="Google Shape;468;p16"/>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69" name="Google Shape;469;p16"/>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0" name="Google Shape;470;p16"/>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1" name="Google Shape;471;p16"/>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2" name="Google Shape;472;p16"/>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3" name="Google Shape;473;p16"/>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4" name="Google Shape;474;p16"/>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5" name="Google Shape;475;p16"/>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6" name="Google Shape;476;p16"/>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7" name="Google Shape;477;p16"/>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8" name="Google Shape;478;p16"/>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79" name="Google Shape;479;p16"/>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0" name="Google Shape;480;p16"/>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1" name="Google Shape;481;p16"/>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2" name="Google Shape;482;p16"/>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3" name="Google Shape;483;p16"/>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4" name="Google Shape;484;p16"/>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5" name="Google Shape;485;p16"/>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6" name="Google Shape;486;p16"/>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7" name="Google Shape;487;p16"/>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8" name="Google Shape;488;p16"/>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89" name="Google Shape;489;p16"/>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0" name="Google Shape;490;p16"/>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1" name="Google Shape;491;p16"/>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2" name="Google Shape;492;p16"/>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3" name="Google Shape;493;p16"/>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4" name="Google Shape;494;p16"/>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5" name="Google Shape;495;p16"/>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6" name="Google Shape;496;p16"/>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7" name="Google Shape;497;p16"/>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8" name="Google Shape;498;p16"/>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499" name="Google Shape;499;p16"/>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0" name="Google Shape;500;p16"/>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1" name="Google Shape;501;p16"/>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2" name="Google Shape;502;p16"/>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3" name="Google Shape;503;p16"/>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4" name="Google Shape;504;p16"/>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5" name="Google Shape;505;p16"/>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6" name="Google Shape;506;p16"/>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7" name="Google Shape;507;p16"/>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8" name="Google Shape;508;p16"/>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09" name="Google Shape;509;p16"/>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0" name="Google Shape;510;p16"/>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1" name="Google Shape;511;p16"/>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2" name="Google Shape;512;p16"/>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3" name="Google Shape;513;p16"/>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4" name="Google Shape;514;p16"/>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5" name="Google Shape;515;p16"/>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6" name="Google Shape;516;p16"/>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7" name="Google Shape;517;p16"/>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8" name="Google Shape;518;p16"/>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19" name="Google Shape;519;p16"/>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0" name="Google Shape;520;p16"/>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1" name="Google Shape;521;p16"/>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2" name="Google Shape;522;p16"/>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3" name="Google Shape;523;p16"/>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4" name="Google Shape;524;p16"/>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5" name="Google Shape;525;p16"/>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6" name="Google Shape;526;p16"/>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7" name="Google Shape;527;p16"/>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8" name="Google Shape;528;p16"/>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29" name="Google Shape;529;p16"/>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0" name="Google Shape;530;p16"/>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1" name="Google Shape;531;p16"/>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2" name="Google Shape;532;p16"/>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3" name="Google Shape;533;p16"/>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4" name="Google Shape;534;p16"/>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5" name="Google Shape;535;p16"/>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6" name="Google Shape;536;p16"/>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7" name="Google Shape;537;p16"/>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8" name="Google Shape;538;p16"/>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39" name="Google Shape;539;p16"/>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0" name="Google Shape;540;p16"/>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1" name="Google Shape;541;p16"/>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2" name="Google Shape;542;p16"/>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3" name="Google Shape;543;p16"/>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4" name="Google Shape;544;p16"/>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5" name="Google Shape;545;p16"/>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6" name="Google Shape;546;p16"/>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7" name="Google Shape;547;p16"/>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8" name="Google Shape;548;p16"/>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49" name="Google Shape;549;p16"/>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0" name="Google Shape;550;p16"/>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1" name="Google Shape;551;p16"/>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2" name="Google Shape;552;p16"/>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3" name="Google Shape;553;p16"/>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4" name="Google Shape;554;p16"/>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5" name="Google Shape;555;p16"/>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6" name="Google Shape;556;p16"/>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7" name="Google Shape;557;p16"/>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8" name="Google Shape;558;p16"/>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59" name="Google Shape;559;p16"/>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0" name="Google Shape;560;p16"/>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1" name="Google Shape;561;p16"/>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2" name="Google Shape;562;p16"/>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3" name="Google Shape;563;p16"/>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4" name="Google Shape;564;p16"/>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5" name="Google Shape;565;p16"/>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6" name="Google Shape;566;p16"/>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7" name="Google Shape;567;p16"/>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8" name="Google Shape;568;p16"/>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69" name="Google Shape;569;p16"/>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0" name="Google Shape;570;p16"/>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1" name="Google Shape;571;p16"/>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2" name="Google Shape;572;p16"/>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3" name="Google Shape;573;p16"/>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4" name="Google Shape;574;p16"/>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5" name="Google Shape;575;p16"/>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6" name="Google Shape;576;p16"/>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7" name="Google Shape;577;p16"/>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8" name="Google Shape;578;p16"/>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79" name="Google Shape;579;p16"/>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0" name="Google Shape;580;p16"/>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1" name="Google Shape;581;p16"/>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2" name="Google Shape;582;p16"/>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3" name="Google Shape;583;p16"/>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4" name="Google Shape;584;p16"/>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5" name="Google Shape;585;p16"/>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6" name="Google Shape;586;p16"/>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7" name="Google Shape;587;p16"/>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8" name="Google Shape;588;p16"/>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89" name="Google Shape;589;p16"/>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90" name="Google Shape;590;p16"/>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pic>
        <p:nvPicPr>
          <p:cNvPr id="591" name="Google Shape;591;p16"/>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395"/>
        <p:cNvGrpSpPr/>
        <p:nvPr/>
      </p:nvGrpSpPr>
      <p:grpSpPr>
        <a:xfrm>
          <a:off x="0" y="0"/>
          <a:ext cx="0" cy="0"/>
          <a:chOff x="0" y="0"/>
          <a:chExt cx="0" cy="0"/>
        </a:xfrm>
      </p:grpSpPr>
      <p:sp>
        <p:nvSpPr>
          <p:cNvPr id="1396" name="Google Shape;1396;p4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97" name="Google Shape;1397;p46"/>
          <p:cNvGrpSpPr/>
          <p:nvPr/>
        </p:nvGrpSpPr>
        <p:grpSpPr>
          <a:xfrm>
            <a:off x="10721565" y="6371462"/>
            <a:ext cx="797703" cy="227212"/>
            <a:chOff x="238125" y="1822850"/>
            <a:chExt cx="7080200" cy="2016675"/>
          </a:xfrm>
        </p:grpSpPr>
        <p:sp>
          <p:nvSpPr>
            <p:cNvPr id="1398" name="Google Shape;1398;p4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99" name="Google Shape;1399;p4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0" name="Google Shape;1400;p4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1" name="Google Shape;1401;p4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2" name="Google Shape;1402;p4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3" name="Google Shape;1403;p4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4" name="Google Shape;1404;p4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405" name="Google Shape;1405;p46"/>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406" name="Google Shape;1406;p46"/>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407" name="Google Shape;1407;p46"/>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08" name="Google Shape;1408;p46"/>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409" name="Google Shape;1409;p4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9029"/>
        <p:cNvGrpSpPr/>
        <p:nvPr/>
      </p:nvGrpSpPr>
      <p:grpSpPr>
        <a:xfrm>
          <a:off x="0" y="0"/>
          <a:ext cx="0" cy="0"/>
          <a:chOff x="0" y="0"/>
          <a:chExt cx="0" cy="0"/>
        </a:xfrm>
      </p:grpSpPr>
      <p:sp>
        <p:nvSpPr>
          <p:cNvPr id="9030" name="Google Shape;9030;p259"/>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9031" name="Google Shape;9031;p259"/>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9032" name="Google Shape;9032;p259"/>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9033" name="Google Shape;9033;p259"/>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9034" name="Google Shape;9034;p259"/>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35" name="Google Shape;9035;p259"/>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36" name="Google Shape;9036;p259"/>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9037" name="Google Shape;9037;p259"/>
          <p:cNvPicPr preferRelativeResize="0"/>
          <p:nvPr/>
        </p:nvPicPr>
        <p:blipFill rotWithShape="1">
          <a:blip r:embed="rId3">
            <a:alphaModFix/>
          </a:blip>
          <a:srcRect l="33473" t="11983" r="24193" b="24544"/>
          <a:stretch/>
        </p:blipFill>
        <p:spPr>
          <a:xfrm>
            <a:off x="10291334" y="1900667"/>
            <a:ext cx="1901036" cy="1901199"/>
          </a:xfrm>
          <a:prstGeom prst="rect">
            <a:avLst/>
          </a:prstGeom>
          <a:noFill/>
          <a:ln>
            <a:noFill/>
          </a:ln>
        </p:spPr>
      </p:pic>
      <p:pic>
        <p:nvPicPr>
          <p:cNvPr id="9038" name="Google Shape;9038;p259"/>
          <p:cNvPicPr preferRelativeResize="0"/>
          <p:nvPr/>
        </p:nvPicPr>
        <p:blipFill rotWithShape="1">
          <a:blip r:embed="rId4">
            <a:alphaModFix/>
          </a:blip>
          <a:srcRect/>
          <a:stretch/>
        </p:blipFill>
        <p:spPr>
          <a:xfrm>
            <a:off x="8389601" y="3636568"/>
            <a:ext cx="3802399" cy="2066433"/>
          </a:xfrm>
          <a:prstGeom prst="rect">
            <a:avLst/>
          </a:prstGeom>
          <a:noFill/>
          <a:ln>
            <a:noFill/>
          </a:ln>
        </p:spPr>
      </p:pic>
      <p:grpSp>
        <p:nvGrpSpPr>
          <p:cNvPr id="9039" name="Google Shape;9039;p259"/>
          <p:cNvGrpSpPr/>
          <p:nvPr/>
        </p:nvGrpSpPr>
        <p:grpSpPr>
          <a:xfrm>
            <a:off x="7767927" y="4114559"/>
            <a:ext cx="1835600" cy="440800"/>
            <a:chOff x="5457350" y="2701375"/>
            <a:chExt cx="1376700" cy="330600"/>
          </a:xfrm>
        </p:grpSpPr>
        <p:sp>
          <p:nvSpPr>
            <p:cNvPr id="9040" name="Google Shape;9040;p259"/>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9041" name="Google Shape;9041;p259"/>
            <p:cNvGrpSpPr/>
            <p:nvPr/>
          </p:nvGrpSpPr>
          <p:grpSpPr>
            <a:xfrm>
              <a:off x="5541202" y="2774463"/>
              <a:ext cx="183000" cy="183000"/>
              <a:chOff x="5541202" y="2774463"/>
              <a:chExt cx="183000" cy="183000"/>
            </a:xfrm>
          </p:grpSpPr>
          <p:sp>
            <p:nvSpPr>
              <p:cNvPr id="9042" name="Google Shape;9042;p259"/>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43" name="Google Shape;9043;p259"/>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9044" name="Google Shape;9044;p259"/>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9045" name="Google Shape;9045;p259"/>
          <p:cNvGrpSpPr/>
          <p:nvPr/>
        </p:nvGrpSpPr>
        <p:grpSpPr>
          <a:xfrm>
            <a:off x="3261668" y="6168245"/>
            <a:ext cx="1126917" cy="217271"/>
            <a:chOff x="3701600" y="2570125"/>
            <a:chExt cx="1503625" cy="289900"/>
          </a:xfrm>
        </p:grpSpPr>
        <p:sp>
          <p:nvSpPr>
            <p:cNvPr id="9046" name="Google Shape;9046;p259"/>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47" name="Google Shape;9047;p259"/>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48" name="Google Shape;9048;p259"/>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49" name="Google Shape;9049;p259"/>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0" name="Google Shape;9050;p259"/>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1" name="Google Shape;9051;p259"/>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2" name="Google Shape;9052;p259"/>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3" name="Google Shape;9053;p259"/>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4" name="Google Shape;9054;p259"/>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5" name="Google Shape;9055;p259"/>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6" name="Google Shape;9056;p259"/>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57" name="Google Shape;9057;p259"/>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9058" name="Google Shape;9058;p259"/>
          <p:cNvGrpSpPr/>
          <p:nvPr/>
        </p:nvGrpSpPr>
        <p:grpSpPr>
          <a:xfrm>
            <a:off x="7022977" y="6127080"/>
            <a:ext cx="1211169" cy="268400"/>
            <a:chOff x="5577025" y="2564875"/>
            <a:chExt cx="1764525" cy="390950"/>
          </a:xfrm>
        </p:grpSpPr>
        <p:sp>
          <p:nvSpPr>
            <p:cNvPr id="9059" name="Google Shape;9059;p259"/>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0" name="Google Shape;9060;p259"/>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1" name="Google Shape;9061;p259"/>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2" name="Google Shape;9062;p259"/>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3" name="Google Shape;9063;p259"/>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4" name="Google Shape;9064;p259"/>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5" name="Google Shape;9065;p259"/>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6" name="Google Shape;9066;p259"/>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7" name="Google Shape;9067;p259"/>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8" name="Google Shape;9068;p259"/>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69" name="Google Shape;9069;p259"/>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0" name="Google Shape;9070;p259"/>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1" name="Google Shape;9071;p259"/>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2" name="Google Shape;9072;p259"/>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3" name="Google Shape;9073;p259"/>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4" name="Google Shape;9074;p259"/>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9075" name="Google Shape;9075;p259"/>
          <p:cNvGrpSpPr/>
          <p:nvPr/>
        </p:nvGrpSpPr>
        <p:grpSpPr>
          <a:xfrm>
            <a:off x="5176613" y="6120228"/>
            <a:ext cx="909476" cy="355817"/>
            <a:chOff x="238125" y="2500825"/>
            <a:chExt cx="1678825" cy="656650"/>
          </a:xfrm>
        </p:grpSpPr>
        <p:sp>
          <p:nvSpPr>
            <p:cNvPr id="9076" name="Google Shape;9076;p259"/>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7" name="Google Shape;9077;p259"/>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8" name="Google Shape;9078;p259"/>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79" name="Google Shape;9079;p259"/>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0" name="Google Shape;9080;p259"/>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1" name="Google Shape;9081;p259"/>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2" name="Google Shape;9082;p259"/>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3" name="Google Shape;9083;p259"/>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4" name="Google Shape;9084;p259"/>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5" name="Google Shape;9085;p259"/>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6" name="Google Shape;9086;p259"/>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7" name="Google Shape;9087;p259"/>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8" name="Google Shape;9088;p259"/>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89" name="Google Shape;9089;p259"/>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0" name="Google Shape;9090;p259"/>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1" name="Google Shape;9091;p259"/>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2" name="Google Shape;9092;p259"/>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3" name="Google Shape;9093;p259"/>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4" name="Google Shape;9094;p259"/>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9095" name="Google Shape;9095;p259"/>
          <p:cNvGrpSpPr/>
          <p:nvPr/>
        </p:nvGrpSpPr>
        <p:grpSpPr>
          <a:xfrm>
            <a:off x="9039439" y="6168245"/>
            <a:ext cx="1126917" cy="217271"/>
            <a:chOff x="3701600" y="2570125"/>
            <a:chExt cx="1503625" cy="289900"/>
          </a:xfrm>
        </p:grpSpPr>
        <p:sp>
          <p:nvSpPr>
            <p:cNvPr id="9096" name="Google Shape;9096;p259"/>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7" name="Google Shape;9097;p259"/>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8" name="Google Shape;9098;p259"/>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99" name="Google Shape;9099;p259"/>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0" name="Google Shape;9100;p259"/>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1" name="Google Shape;9101;p259"/>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2" name="Google Shape;9102;p259"/>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3" name="Google Shape;9103;p259"/>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4" name="Google Shape;9104;p259"/>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5" name="Google Shape;9105;p259"/>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6" name="Google Shape;9106;p259"/>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7" name="Google Shape;9107;p259"/>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108" name="Google Shape;9108;p259"/>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09" name="Google Shape;9109;p259"/>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9110" name="Google Shape;9110;p259"/>
          <p:cNvGrpSpPr/>
          <p:nvPr/>
        </p:nvGrpSpPr>
        <p:grpSpPr>
          <a:xfrm>
            <a:off x="8389586" y="1901522"/>
            <a:ext cx="1901132" cy="1900269"/>
            <a:chOff x="1189450" y="238125"/>
            <a:chExt cx="5177375" cy="5175025"/>
          </a:xfrm>
        </p:grpSpPr>
        <p:sp>
          <p:nvSpPr>
            <p:cNvPr id="9111" name="Google Shape;9111;p25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2" name="Google Shape;9112;p25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3" name="Google Shape;9113;p25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4" name="Google Shape;9114;p25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5" name="Google Shape;9115;p25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6" name="Google Shape;9116;p25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7" name="Google Shape;9117;p25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8" name="Google Shape;9118;p25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19" name="Google Shape;9119;p25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0" name="Google Shape;9120;p25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1" name="Google Shape;9121;p25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2" name="Google Shape;9122;p25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3" name="Google Shape;9123;p25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4" name="Google Shape;9124;p25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5" name="Google Shape;9125;p25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6" name="Google Shape;9126;p25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7" name="Google Shape;9127;p25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8" name="Google Shape;9128;p25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29" name="Google Shape;9129;p25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0" name="Google Shape;9130;p25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1" name="Google Shape;9131;p25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2" name="Google Shape;9132;p25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3" name="Google Shape;9133;p25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4" name="Google Shape;9134;p25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5" name="Google Shape;9135;p25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6" name="Google Shape;9136;p25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7" name="Google Shape;9137;p25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8" name="Google Shape;9138;p25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39" name="Google Shape;9139;p25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0" name="Google Shape;9140;p25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1" name="Google Shape;9141;p25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2" name="Google Shape;9142;p25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3" name="Google Shape;9143;p25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4" name="Google Shape;9144;p25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5" name="Google Shape;9145;p25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6" name="Google Shape;9146;p25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7" name="Google Shape;9147;p25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8" name="Google Shape;9148;p25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49" name="Google Shape;9149;p25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0" name="Google Shape;9150;p25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1" name="Google Shape;9151;p25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2" name="Google Shape;9152;p25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3" name="Google Shape;9153;p25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4" name="Google Shape;9154;p25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5" name="Google Shape;9155;p25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6" name="Google Shape;9156;p25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7" name="Google Shape;9157;p25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8" name="Google Shape;9158;p25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59" name="Google Shape;9159;p25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0" name="Google Shape;9160;p25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1" name="Google Shape;9161;p25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2" name="Google Shape;9162;p25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3" name="Google Shape;9163;p25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4" name="Google Shape;9164;p25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5" name="Google Shape;9165;p25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6" name="Google Shape;9166;p25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7" name="Google Shape;9167;p25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8" name="Google Shape;9168;p25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69" name="Google Shape;9169;p25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0" name="Google Shape;9170;p25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1" name="Google Shape;9171;p25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2" name="Google Shape;9172;p25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3" name="Google Shape;9173;p25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4" name="Google Shape;9174;p25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5" name="Google Shape;9175;p25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6" name="Google Shape;9176;p25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7" name="Google Shape;9177;p25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8" name="Google Shape;9178;p25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79" name="Google Shape;9179;p25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0" name="Google Shape;9180;p25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1" name="Google Shape;9181;p25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2" name="Google Shape;9182;p25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3" name="Google Shape;9183;p25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4" name="Google Shape;9184;p25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5" name="Google Shape;9185;p25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6" name="Google Shape;9186;p25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7" name="Google Shape;9187;p25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8" name="Google Shape;9188;p25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89" name="Google Shape;9189;p25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0" name="Google Shape;9190;p25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1" name="Google Shape;9191;p25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2" name="Google Shape;9192;p25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3" name="Google Shape;9193;p25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4" name="Google Shape;9194;p25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5" name="Google Shape;9195;p25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6" name="Google Shape;9196;p25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7" name="Google Shape;9197;p25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8" name="Google Shape;9198;p25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199" name="Google Shape;9199;p25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0" name="Google Shape;9200;p25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1" name="Google Shape;9201;p25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2" name="Google Shape;9202;p25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3" name="Google Shape;9203;p25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4" name="Google Shape;9204;p25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5" name="Google Shape;9205;p25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6" name="Google Shape;9206;p25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7" name="Google Shape;9207;p25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8" name="Google Shape;9208;p25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09" name="Google Shape;9209;p25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0" name="Google Shape;9210;p25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1" name="Google Shape;9211;p25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2" name="Google Shape;9212;p25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3" name="Google Shape;9213;p25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4" name="Google Shape;9214;p25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5" name="Google Shape;9215;p25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6" name="Google Shape;9216;p25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7" name="Google Shape;9217;p25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8" name="Google Shape;9218;p25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19" name="Google Shape;9219;p25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0" name="Google Shape;9220;p25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1" name="Google Shape;9221;p25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2" name="Google Shape;9222;p25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3" name="Google Shape;9223;p25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4" name="Google Shape;9224;p25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5" name="Google Shape;9225;p25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6" name="Google Shape;9226;p25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7" name="Google Shape;9227;p25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8" name="Google Shape;9228;p25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29" name="Google Shape;9229;p25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0" name="Google Shape;9230;p25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1" name="Google Shape;9231;p25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2" name="Google Shape;9232;p25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3" name="Google Shape;9233;p25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4" name="Google Shape;9234;p25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5" name="Google Shape;9235;p25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6" name="Google Shape;9236;p25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7" name="Google Shape;9237;p25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8" name="Google Shape;9238;p25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39" name="Google Shape;9239;p25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0" name="Google Shape;9240;p25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1" name="Google Shape;9241;p25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2" name="Google Shape;9242;p25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3" name="Google Shape;9243;p25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4" name="Google Shape;9244;p25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5" name="Google Shape;9245;p25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6" name="Google Shape;9246;p25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7" name="Google Shape;9247;p25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8" name="Google Shape;9248;p25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49" name="Google Shape;9249;p25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0" name="Google Shape;9250;p25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1" name="Google Shape;9251;p25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2" name="Google Shape;9252;p25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3" name="Google Shape;9253;p25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4" name="Google Shape;9254;p25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5" name="Google Shape;9255;p25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6" name="Google Shape;9256;p25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7" name="Google Shape;9257;p25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8" name="Google Shape;9258;p25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59" name="Google Shape;9259;p25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0" name="Google Shape;9260;p25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1" name="Google Shape;9261;p25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2" name="Google Shape;9262;p25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3" name="Google Shape;9263;p25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4" name="Google Shape;9264;p25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5" name="Google Shape;9265;p25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6" name="Google Shape;9266;p25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7" name="Google Shape;9267;p25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8" name="Google Shape;9268;p25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69" name="Google Shape;9269;p25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0" name="Google Shape;9270;p25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1" name="Google Shape;9271;p25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2" name="Google Shape;9272;p25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3" name="Google Shape;9273;p25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4" name="Google Shape;9274;p25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5" name="Google Shape;9275;p25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6" name="Google Shape;9276;p25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7" name="Google Shape;9277;p25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8" name="Google Shape;9278;p25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79" name="Google Shape;9279;p25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0" name="Google Shape;9280;p25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1" name="Google Shape;9281;p25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2" name="Google Shape;9282;p25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3" name="Google Shape;9283;p25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4" name="Google Shape;9284;p25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5" name="Google Shape;9285;p25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6" name="Google Shape;9286;p25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7" name="Google Shape;9287;p25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8" name="Google Shape;9288;p25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89" name="Google Shape;9289;p25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0" name="Google Shape;9290;p25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1" name="Google Shape;9291;p25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2" name="Google Shape;9292;p25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3" name="Google Shape;9293;p25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4" name="Google Shape;9294;p25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5" name="Google Shape;9295;p25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6" name="Google Shape;9296;p25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7" name="Google Shape;9297;p25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8" name="Google Shape;9298;p25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299" name="Google Shape;9299;p25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0" name="Google Shape;9300;p25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1" name="Google Shape;9301;p25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2" name="Google Shape;9302;p25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3" name="Google Shape;9303;p25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4" name="Google Shape;9304;p25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5" name="Google Shape;9305;p25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6" name="Google Shape;9306;p25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7" name="Google Shape;9307;p25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8" name="Google Shape;9308;p25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09" name="Google Shape;9309;p25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0" name="Google Shape;9310;p25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1" name="Google Shape;9311;p25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2" name="Google Shape;9312;p25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3" name="Google Shape;9313;p25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4" name="Google Shape;9314;p25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5" name="Google Shape;9315;p25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6" name="Google Shape;9316;p25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7" name="Google Shape;9317;p25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8" name="Google Shape;9318;p25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19" name="Google Shape;9319;p25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0" name="Google Shape;9320;p25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1" name="Google Shape;9321;p25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2" name="Google Shape;9322;p25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3" name="Google Shape;9323;p25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4" name="Google Shape;9324;p25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5" name="Google Shape;9325;p25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6" name="Google Shape;9326;p25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7" name="Google Shape;9327;p25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8" name="Google Shape;9328;p25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29" name="Google Shape;9329;p25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0" name="Google Shape;9330;p25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1" name="Google Shape;9331;p25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2" name="Google Shape;9332;p25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3" name="Google Shape;9333;p25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4" name="Google Shape;9334;p25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5" name="Google Shape;9335;p25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6" name="Google Shape;9336;p25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7" name="Google Shape;9337;p25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8" name="Google Shape;9338;p25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39" name="Google Shape;9339;p25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0" name="Google Shape;9340;p25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1" name="Google Shape;9341;p25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2" name="Google Shape;9342;p25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3" name="Google Shape;9343;p25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4" name="Google Shape;9344;p25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5" name="Google Shape;9345;p25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6" name="Google Shape;9346;p25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7" name="Google Shape;9347;p25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8" name="Google Shape;9348;p25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49" name="Google Shape;9349;p25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0" name="Google Shape;9350;p25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1" name="Google Shape;9351;p25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2" name="Google Shape;9352;p25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3" name="Google Shape;9353;p25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4" name="Google Shape;9354;p25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5" name="Google Shape;9355;p25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6" name="Google Shape;9356;p25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7" name="Google Shape;9357;p25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8" name="Google Shape;9358;p25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59" name="Google Shape;9359;p25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0" name="Google Shape;9360;p25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1" name="Google Shape;9361;p25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2" name="Google Shape;9362;p25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3" name="Google Shape;9363;p25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4" name="Google Shape;9364;p25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5" name="Google Shape;9365;p25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6" name="Google Shape;9366;p25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7" name="Google Shape;9367;p25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8" name="Google Shape;9368;p25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69" name="Google Shape;9369;p25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0" name="Google Shape;9370;p25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1" name="Google Shape;9371;p25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2" name="Google Shape;9372;p25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3" name="Google Shape;9373;p25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4" name="Google Shape;9374;p25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5" name="Google Shape;9375;p25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6" name="Google Shape;9376;p25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7" name="Google Shape;9377;p25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8" name="Google Shape;9378;p25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79" name="Google Shape;9379;p25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0" name="Google Shape;9380;p25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1" name="Google Shape;9381;p25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2" name="Google Shape;9382;p25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3" name="Google Shape;9383;p25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4" name="Google Shape;9384;p25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5" name="Google Shape;9385;p25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6" name="Google Shape;9386;p25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7" name="Google Shape;9387;p25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8" name="Google Shape;9388;p25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89" name="Google Shape;9389;p25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0" name="Google Shape;9390;p25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1" name="Google Shape;9391;p25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2" name="Google Shape;9392;p25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3" name="Google Shape;9393;p25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4" name="Google Shape;9394;p25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5" name="Google Shape;9395;p25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6" name="Google Shape;9396;p25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7" name="Google Shape;9397;p25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8" name="Google Shape;9398;p25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399" name="Google Shape;9399;p25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0" name="Google Shape;9400;p25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1" name="Google Shape;9401;p25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2" name="Google Shape;9402;p25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3" name="Google Shape;9403;p25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4" name="Google Shape;9404;p25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5" name="Google Shape;9405;p25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6" name="Google Shape;9406;p25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7" name="Google Shape;9407;p25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8" name="Google Shape;9408;p25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09" name="Google Shape;9409;p25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0" name="Google Shape;9410;p25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1" name="Google Shape;9411;p25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2" name="Google Shape;9412;p25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3" name="Google Shape;9413;p25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4" name="Google Shape;9414;p25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5" name="Google Shape;9415;p25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6" name="Google Shape;9416;p25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7" name="Google Shape;9417;p25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8" name="Google Shape;9418;p25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19" name="Google Shape;9419;p25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0" name="Google Shape;9420;p25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1" name="Google Shape;9421;p25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2" name="Google Shape;9422;p25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3" name="Google Shape;9423;p25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4" name="Google Shape;9424;p25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5" name="Google Shape;9425;p25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6" name="Google Shape;9426;p25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7" name="Google Shape;9427;p25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8" name="Google Shape;9428;p25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29" name="Google Shape;9429;p25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0" name="Google Shape;9430;p25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1" name="Google Shape;9431;p25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2" name="Google Shape;9432;p25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3" name="Google Shape;9433;p25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4" name="Google Shape;9434;p25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5" name="Google Shape;9435;p25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6" name="Google Shape;9436;p25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7" name="Google Shape;9437;p25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8" name="Google Shape;9438;p25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39" name="Google Shape;9439;p25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0" name="Google Shape;9440;p25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1" name="Google Shape;9441;p25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2" name="Google Shape;9442;p25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3" name="Google Shape;9443;p25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4" name="Google Shape;9444;p25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5" name="Google Shape;9445;p25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6" name="Google Shape;9446;p25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7" name="Google Shape;9447;p25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8" name="Google Shape;9448;p25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49" name="Google Shape;9449;p25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0" name="Google Shape;9450;p25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1" name="Google Shape;9451;p25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2" name="Google Shape;9452;p25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3" name="Google Shape;9453;p25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4" name="Google Shape;9454;p25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5" name="Google Shape;9455;p25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6" name="Google Shape;9456;p25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7" name="Google Shape;9457;p25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8" name="Google Shape;9458;p25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59" name="Google Shape;9459;p25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0" name="Google Shape;9460;p25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1" name="Google Shape;9461;p25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2" name="Google Shape;9462;p25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3" name="Google Shape;9463;p25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4" name="Google Shape;9464;p25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5" name="Google Shape;9465;p25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6" name="Google Shape;9466;p25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7" name="Google Shape;9467;p25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8" name="Google Shape;9468;p25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69" name="Google Shape;9469;p25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0" name="Google Shape;9470;p25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1" name="Google Shape;9471;p25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2" name="Google Shape;9472;p25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3" name="Google Shape;9473;p25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4" name="Google Shape;9474;p25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5" name="Google Shape;9475;p25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6" name="Google Shape;9476;p25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7" name="Google Shape;9477;p25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8" name="Google Shape;9478;p25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79" name="Google Shape;9479;p25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0" name="Google Shape;9480;p25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1" name="Google Shape;9481;p25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2" name="Google Shape;9482;p25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3" name="Google Shape;9483;p25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4" name="Google Shape;9484;p25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5" name="Google Shape;9485;p25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6" name="Google Shape;9486;p25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7" name="Google Shape;9487;p25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8" name="Google Shape;9488;p25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89" name="Google Shape;9489;p25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0" name="Google Shape;9490;p25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1" name="Google Shape;9491;p25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2" name="Google Shape;9492;p25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3" name="Google Shape;9493;p25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4" name="Google Shape;9494;p25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5" name="Google Shape;9495;p25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6" name="Google Shape;9496;p25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7" name="Google Shape;9497;p25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8" name="Google Shape;9498;p25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499" name="Google Shape;9499;p25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0" name="Google Shape;9500;p25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1" name="Google Shape;9501;p25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2" name="Google Shape;9502;p25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3" name="Google Shape;9503;p25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4" name="Google Shape;9504;p25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5" name="Google Shape;9505;p25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6" name="Google Shape;9506;p25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7" name="Google Shape;9507;p25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8" name="Google Shape;9508;p25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09" name="Google Shape;9509;p25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0" name="Google Shape;9510;p25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1" name="Google Shape;9511;p25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2" name="Google Shape;9512;p25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3" name="Google Shape;9513;p25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4" name="Google Shape;9514;p25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5" name="Google Shape;9515;p25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6" name="Google Shape;9516;p25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7" name="Google Shape;9517;p25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8" name="Google Shape;9518;p25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19" name="Google Shape;9519;p25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0" name="Google Shape;9520;p25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1" name="Google Shape;9521;p25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2" name="Google Shape;9522;p25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3" name="Google Shape;9523;p25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4" name="Google Shape;9524;p25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5" name="Google Shape;9525;p25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6" name="Google Shape;9526;p25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7" name="Google Shape;9527;p25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8" name="Google Shape;9528;p25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29" name="Google Shape;9529;p25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0" name="Google Shape;9530;p25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1" name="Google Shape;9531;p25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2" name="Google Shape;9532;p25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3" name="Google Shape;9533;p25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4" name="Google Shape;9534;p25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5" name="Google Shape;9535;p25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6" name="Google Shape;9536;p25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7" name="Google Shape;9537;p25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8" name="Google Shape;9538;p25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39" name="Google Shape;9539;p25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0" name="Google Shape;9540;p25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1" name="Google Shape;9541;p25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2" name="Google Shape;9542;p25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3" name="Google Shape;9543;p25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4" name="Google Shape;9544;p25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5" name="Google Shape;9545;p25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6" name="Google Shape;9546;p25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7" name="Google Shape;9547;p25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8" name="Google Shape;9548;p25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49" name="Google Shape;9549;p25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0" name="Google Shape;9550;p25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1" name="Google Shape;9551;p25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2" name="Google Shape;9552;p25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3" name="Google Shape;9553;p25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4" name="Google Shape;9554;p25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5" name="Google Shape;9555;p25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6" name="Google Shape;9556;p25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7" name="Google Shape;9557;p25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8" name="Google Shape;9558;p25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59" name="Google Shape;9559;p25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0" name="Google Shape;9560;p25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1" name="Google Shape;9561;p25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2" name="Google Shape;9562;p25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3" name="Google Shape;9563;p25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4" name="Google Shape;9564;p25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5" name="Google Shape;9565;p25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6" name="Google Shape;9566;p25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7" name="Google Shape;9567;p25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8" name="Google Shape;9568;p25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69" name="Google Shape;9569;p25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0" name="Google Shape;9570;p25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1" name="Google Shape;9571;p25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2" name="Google Shape;9572;p25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3" name="Google Shape;9573;p25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4" name="Google Shape;9574;p25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5" name="Google Shape;9575;p25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6" name="Google Shape;9576;p25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7" name="Google Shape;9577;p25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8" name="Google Shape;9578;p25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79" name="Google Shape;9579;p25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0" name="Google Shape;9580;p25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1" name="Google Shape;9581;p25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2" name="Google Shape;9582;p25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3" name="Google Shape;9583;p25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4" name="Google Shape;9584;p25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5" name="Google Shape;9585;p25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6" name="Google Shape;9586;p25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7" name="Google Shape;9587;p25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8" name="Google Shape;9588;p25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89" name="Google Shape;9589;p25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0" name="Google Shape;9590;p25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1" name="Google Shape;9591;p25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2" name="Google Shape;9592;p25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3" name="Google Shape;9593;p25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4" name="Google Shape;9594;p25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5" name="Google Shape;9595;p25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6" name="Google Shape;9596;p25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7" name="Google Shape;9597;p25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8" name="Google Shape;9598;p25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599" name="Google Shape;9599;p25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0" name="Google Shape;9600;p25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1" name="Google Shape;9601;p25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2" name="Google Shape;9602;p25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3" name="Google Shape;9603;p25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4" name="Google Shape;9604;p25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5" name="Google Shape;9605;p25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6" name="Google Shape;9606;p25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7" name="Google Shape;9607;p25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8" name="Google Shape;9608;p25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09" name="Google Shape;9609;p25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0" name="Google Shape;9610;p25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1" name="Google Shape;9611;p25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2" name="Google Shape;9612;p25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3" name="Google Shape;9613;p25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4" name="Google Shape;9614;p25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5" name="Google Shape;9615;p25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6" name="Google Shape;9616;p25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7" name="Google Shape;9617;p25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8" name="Google Shape;9618;p25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19" name="Google Shape;9619;p25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0" name="Google Shape;9620;p25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1" name="Google Shape;9621;p25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2" name="Google Shape;9622;p25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3" name="Google Shape;9623;p25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4" name="Google Shape;9624;p25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5" name="Google Shape;9625;p25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6" name="Google Shape;9626;p25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7" name="Google Shape;9627;p25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8" name="Google Shape;9628;p25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29" name="Google Shape;9629;p25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0" name="Google Shape;9630;p25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1" name="Google Shape;9631;p25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2" name="Google Shape;9632;p25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3" name="Google Shape;9633;p25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4" name="Google Shape;9634;p25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5" name="Google Shape;9635;p25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6" name="Google Shape;9636;p25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7" name="Google Shape;9637;p25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8" name="Google Shape;9638;p25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39" name="Google Shape;9639;p25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0" name="Google Shape;9640;p25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1" name="Google Shape;9641;p25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2" name="Google Shape;9642;p25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3" name="Google Shape;9643;p25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4" name="Google Shape;9644;p25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5" name="Google Shape;9645;p25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6" name="Google Shape;9646;p25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7" name="Google Shape;9647;p25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8" name="Google Shape;9648;p25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49" name="Google Shape;9649;p25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0" name="Google Shape;9650;p25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1" name="Google Shape;9651;p25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2" name="Google Shape;9652;p25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3" name="Google Shape;9653;p25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4" name="Google Shape;9654;p25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5" name="Google Shape;9655;p25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6" name="Google Shape;9656;p25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7" name="Google Shape;9657;p25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8" name="Google Shape;9658;p25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59" name="Google Shape;9659;p25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0" name="Google Shape;9660;p25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1" name="Google Shape;9661;p25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2" name="Google Shape;9662;p25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3" name="Google Shape;9663;p25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4" name="Google Shape;9664;p25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5" name="Google Shape;9665;p25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6" name="Google Shape;9666;p25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7" name="Google Shape;9667;p25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8" name="Google Shape;9668;p25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69" name="Google Shape;9669;p25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0" name="Google Shape;9670;p25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1" name="Google Shape;9671;p25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2" name="Google Shape;9672;p25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3" name="Google Shape;9673;p25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4" name="Google Shape;9674;p25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5" name="Google Shape;9675;p25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6" name="Google Shape;9676;p25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7" name="Google Shape;9677;p25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78" name="Google Shape;9678;p25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679" name="Google Shape;9679;p259"/>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9680" name="Google Shape;9680;p259"/>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681"/>
        <p:cNvGrpSpPr/>
        <p:nvPr/>
      </p:nvGrpSpPr>
      <p:grpSpPr>
        <a:xfrm>
          <a:off x="0" y="0"/>
          <a:ext cx="0" cy="0"/>
          <a:chOff x="0" y="0"/>
          <a:chExt cx="0" cy="0"/>
        </a:xfrm>
      </p:grpSpPr>
      <p:sp>
        <p:nvSpPr>
          <p:cNvPr id="9682" name="Google Shape;9682;p26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683" name="Google Shape;9683;p260"/>
          <p:cNvGrpSpPr/>
          <p:nvPr/>
        </p:nvGrpSpPr>
        <p:grpSpPr>
          <a:xfrm>
            <a:off x="10721565" y="6371462"/>
            <a:ext cx="797703" cy="227212"/>
            <a:chOff x="238125" y="1822850"/>
            <a:chExt cx="7080200" cy="2016675"/>
          </a:xfrm>
        </p:grpSpPr>
        <p:sp>
          <p:nvSpPr>
            <p:cNvPr id="9684" name="Google Shape;9684;p26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5" name="Google Shape;9685;p26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6" name="Google Shape;9686;p26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7" name="Google Shape;9687;p26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8" name="Google Shape;9688;p26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89" name="Google Shape;9689;p26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90" name="Google Shape;9690;p26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691" name="Google Shape;9691;p260"/>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92" name="Google Shape;9692;p260"/>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9693" name="Google Shape;9693;p260"/>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94" name="Google Shape;9694;p260"/>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9695" name="Google Shape;9695;p26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9696"/>
        <p:cNvGrpSpPr/>
        <p:nvPr/>
      </p:nvGrpSpPr>
      <p:grpSpPr>
        <a:xfrm>
          <a:off x="0" y="0"/>
          <a:ext cx="0" cy="0"/>
          <a:chOff x="0" y="0"/>
          <a:chExt cx="0" cy="0"/>
        </a:xfrm>
      </p:grpSpPr>
      <p:grpSp>
        <p:nvGrpSpPr>
          <p:cNvPr id="9697" name="Google Shape;9697;p261"/>
          <p:cNvGrpSpPr/>
          <p:nvPr/>
        </p:nvGrpSpPr>
        <p:grpSpPr>
          <a:xfrm>
            <a:off x="3635605" y="8"/>
            <a:ext cx="4929377" cy="6858189"/>
            <a:chOff x="1926275" y="238125"/>
            <a:chExt cx="3765950" cy="5239525"/>
          </a:xfrm>
        </p:grpSpPr>
        <p:sp>
          <p:nvSpPr>
            <p:cNvPr id="9698" name="Google Shape;9698;p26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699" name="Google Shape;9699;p26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0" name="Google Shape;9700;p26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1" name="Google Shape;9701;p26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2" name="Google Shape;9702;p26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3" name="Google Shape;9703;p26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4" name="Google Shape;9704;p26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5" name="Google Shape;9705;p26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6" name="Google Shape;9706;p26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7" name="Google Shape;9707;p26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8" name="Google Shape;9708;p26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09" name="Google Shape;9709;p26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0" name="Google Shape;9710;p26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1" name="Google Shape;9711;p26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2" name="Google Shape;9712;p26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3" name="Google Shape;9713;p26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4" name="Google Shape;9714;p26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5" name="Google Shape;9715;p26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6" name="Google Shape;9716;p26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7" name="Google Shape;9717;p26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8" name="Google Shape;9718;p26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19" name="Google Shape;9719;p26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0" name="Google Shape;9720;p26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1" name="Google Shape;9721;p26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2" name="Google Shape;9722;p26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3" name="Google Shape;9723;p26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4" name="Google Shape;9724;p26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5" name="Google Shape;9725;p26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6" name="Google Shape;9726;p26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7" name="Google Shape;9727;p26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8" name="Google Shape;9728;p26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29" name="Google Shape;9729;p26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0" name="Google Shape;9730;p26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1" name="Google Shape;9731;p26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2" name="Google Shape;9732;p26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3" name="Google Shape;9733;p26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4" name="Google Shape;9734;p26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5" name="Google Shape;9735;p26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6" name="Google Shape;9736;p26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7" name="Google Shape;9737;p26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8" name="Google Shape;9738;p26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39" name="Google Shape;9739;p26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0" name="Google Shape;9740;p26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1" name="Google Shape;9741;p26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2" name="Google Shape;9742;p26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3" name="Google Shape;9743;p26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4" name="Google Shape;9744;p26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5" name="Google Shape;9745;p26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6" name="Google Shape;9746;p26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7" name="Google Shape;9747;p26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8" name="Google Shape;9748;p26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49" name="Google Shape;9749;p26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0" name="Google Shape;9750;p26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1" name="Google Shape;9751;p26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2" name="Google Shape;9752;p26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3" name="Google Shape;9753;p26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4" name="Google Shape;9754;p26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5" name="Google Shape;9755;p26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6" name="Google Shape;9756;p26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57" name="Google Shape;9757;p26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758" name="Google Shape;9758;p261"/>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9759" name="Google Shape;9759;p261"/>
          <p:cNvGrpSpPr/>
          <p:nvPr/>
        </p:nvGrpSpPr>
        <p:grpSpPr>
          <a:xfrm>
            <a:off x="3581682" y="3"/>
            <a:ext cx="2805213" cy="6858288"/>
            <a:chOff x="2726150" y="238125"/>
            <a:chExt cx="2142475" cy="5238000"/>
          </a:xfrm>
        </p:grpSpPr>
        <p:sp>
          <p:nvSpPr>
            <p:cNvPr id="9760" name="Google Shape;9760;p26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61" name="Google Shape;9761;p26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62" name="Google Shape;9762;p26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763" name="Google Shape;9763;p261"/>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64" name="Google Shape;9764;p261"/>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765" name="Google Shape;9765;p26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66" name="Google Shape;9766;p261"/>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67" name="Google Shape;9767;p261"/>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9768" name="Google Shape;9768;p26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9769" name="Google Shape;9769;p261"/>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9770"/>
        <p:cNvGrpSpPr/>
        <p:nvPr/>
      </p:nvGrpSpPr>
      <p:grpSpPr>
        <a:xfrm>
          <a:off x="0" y="0"/>
          <a:ext cx="0" cy="0"/>
          <a:chOff x="0" y="0"/>
          <a:chExt cx="0" cy="0"/>
        </a:xfrm>
      </p:grpSpPr>
      <p:sp>
        <p:nvSpPr>
          <p:cNvPr id="9771" name="Google Shape;9771;p262"/>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9772" name="Google Shape;9772;p262"/>
          <p:cNvGrpSpPr/>
          <p:nvPr/>
        </p:nvGrpSpPr>
        <p:grpSpPr>
          <a:xfrm>
            <a:off x="3581682" y="3"/>
            <a:ext cx="2805213" cy="6858288"/>
            <a:chOff x="2726150" y="238125"/>
            <a:chExt cx="2142475" cy="5238000"/>
          </a:xfrm>
        </p:grpSpPr>
        <p:sp>
          <p:nvSpPr>
            <p:cNvPr id="9773" name="Google Shape;9773;p26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74" name="Google Shape;9774;p26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75" name="Google Shape;9775;p26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776" name="Google Shape;9776;p262"/>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77" name="Google Shape;9777;p262"/>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778" name="Google Shape;9778;p26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779" name="Google Shape;9779;p262"/>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80" name="Google Shape;9780;p262"/>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9781" name="Google Shape;9781;p262"/>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274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9782" name="Google Shape;9782;p26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783"/>
        <p:cNvGrpSpPr/>
        <p:nvPr/>
      </p:nvGrpSpPr>
      <p:grpSpPr>
        <a:xfrm>
          <a:off x="0" y="0"/>
          <a:ext cx="0" cy="0"/>
          <a:chOff x="0" y="0"/>
          <a:chExt cx="0" cy="0"/>
        </a:xfrm>
      </p:grpSpPr>
      <p:sp>
        <p:nvSpPr>
          <p:cNvPr id="9784" name="Google Shape;9784;p263"/>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85" name="Google Shape;9785;p26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9786" name="Google Shape;9786;p26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9787" name="Google Shape;9787;p26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88" name="Google Shape;9788;p263"/>
          <p:cNvGrpSpPr/>
          <p:nvPr/>
        </p:nvGrpSpPr>
        <p:grpSpPr>
          <a:xfrm>
            <a:off x="10721565" y="6371462"/>
            <a:ext cx="797703" cy="227212"/>
            <a:chOff x="238125" y="1822850"/>
            <a:chExt cx="7080200" cy="2016675"/>
          </a:xfrm>
        </p:grpSpPr>
        <p:sp>
          <p:nvSpPr>
            <p:cNvPr id="9789" name="Google Shape;9789;p26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0" name="Google Shape;9790;p26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1" name="Google Shape;9791;p26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2" name="Google Shape;9792;p26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3" name="Google Shape;9793;p26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4" name="Google Shape;9794;p26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5" name="Google Shape;9795;p26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796" name="Google Shape;9796;p26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9797"/>
        <p:cNvGrpSpPr/>
        <p:nvPr/>
      </p:nvGrpSpPr>
      <p:grpSpPr>
        <a:xfrm>
          <a:off x="0" y="0"/>
          <a:ext cx="0" cy="0"/>
          <a:chOff x="0" y="0"/>
          <a:chExt cx="0" cy="0"/>
        </a:xfrm>
      </p:grpSpPr>
      <p:sp>
        <p:nvSpPr>
          <p:cNvPr id="9798" name="Google Shape;9798;p264"/>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99" name="Google Shape;9799;p264"/>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800" name="Google Shape;9800;p26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01" name="Google Shape;9801;p26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802"/>
        <p:cNvGrpSpPr/>
        <p:nvPr/>
      </p:nvGrpSpPr>
      <p:grpSpPr>
        <a:xfrm>
          <a:off x="0" y="0"/>
          <a:ext cx="0" cy="0"/>
          <a:chOff x="0" y="0"/>
          <a:chExt cx="0" cy="0"/>
        </a:xfrm>
      </p:grpSpPr>
      <p:sp>
        <p:nvSpPr>
          <p:cNvPr id="9803" name="Google Shape;9803;p265"/>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9804" name="Google Shape;9804;p26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05" name="Google Shape;9805;p265"/>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9806" name="Google Shape;9806;p265"/>
          <p:cNvGrpSpPr/>
          <p:nvPr/>
        </p:nvGrpSpPr>
        <p:grpSpPr>
          <a:xfrm>
            <a:off x="10721565" y="6371462"/>
            <a:ext cx="797703" cy="227212"/>
            <a:chOff x="238125" y="1822850"/>
            <a:chExt cx="7080200" cy="2016675"/>
          </a:xfrm>
        </p:grpSpPr>
        <p:sp>
          <p:nvSpPr>
            <p:cNvPr id="9807" name="Google Shape;9807;p26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08" name="Google Shape;9808;p26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09" name="Google Shape;9809;p26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10" name="Google Shape;9810;p26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11" name="Google Shape;9811;p26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12" name="Google Shape;9812;p26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13" name="Google Shape;9813;p26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814" name="Google Shape;9814;p26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815"/>
        <p:cNvGrpSpPr/>
        <p:nvPr/>
      </p:nvGrpSpPr>
      <p:grpSpPr>
        <a:xfrm>
          <a:off x="0" y="0"/>
          <a:ext cx="0" cy="0"/>
          <a:chOff x="0" y="0"/>
          <a:chExt cx="0" cy="0"/>
        </a:xfrm>
      </p:grpSpPr>
      <p:sp>
        <p:nvSpPr>
          <p:cNvPr id="9816" name="Google Shape;9816;p266"/>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9817" name="Google Shape;9817;p26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9818"/>
        <p:cNvGrpSpPr/>
        <p:nvPr/>
      </p:nvGrpSpPr>
      <p:grpSpPr>
        <a:xfrm>
          <a:off x="0" y="0"/>
          <a:ext cx="0" cy="0"/>
          <a:chOff x="0" y="0"/>
          <a:chExt cx="0" cy="0"/>
        </a:xfrm>
      </p:grpSpPr>
      <p:grpSp>
        <p:nvGrpSpPr>
          <p:cNvPr id="9819" name="Google Shape;9819;p267"/>
          <p:cNvGrpSpPr/>
          <p:nvPr/>
        </p:nvGrpSpPr>
        <p:grpSpPr>
          <a:xfrm>
            <a:off x="4931637" y="8"/>
            <a:ext cx="4929377" cy="6858189"/>
            <a:chOff x="1926275" y="238125"/>
            <a:chExt cx="3765950" cy="5239525"/>
          </a:xfrm>
        </p:grpSpPr>
        <p:sp>
          <p:nvSpPr>
            <p:cNvPr id="9820" name="Google Shape;9820;p26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1" name="Google Shape;9821;p26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2" name="Google Shape;9822;p26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3" name="Google Shape;9823;p26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4" name="Google Shape;9824;p26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5" name="Google Shape;9825;p26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6" name="Google Shape;9826;p26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7" name="Google Shape;9827;p26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8" name="Google Shape;9828;p26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29" name="Google Shape;9829;p26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0" name="Google Shape;9830;p26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1" name="Google Shape;9831;p26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2" name="Google Shape;9832;p26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3" name="Google Shape;9833;p26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4" name="Google Shape;9834;p26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5" name="Google Shape;9835;p26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6" name="Google Shape;9836;p26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7" name="Google Shape;9837;p26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8" name="Google Shape;9838;p26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39" name="Google Shape;9839;p26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0" name="Google Shape;9840;p26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1" name="Google Shape;9841;p26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2" name="Google Shape;9842;p26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3" name="Google Shape;9843;p26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4" name="Google Shape;9844;p26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5" name="Google Shape;9845;p26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6" name="Google Shape;9846;p26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7" name="Google Shape;9847;p26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8" name="Google Shape;9848;p26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49" name="Google Shape;9849;p26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0" name="Google Shape;9850;p26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1" name="Google Shape;9851;p26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2" name="Google Shape;9852;p26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3" name="Google Shape;9853;p26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4" name="Google Shape;9854;p26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5" name="Google Shape;9855;p26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6" name="Google Shape;9856;p26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7" name="Google Shape;9857;p26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8" name="Google Shape;9858;p26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59" name="Google Shape;9859;p26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0" name="Google Shape;9860;p26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1" name="Google Shape;9861;p26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2" name="Google Shape;9862;p26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3" name="Google Shape;9863;p26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4" name="Google Shape;9864;p26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5" name="Google Shape;9865;p26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6" name="Google Shape;9866;p26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7" name="Google Shape;9867;p26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8" name="Google Shape;9868;p26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69" name="Google Shape;9869;p26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0" name="Google Shape;9870;p26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1" name="Google Shape;9871;p26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2" name="Google Shape;9872;p26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3" name="Google Shape;9873;p26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4" name="Google Shape;9874;p26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5" name="Google Shape;9875;p26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6" name="Google Shape;9876;p26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7" name="Google Shape;9877;p26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8" name="Google Shape;9878;p26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79" name="Google Shape;9879;p26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880" name="Google Shape;9880;p267"/>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2549"/>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81" name="Google Shape;9881;p26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882" name="Google Shape;9882;p267"/>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549"/>
              </a:srgbClr>
            </a:outerShdw>
          </a:effectLst>
        </p:spPr>
        <p:txBody>
          <a:bodyPr/>
          <a:lstStyle/>
          <a:p>
            <a:endParaRPr lang="en-US"/>
          </a:p>
        </p:txBody>
      </p:sp>
      <p:sp>
        <p:nvSpPr>
          <p:cNvPr id="9883" name="Google Shape;9883;p26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9884" name="Google Shape;9884;p267"/>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9885"/>
        <p:cNvGrpSpPr/>
        <p:nvPr/>
      </p:nvGrpSpPr>
      <p:grpSpPr>
        <a:xfrm>
          <a:off x="0" y="0"/>
          <a:ext cx="0" cy="0"/>
          <a:chOff x="0" y="0"/>
          <a:chExt cx="0" cy="0"/>
        </a:xfrm>
      </p:grpSpPr>
      <p:sp>
        <p:nvSpPr>
          <p:cNvPr id="9886" name="Google Shape;9886;p268"/>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2549"/>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87" name="Google Shape;9887;p26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888" name="Google Shape;9888;p268"/>
          <p:cNvGrpSpPr/>
          <p:nvPr/>
        </p:nvGrpSpPr>
        <p:grpSpPr>
          <a:xfrm>
            <a:off x="1714562" y="2858830"/>
            <a:ext cx="3825196" cy="1089543"/>
            <a:chOff x="238125" y="1822850"/>
            <a:chExt cx="7080200" cy="2016675"/>
          </a:xfrm>
        </p:grpSpPr>
        <p:sp>
          <p:nvSpPr>
            <p:cNvPr id="9889" name="Google Shape;9889;p26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0" name="Google Shape;9890;p26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1" name="Google Shape;9891;p26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2" name="Google Shape;9892;p26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3" name="Google Shape;9893;p26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4" name="Google Shape;9894;p26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895" name="Google Shape;9895;p26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896" name="Google Shape;9896;p268"/>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549"/>
              </a:srgbClr>
            </a:outerShdw>
          </a:effectLst>
        </p:spPr>
        <p:txBody>
          <a:bodyPr/>
          <a:lstStyle/>
          <a:p>
            <a:endParaRPr lang="en-US"/>
          </a:p>
        </p:txBody>
      </p:sp>
      <p:sp>
        <p:nvSpPr>
          <p:cNvPr id="9897" name="Google Shape;9897;p26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1410"/>
        <p:cNvGrpSpPr/>
        <p:nvPr/>
      </p:nvGrpSpPr>
      <p:grpSpPr>
        <a:xfrm>
          <a:off x="0" y="0"/>
          <a:ext cx="0" cy="0"/>
          <a:chOff x="0" y="0"/>
          <a:chExt cx="0" cy="0"/>
        </a:xfrm>
      </p:grpSpPr>
      <p:grpSp>
        <p:nvGrpSpPr>
          <p:cNvPr id="1411" name="Google Shape;1411;p47"/>
          <p:cNvGrpSpPr/>
          <p:nvPr/>
        </p:nvGrpSpPr>
        <p:grpSpPr>
          <a:xfrm>
            <a:off x="2582137" y="8"/>
            <a:ext cx="4929377" cy="6858189"/>
            <a:chOff x="1926275" y="238125"/>
            <a:chExt cx="3765950" cy="5239525"/>
          </a:xfrm>
        </p:grpSpPr>
        <p:sp>
          <p:nvSpPr>
            <p:cNvPr id="1412" name="Google Shape;1412;p4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3" name="Google Shape;1413;p4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4" name="Google Shape;1414;p4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5" name="Google Shape;1415;p4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6" name="Google Shape;1416;p4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7" name="Google Shape;1417;p4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8" name="Google Shape;1418;p4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19" name="Google Shape;1419;p4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0" name="Google Shape;1420;p4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1" name="Google Shape;1421;p4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2" name="Google Shape;1422;p4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3" name="Google Shape;1423;p4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4" name="Google Shape;1424;p4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5" name="Google Shape;1425;p4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6" name="Google Shape;1426;p4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7" name="Google Shape;1427;p4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8" name="Google Shape;1428;p4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29" name="Google Shape;1429;p4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0" name="Google Shape;1430;p4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1" name="Google Shape;1431;p4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2" name="Google Shape;1432;p4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3" name="Google Shape;1433;p4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4" name="Google Shape;1434;p4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5" name="Google Shape;1435;p4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6" name="Google Shape;1436;p4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7" name="Google Shape;1437;p4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8" name="Google Shape;1438;p4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39" name="Google Shape;1439;p4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0" name="Google Shape;1440;p4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1" name="Google Shape;1441;p4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2" name="Google Shape;1442;p4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3" name="Google Shape;1443;p4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4" name="Google Shape;1444;p4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5" name="Google Shape;1445;p4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6" name="Google Shape;1446;p4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7" name="Google Shape;1447;p4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8" name="Google Shape;1448;p4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49" name="Google Shape;1449;p4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0" name="Google Shape;1450;p4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1" name="Google Shape;1451;p4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2" name="Google Shape;1452;p4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3" name="Google Shape;1453;p4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4" name="Google Shape;1454;p4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5" name="Google Shape;1455;p4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6" name="Google Shape;1456;p4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7" name="Google Shape;1457;p4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8" name="Google Shape;1458;p4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59" name="Google Shape;1459;p4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0" name="Google Shape;1460;p4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1" name="Google Shape;1461;p4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2" name="Google Shape;1462;p4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3" name="Google Shape;1463;p4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4" name="Google Shape;1464;p4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5" name="Google Shape;1465;p4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6" name="Google Shape;1466;p4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7" name="Google Shape;1467;p4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8" name="Google Shape;1468;p4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69" name="Google Shape;1469;p4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0" name="Google Shape;1470;p4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1" name="Google Shape;1471;p4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472" name="Google Shape;1472;p47"/>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473" name="Google Shape;1473;p4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474" name="Google Shape;1474;p47"/>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475" name="Google Shape;1475;p47"/>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1476" name="Google Shape;1476;p47"/>
          <p:cNvGrpSpPr/>
          <p:nvPr/>
        </p:nvGrpSpPr>
        <p:grpSpPr>
          <a:xfrm>
            <a:off x="10721565" y="6371462"/>
            <a:ext cx="797703" cy="227212"/>
            <a:chOff x="238125" y="1822850"/>
            <a:chExt cx="7080200" cy="2016675"/>
          </a:xfrm>
        </p:grpSpPr>
        <p:sp>
          <p:nvSpPr>
            <p:cNvPr id="1477" name="Google Shape;1477;p4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8" name="Google Shape;1478;p4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79" name="Google Shape;1479;p4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0" name="Google Shape;1480;p4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1" name="Google Shape;1481;p4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2" name="Google Shape;1482;p4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83" name="Google Shape;1483;p4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484" name="Google Shape;1484;p47"/>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485" name="Google Shape;1485;p4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Only_Grey">
  <p:cSld name="Title Only_Grey">
    <p:bg>
      <p:bgPr>
        <a:solidFill>
          <a:schemeClr val="accent1"/>
        </a:solidFill>
        <a:effectLst/>
      </p:bgPr>
    </p:bg>
    <p:spTree>
      <p:nvGrpSpPr>
        <p:cNvPr id="1" name="Shape 9903"/>
        <p:cNvGrpSpPr/>
        <p:nvPr/>
      </p:nvGrpSpPr>
      <p:grpSpPr>
        <a:xfrm>
          <a:off x="0" y="0"/>
          <a:ext cx="0" cy="0"/>
          <a:chOff x="0" y="0"/>
          <a:chExt cx="0" cy="0"/>
        </a:xfrm>
      </p:grpSpPr>
      <p:sp>
        <p:nvSpPr>
          <p:cNvPr id="9904" name="Google Shape;9904;p27"/>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05" name="Google Shape;9905;p27"/>
          <p:cNvSpPr txBox="1">
            <a:spLocks noGrp="1"/>
          </p:cNvSpPr>
          <p:nvPr>
            <p:ph type="title"/>
          </p:nvPr>
        </p:nvSpPr>
        <p:spPr>
          <a:xfrm>
            <a:off x="550799" y="401613"/>
            <a:ext cx="11090403" cy="67073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06" name="Google Shape;9906;p27"/>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Grey Blue Title_No photo" type="title">
  <p:cSld name="TITLE">
    <p:bg>
      <p:bgPr>
        <a:blipFill>
          <a:blip r:embed="rId2">
            <a:alphaModFix/>
          </a:blip>
          <a:stretch>
            <a:fillRect/>
          </a:stretch>
        </a:blipFill>
        <a:effectLst/>
      </p:bgPr>
    </p:bg>
    <p:spTree>
      <p:nvGrpSpPr>
        <p:cNvPr id="1" name="Shape 9907"/>
        <p:cNvGrpSpPr/>
        <p:nvPr/>
      </p:nvGrpSpPr>
      <p:grpSpPr>
        <a:xfrm>
          <a:off x="0" y="0"/>
          <a:ext cx="0" cy="0"/>
          <a:chOff x="0" y="0"/>
          <a:chExt cx="0" cy="0"/>
        </a:xfrm>
      </p:grpSpPr>
      <p:sp>
        <p:nvSpPr>
          <p:cNvPr id="9908" name="Google Shape;9908;p179"/>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09" name="Google Shape;9909;p179"/>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687" b="0">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1_Grey Blue Title_No photo">
  <p:cSld name="1_Grey Blue Title_No photo">
    <p:bg>
      <p:bgPr>
        <a:blipFill>
          <a:blip r:embed="rId2">
            <a:alphaModFix/>
          </a:blip>
          <a:stretch>
            <a:fillRect/>
          </a:stretch>
        </a:blipFill>
        <a:effectLst/>
      </p:bgPr>
    </p:bg>
    <p:spTree>
      <p:nvGrpSpPr>
        <p:cNvPr id="1" name="Shape 9910"/>
        <p:cNvGrpSpPr/>
        <p:nvPr/>
      </p:nvGrpSpPr>
      <p:grpSpPr>
        <a:xfrm>
          <a:off x="0" y="0"/>
          <a:ext cx="0" cy="0"/>
          <a:chOff x="0" y="0"/>
          <a:chExt cx="0" cy="0"/>
        </a:xfrm>
      </p:grpSpPr>
      <p:sp>
        <p:nvSpPr>
          <p:cNvPr id="9911" name="Google Shape;9911;p180"/>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12" name="Google Shape;9912;p180"/>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687" b="0">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_Grey Blue Title_No photo">
  <p:cSld name="2_Grey Blue Title_No photo">
    <p:bg>
      <p:bgPr>
        <a:blipFill>
          <a:blip r:embed="rId2">
            <a:alphaModFix/>
          </a:blip>
          <a:stretch>
            <a:fillRect/>
          </a:stretch>
        </a:blipFill>
        <a:effectLst/>
      </p:bgPr>
    </p:bg>
    <p:spTree>
      <p:nvGrpSpPr>
        <p:cNvPr id="1" name="Shape 9913"/>
        <p:cNvGrpSpPr/>
        <p:nvPr/>
      </p:nvGrpSpPr>
      <p:grpSpPr>
        <a:xfrm>
          <a:off x="0" y="0"/>
          <a:ext cx="0" cy="0"/>
          <a:chOff x="0" y="0"/>
          <a:chExt cx="0" cy="0"/>
        </a:xfrm>
      </p:grpSpPr>
      <p:sp>
        <p:nvSpPr>
          <p:cNvPr id="9914" name="Google Shape;9914;p181"/>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15" name="Google Shape;9915;p181"/>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687" b="0">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3_Grey Blue Title_No photo">
  <p:cSld name="3_Grey Blue Title_No photo">
    <p:bg>
      <p:bgPr>
        <a:blipFill>
          <a:blip r:embed="rId2">
            <a:alphaModFix/>
          </a:blip>
          <a:stretch>
            <a:fillRect/>
          </a:stretch>
        </a:blipFill>
        <a:effectLst/>
      </p:bgPr>
    </p:bg>
    <p:spTree>
      <p:nvGrpSpPr>
        <p:cNvPr id="1" name="Shape 9916"/>
        <p:cNvGrpSpPr/>
        <p:nvPr/>
      </p:nvGrpSpPr>
      <p:grpSpPr>
        <a:xfrm>
          <a:off x="0" y="0"/>
          <a:ext cx="0" cy="0"/>
          <a:chOff x="0" y="0"/>
          <a:chExt cx="0" cy="0"/>
        </a:xfrm>
      </p:grpSpPr>
      <p:sp>
        <p:nvSpPr>
          <p:cNvPr id="9917" name="Google Shape;9917;p182"/>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18" name="Google Shape;9918;p182"/>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1266"/>
              <a:buFont typeface="Inter"/>
              <a:buNone/>
              <a:defRPr sz="1687" b="0">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pt 1 Title_No Photo">
  <p:cSld name="Opt 1 Title_No Photo">
    <p:bg>
      <p:bgPr>
        <a:blipFill>
          <a:blip r:embed="rId2">
            <a:alphaModFix/>
          </a:blip>
          <a:stretch>
            <a:fillRect/>
          </a:stretch>
        </a:blipFill>
        <a:effectLst/>
      </p:bgPr>
    </p:bg>
    <p:spTree>
      <p:nvGrpSpPr>
        <p:cNvPr id="1" name="Shape 9919"/>
        <p:cNvGrpSpPr/>
        <p:nvPr/>
      </p:nvGrpSpPr>
      <p:grpSpPr>
        <a:xfrm>
          <a:off x="0" y="0"/>
          <a:ext cx="0" cy="0"/>
          <a:chOff x="0" y="0"/>
          <a:chExt cx="0" cy="0"/>
        </a:xfrm>
      </p:grpSpPr>
      <p:sp>
        <p:nvSpPr>
          <p:cNvPr id="9920" name="Google Shape;9920;p183"/>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21" name="Google Shape;9921;p183"/>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22" name="Google Shape;9922;p183"/>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1_Opt 1 Title_No Photo">
  <p:cSld name="1_Opt 1 Title_No Photo">
    <p:bg>
      <p:bgPr>
        <a:blipFill>
          <a:blip r:embed="rId2">
            <a:alphaModFix/>
          </a:blip>
          <a:stretch>
            <a:fillRect/>
          </a:stretch>
        </a:blipFill>
        <a:effectLst/>
      </p:bgPr>
    </p:bg>
    <p:spTree>
      <p:nvGrpSpPr>
        <p:cNvPr id="1" name="Shape 9923"/>
        <p:cNvGrpSpPr/>
        <p:nvPr/>
      </p:nvGrpSpPr>
      <p:grpSpPr>
        <a:xfrm>
          <a:off x="0" y="0"/>
          <a:ext cx="0" cy="0"/>
          <a:chOff x="0" y="0"/>
          <a:chExt cx="0" cy="0"/>
        </a:xfrm>
      </p:grpSpPr>
      <p:sp>
        <p:nvSpPr>
          <p:cNvPr id="9924" name="Google Shape;9924;p184"/>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25" name="Google Shape;9925;p184"/>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26" name="Google Shape;9926;p184"/>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_Opt 1 Title_No Photo">
  <p:cSld name="2_Opt 1 Title_No Photo">
    <p:bg>
      <p:bgPr>
        <a:blipFill>
          <a:blip r:embed="rId2">
            <a:alphaModFix/>
          </a:blip>
          <a:stretch>
            <a:fillRect/>
          </a:stretch>
        </a:blipFill>
        <a:effectLst/>
      </p:bgPr>
    </p:bg>
    <p:spTree>
      <p:nvGrpSpPr>
        <p:cNvPr id="1" name="Shape 9927"/>
        <p:cNvGrpSpPr/>
        <p:nvPr/>
      </p:nvGrpSpPr>
      <p:grpSpPr>
        <a:xfrm>
          <a:off x="0" y="0"/>
          <a:ext cx="0" cy="0"/>
          <a:chOff x="0" y="0"/>
          <a:chExt cx="0" cy="0"/>
        </a:xfrm>
      </p:grpSpPr>
      <p:sp>
        <p:nvSpPr>
          <p:cNvPr id="9928" name="Google Shape;9928;p185"/>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29" name="Google Shape;9929;p185"/>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30" name="Google Shape;9930;p185"/>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3_Opt 1 Title_No Photo">
  <p:cSld name="3_Opt 1 Title_No Photo">
    <p:bg>
      <p:bgPr>
        <a:blipFill>
          <a:blip r:embed="rId2">
            <a:alphaModFix/>
          </a:blip>
          <a:stretch>
            <a:fillRect/>
          </a:stretch>
        </a:blipFill>
        <a:effectLst/>
      </p:bgPr>
    </p:bg>
    <p:spTree>
      <p:nvGrpSpPr>
        <p:cNvPr id="1" name="Shape 9931"/>
        <p:cNvGrpSpPr/>
        <p:nvPr/>
      </p:nvGrpSpPr>
      <p:grpSpPr>
        <a:xfrm>
          <a:off x="0" y="0"/>
          <a:ext cx="0" cy="0"/>
          <a:chOff x="0" y="0"/>
          <a:chExt cx="0" cy="0"/>
        </a:xfrm>
      </p:grpSpPr>
      <p:sp>
        <p:nvSpPr>
          <p:cNvPr id="9932" name="Google Shape;9932;p186"/>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33" name="Google Shape;9933;p186"/>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34" name="Google Shape;9934;p186"/>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4_Opt 1 Title_No Photo">
  <p:cSld name="4_Opt 1 Title_No Photo">
    <p:bg>
      <p:bgPr>
        <a:blipFill>
          <a:blip r:embed="rId2">
            <a:alphaModFix/>
          </a:blip>
          <a:stretch>
            <a:fillRect/>
          </a:stretch>
        </a:blipFill>
        <a:effectLst/>
      </p:bgPr>
    </p:bg>
    <p:spTree>
      <p:nvGrpSpPr>
        <p:cNvPr id="1" name="Shape 9935"/>
        <p:cNvGrpSpPr/>
        <p:nvPr/>
      </p:nvGrpSpPr>
      <p:grpSpPr>
        <a:xfrm>
          <a:off x="0" y="0"/>
          <a:ext cx="0" cy="0"/>
          <a:chOff x="0" y="0"/>
          <a:chExt cx="0" cy="0"/>
        </a:xfrm>
      </p:grpSpPr>
      <p:sp>
        <p:nvSpPr>
          <p:cNvPr id="9936" name="Google Shape;9936;p187"/>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37" name="Google Shape;9937;p187"/>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38" name="Google Shape;9938;p187"/>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1486"/>
        <p:cNvGrpSpPr/>
        <p:nvPr/>
      </p:nvGrpSpPr>
      <p:grpSpPr>
        <a:xfrm>
          <a:off x="0" y="0"/>
          <a:ext cx="0" cy="0"/>
          <a:chOff x="0" y="0"/>
          <a:chExt cx="0" cy="0"/>
        </a:xfrm>
      </p:grpSpPr>
      <p:sp>
        <p:nvSpPr>
          <p:cNvPr id="1487" name="Google Shape;1487;p48"/>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488" name="Google Shape;1488;p4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489" name="Google Shape;1489;p48"/>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490" name="Google Shape;1490;p48"/>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1491" name="Google Shape;1491;p48"/>
          <p:cNvGrpSpPr/>
          <p:nvPr/>
        </p:nvGrpSpPr>
        <p:grpSpPr>
          <a:xfrm>
            <a:off x="10721565" y="6371462"/>
            <a:ext cx="797703" cy="227212"/>
            <a:chOff x="238125" y="1822850"/>
            <a:chExt cx="7080200" cy="2016675"/>
          </a:xfrm>
        </p:grpSpPr>
        <p:sp>
          <p:nvSpPr>
            <p:cNvPr id="1492" name="Google Shape;1492;p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3" name="Google Shape;1493;p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4" name="Google Shape;1494;p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5" name="Google Shape;1495;p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6" name="Google Shape;1496;p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7" name="Google Shape;1497;p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498" name="Google Shape;1498;p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499" name="Google Shape;1499;p48"/>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500" name="Google Shape;1500;p4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5_Opt 1 Title_No Photo">
  <p:cSld name="5_Opt 1 Title_No Photo">
    <p:bg>
      <p:bgPr>
        <a:blipFill>
          <a:blip r:embed="rId2">
            <a:alphaModFix/>
          </a:blip>
          <a:stretch>
            <a:fillRect/>
          </a:stretch>
        </a:blipFill>
        <a:effectLst/>
      </p:bgPr>
    </p:bg>
    <p:spTree>
      <p:nvGrpSpPr>
        <p:cNvPr id="1" name="Shape 9939"/>
        <p:cNvGrpSpPr/>
        <p:nvPr/>
      </p:nvGrpSpPr>
      <p:grpSpPr>
        <a:xfrm>
          <a:off x="0" y="0"/>
          <a:ext cx="0" cy="0"/>
          <a:chOff x="0" y="0"/>
          <a:chExt cx="0" cy="0"/>
        </a:xfrm>
      </p:grpSpPr>
      <p:sp>
        <p:nvSpPr>
          <p:cNvPr id="9940" name="Google Shape;9940;p188"/>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41" name="Google Shape;9941;p188"/>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42" name="Google Shape;9942;p188"/>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6_Opt 1 Title_No Photo">
  <p:cSld name="6_Opt 1 Title_No Photo">
    <p:bg>
      <p:bgPr>
        <a:blipFill>
          <a:blip r:embed="rId2">
            <a:alphaModFix/>
          </a:blip>
          <a:stretch>
            <a:fillRect/>
          </a:stretch>
        </a:blipFill>
        <a:effectLst/>
      </p:bgPr>
    </p:bg>
    <p:spTree>
      <p:nvGrpSpPr>
        <p:cNvPr id="1" name="Shape 9943"/>
        <p:cNvGrpSpPr/>
        <p:nvPr/>
      </p:nvGrpSpPr>
      <p:grpSpPr>
        <a:xfrm>
          <a:off x="0" y="0"/>
          <a:ext cx="0" cy="0"/>
          <a:chOff x="0" y="0"/>
          <a:chExt cx="0" cy="0"/>
        </a:xfrm>
      </p:grpSpPr>
      <p:sp>
        <p:nvSpPr>
          <p:cNvPr id="9944" name="Google Shape;9944;p189"/>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45" name="Google Shape;9945;p189"/>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46" name="Google Shape;9946;p189"/>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7_Opt 1 Title_No Photo">
  <p:cSld name="7_Opt 1 Title_No Photo">
    <p:bg>
      <p:bgPr>
        <a:blipFill>
          <a:blip r:embed="rId2">
            <a:alphaModFix/>
          </a:blip>
          <a:stretch>
            <a:fillRect/>
          </a:stretch>
        </a:blipFill>
        <a:effectLst/>
      </p:bgPr>
    </p:bg>
    <p:spTree>
      <p:nvGrpSpPr>
        <p:cNvPr id="1" name="Shape 9947"/>
        <p:cNvGrpSpPr/>
        <p:nvPr/>
      </p:nvGrpSpPr>
      <p:grpSpPr>
        <a:xfrm>
          <a:off x="0" y="0"/>
          <a:ext cx="0" cy="0"/>
          <a:chOff x="0" y="0"/>
          <a:chExt cx="0" cy="0"/>
        </a:xfrm>
      </p:grpSpPr>
      <p:sp>
        <p:nvSpPr>
          <p:cNvPr id="9948" name="Google Shape;9948;p190"/>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49" name="Google Shape;9949;p190"/>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50" name="Google Shape;9950;p190"/>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8_Opt 1 Title_No Photo">
  <p:cSld name="8_Opt 1 Title_No Photo">
    <p:bg>
      <p:bgPr>
        <a:blipFill>
          <a:blip r:embed="rId2">
            <a:alphaModFix/>
          </a:blip>
          <a:stretch>
            <a:fillRect/>
          </a:stretch>
        </a:blipFill>
        <a:effectLst/>
      </p:bgPr>
    </p:bg>
    <p:spTree>
      <p:nvGrpSpPr>
        <p:cNvPr id="1" name="Shape 9951"/>
        <p:cNvGrpSpPr/>
        <p:nvPr/>
      </p:nvGrpSpPr>
      <p:grpSpPr>
        <a:xfrm>
          <a:off x="0" y="0"/>
          <a:ext cx="0" cy="0"/>
          <a:chOff x="0" y="0"/>
          <a:chExt cx="0" cy="0"/>
        </a:xfrm>
      </p:grpSpPr>
      <p:sp>
        <p:nvSpPr>
          <p:cNvPr id="9952" name="Google Shape;9952;p191"/>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53" name="Google Shape;9953;p191"/>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54" name="Google Shape;9954;p191"/>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9_Opt 1 Title_No Photo">
  <p:cSld name="9_Opt 1 Title_No Photo">
    <p:bg>
      <p:bgPr>
        <a:blipFill>
          <a:blip r:embed="rId2">
            <a:alphaModFix/>
          </a:blip>
          <a:stretch>
            <a:fillRect/>
          </a:stretch>
        </a:blipFill>
        <a:effectLst/>
      </p:bgPr>
    </p:bg>
    <p:spTree>
      <p:nvGrpSpPr>
        <p:cNvPr id="1" name="Shape 9955"/>
        <p:cNvGrpSpPr/>
        <p:nvPr/>
      </p:nvGrpSpPr>
      <p:grpSpPr>
        <a:xfrm>
          <a:off x="0" y="0"/>
          <a:ext cx="0" cy="0"/>
          <a:chOff x="0" y="0"/>
          <a:chExt cx="0" cy="0"/>
        </a:xfrm>
      </p:grpSpPr>
      <p:sp>
        <p:nvSpPr>
          <p:cNvPr id="9956" name="Google Shape;9956;p192"/>
          <p:cNvSpPr txBox="1"/>
          <p:nvPr/>
        </p:nvSpPr>
        <p:spPr>
          <a:xfrm>
            <a:off x="1256277" y="1634756"/>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
        <p:nvSpPr>
          <p:cNvPr id="9957" name="Google Shape;9957;p192"/>
          <p:cNvSpPr txBox="1">
            <a:spLocks noGrp="1"/>
          </p:cNvSpPr>
          <p:nvPr>
            <p:ph type="ctrTitle"/>
          </p:nvPr>
        </p:nvSpPr>
        <p:spPr>
          <a:xfrm>
            <a:off x="553029" y="1156293"/>
            <a:ext cx="5542971" cy="2611623"/>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58" name="Google Shape;9958;p192"/>
          <p:cNvSpPr txBox="1">
            <a:spLocks noGrp="1"/>
          </p:cNvSpPr>
          <p:nvPr>
            <p:ph type="subTitle" idx="1"/>
          </p:nvPr>
        </p:nvSpPr>
        <p:spPr>
          <a:xfrm>
            <a:off x="553029" y="4046985"/>
            <a:ext cx="5542971" cy="7974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266"/>
              <a:buFont typeface="Inter"/>
              <a:buNone/>
              <a:defRPr sz="1687" b="0">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Content">
  <p:cSld name="Content">
    <p:spTree>
      <p:nvGrpSpPr>
        <p:cNvPr id="1" name="Shape 9959"/>
        <p:cNvGrpSpPr/>
        <p:nvPr/>
      </p:nvGrpSpPr>
      <p:grpSpPr>
        <a:xfrm>
          <a:off x="0" y="0"/>
          <a:ext cx="0" cy="0"/>
          <a:chOff x="0" y="0"/>
          <a:chExt cx="0" cy="0"/>
        </a:xfrm>
      </p:grpSpPr>
      <p:sp>
        <p:nvSpPr>
          <p:cNvPr id="9960" name="Google Shape;9960;p193"/>
          <p:cNvSpPr txBox="1">
            <a:spLocks noGrp="1"/>
          </p:cNvSpPr>
          <p:nvPr>
            <p:ph type="title"/>
          </p:nvPr>
        </p:nvSpPr>
        <p:spPr>
          <a:xfrm>
            <a:off x="550799" y="401613"/>
            <a:ext cx="11090403" cy="67073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61" name="Google Shape;9961;p193"/>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62" name="Google Shape;9962;p193"/>
          <p:cNvSpPr txBox="1">
            <a:spLocks noGrp="1"/>
          </p:cNvSpPr>
          <p:nvPr>
            <p:ph type="body" idx="2"/>
          </p:nvPr>
        </p:nvSpPr>
        <p:spPr>
          <a:xfrm>
            <a:off x="551394" y="1821658"/>
            <a:ext cx="11090333" cy="3670100"/>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63" name="Google Shape;9963;p193"/>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ulleted Content">
  <p:cSld name="Bulleted Content">
    <p:spTree>
      <p:nvGrpSpPr>
        <p:cNvPr id="1" name="Shape 9964"/>
        <p:cNvGrpSpPr/>
        <p:nvPr/>
      </p:nvGrpSpPr>
      <p:grpSpPr>
        <a:xfrm>
          <a:off x="0" y="0"/>
          <a:ext cx="0" cy="0"/>
          <a:chOff x="0" y="0"/>
          <a:chExt cx="0" cy="0"/>
        </a:xfrm>
      </p:grpSpPr>
      <p:sp>
        <p:nvSpPr>
          <p:cNvPr id="9965" name="Google Shape;9965;p194"/>
          <p:cNvSpPr txBox="1">
            <a:spLocks noGrp="1"/>
          </p:cNvSpPr>
          <p:nvPr>
            <p:ph type="title"/>
          </p:nvPr>
        </p:nvSpPr>
        <p:spPr>
          <a:xfrm>
            <a:off x="550799" y="401613"/>
            <a:ext cx="11090403" cy="67073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66" name="Google Shape;9966;p194"/>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67" name="Google Shape;9967;p194"/>
          <p:cNvSpPr txBox="1">
            <a:spLocks noGrp="1"/>
          </p:cNvSpPr>
          <p:nvPr>
            <p:ph type="body" idx="2"/>
          </p:nvPr>
        </p:nvSpPr>
        <p:spPr>
          <a:xfrm>
            <a:off x="551394" y="1821658"/>
            <a:ext cx="11090333" cy="3670100"/>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469"/>
              </a:spcBef>
              <a:spcAft>
                <a:spcPts val="0"/>
              </a:spcAft>
              <a:buClr>
                <a:schemeClr val="dk2"/>
              </a:buClr>
              <a:buSzPts val="1266"/>
              <a:buFont typeface="Arial"/>
              <a:buChar char="•"/>
              <a:defRPr/>
            </a:lvl2pPr>
            <a:lvl3pPr marL="1371600" lvl="2" indent="-291083" algn="l">
              <a:lnSpc>
                <a:spcPct val="100000"/>
              </a:lnSpc>
              <a:spcBef>
                <a:spcPts val="469"/>
              </a:spcBef>
              <a:spcAft>
                <a:spcPts val="0"/>
              </a:spcAft>
              <a:buClr>
                <a:schemeClr val="dk2"/>
              </a:buClr>
              <a:buSzPts val="984"/>
              <a:buFont typeface="Arial"/>
              <a:buChar char="•"/>
              <a:defRPr/>
            </a:lvl3pPr>
            <a:lvl4pPr marL="1828800" lvl="3" indent="-282194" algn="l">
              <a:lnSpc>
                <a:spcPct val="100000"/>
              </a:lnSpc>
              <a:spcBef>
                <a:spcPts val="469"/>
              </a:spcBef>
              <a:spcAft>
                <a:spcPts val="0"/>
              </a:spcAft>
              <a:buClr>
                <a:schemeClr val="dk2"/>
              </a:buClr>
              <a:buSzPts val="844"/>
              <a:buFont typeface="Arial"/>
              <a:buChar char="•"/>
              <a:defRPr/>
            </a:lvl4pPr>
            <a:lvl5pPr marL="2286000" lvl="4" indent="-282194" algn="l">
              <a:lnSpc>
                <a:spcPct val="100000"/>
              </a:lnSpc>
              <a:spcBef>
                <a:spcPts val="469"/>
              </a:spcBef>
              <a:spcAft>
                <a:spcPts val="0"/>
              </a:spcAft>
              <a:buClr>
                <a:schemeClr val="dk2"/>
              </a:buClr>
              <a:buSzPts val="844"/>
              <a:buFont typeface="Arial"/>
              <a:buChar char="•"/>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68" name="Google Shape;9968;p194"/>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2 Content">
  <p:cSld name="2 Content">
    <p:spTree>
      <p:nvGrpSpPr>
        <p:cNvPr id="1" name="Shape 9969"/>
        <p:cNvGrpSpPr/>
        <p:nvPr/>
      </p:nvGrpSpPr>
      <p:grpSpPr>
        <a:xfrm>
          <a:off x="0" y="0"/>
          <a:ext cx="0" cy="0"/>
          <a:chOff x="0" y="0"/>
          <a:chExt cx="0" cy="0"/>
        </a:xfrm>
      </p:grpSpPr>
      <p:sp>
        <p:nvSpPr>
          <p:cNvPr id="9970" name="Google Shape;9970;p195"/>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1" name="Google Shape;9971;p195"/>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2" name="Google Shape;9972;p195"/>
          <p:cNvSpPr txBox="1">
            <a:spLocks noGrp="1"/>
          </p:cNvSpPr>
          <p:nvPr>
            <p:ph type="body" idx="1"/>
          </p:nvPr>
        </p:nvSpPr>
        <p:spPr>
          <a:xfrm>
            <a:off x="551392" y="1821657"/>
            <a:ext cx="5518379"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73" name="Google Shape;9973;p195"/>
          <p:cNvSpPr txBox="1">
            <a:spLocks noGrp="1"/>
          </p:cNvSpPr>
          <p:nvPr>
            <p:ph type="body" idx="2"/>
          </p:nvPr>
        </p:nvSpPr>
        <p:spPr>
          <a:xfrm>
            <a:off x="6124463" y="1821657"/>
            <a:ext cx="5518379"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74" name="Google Shape;9974;p195"/>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2 Bulleted Content">
  <p:cSld name="2 Bulleted Content">
    <p:spTree>
      <p:nvGrpSpPr>
        <p:cNvPr id="1" name="Shape 9975"/>
        <p:cNvGrpSpPr/>
        <p:nvPr/>
      </p:nvGrpSpPr>
      <p:grpSpPr>
        <a:xfrm>
          <a:off x="0" y="0"/>
          <a:ext cx="0" cy="0"/>
          <a:chOff x="0" y="0"/>
          <a:chExt cx="0" cy="0"/>
        </a:xfrm>
      </p:grpSpPr>
      <p:sp>
        <p:nvSpPr>
          <p:cNvPr id="9976" name="Google Shape;9976;p196"/>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77" name="Google Shape;9977;p196"/>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78" name="Google Shape;9978;p196"/>
          <p:cNvSpPr txBox="1">
            <a:spLocks noGrp="1"/>
          </p:cNvSpPr>
          <p:nvPr>
            <p:ph type="body" idx="1"/>
          </p:nvPr>
        </p:nvSpPr>
        <p:spPr>
          <a:xfrm>
            <a:off x="551392" y="1821657"/>
            <a:ext cx="5518379" cy="3670101"/>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469"/>
              </a:spcBef>
              <a:spcAft>
                <a:spcPts val="0"/>
              </a:spcAft>
              <a:buClr>
                <a:schemeClr val="dk2"/>
              </a:buClr>
              <a:buSzPts val="1266"/>
              <a:buFont typeface="Arial"/>
              <a:buChar char="•"/>
              <a:defRPr/>
            </a:lvl2pPr>
            <a:lvl3pPr marL="1371600" lvl="2" indent="-291083" algn="l">
              <a:lnSpc>
                <a:spcPct val="100000"/>
              </a:lnSpc>
              <a:spcBef>
                <a:spcPts val="469"/>
              </a:spcBef>
              <a:spcAft>
                <a:spcPts val="0"/>
              </a:spcAft>
              <a:buClr>
                <a:schemeClr val="dk2"/>
              </a:buClr>
              <a:buSzPts val="984"/>
              <a:buFont typeface="Arial"/>
              <a:buChar char="•"/>
              <a:defRPr/>
            </a:lvl3pPr>
            <a:lvl4pPr marL="1828800" lvl="3" indent="-282194" algn="l">
              <a:lnSpc>
                <a:spcPct val="100000"/>
              </a:lnSpc>
              <a:spcBef>
                <a:spcPts val="469"/>
              </a:spcBef>
              <a:spcAft>
                <a:spcPts val="0"/>
              </a:spcAft>
              <a:buClr>
                <a:schemeClr val="dk2"/>
              </a:buClr>
              <a:buSzPts val="844"/>
              <a:buFont typeface="Arial"/>
              <a:buChar char="•"/>
              <a:defRPr/>
            </a:lvl4pPr>
            <a:lvl5pPr marL="2286000" lvl="4" indent="-282194" algn="l">
              <a:lnSpc>
                <a:spcPct val="100000"/>
              </a:lnSpc>
              <a:spcBef>
                <a:spcPts val="469"/>
              </a:spcBef>
              <a:spcAft>
                <a:spcPts val="0"/>
              </a:spcAft>
              <a:buClr>
                <a:schemeClr val="dk2"/>
              </a:buClr>
              <a:buSzPts val="844"/>
              <a:buFont typeface="Arial"/>
              <a:buChar char="•"/>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79" name="Google Shape;9979;p196"/>
          <p:cNvSpPr txBox="1">
            <a:spLocks noGrp="1"/>
          </p:cNvSpPr>
          <p:nvPr>
            <p:ph type="body" idx="2"/>
          </p:nvPr>
        </p:nvSpPr>
        <p:spPr>
          <a:xfrm>
            <a:off x="6124463" y="1821657"/>
            <a:ext cx="5518379" cy="3670101"/>
          </a:xfrm>
          <a:prstGeom prst="rect">
            <a:avLst/>
          </a:prstGeom>
          <a:noFill/>
          <a:ln>
            <a:noFill/>
          </a:ln>
        </p:spPr>
        <p:txBody>
          <a:bodyPr spcFirstLastPara="1" wrap="square" lIns="91425" tIns="45700" rIns="91425" bIns="45700" anchor="t" anchorCtr="0">
            <a:noAutofit/>
          </a:bodyPr>
          <a:lstStyle>
            <a:lvl1pPr marL="457200" lvl="0" indent="-335724" algn="l">
              <a:lnSpc>
                <a:spcPct val="100000"/>
              </a:lnSpc>
              <a:spcBef>
                <a:spcPts val="0"/>
              </a:spcBef>
              <a:spcAft>
                <a:spcPts val="0"/>
              </a:spcAft>
              <a:buClr>
                <a:schemeClr val="dk2"/>
              </a:buClr>
              <a:buSzPts val="1687"/>
              <a:buFont typeface="Arial"/>
              <a:buChar char="•"/>
              <a:defRPr b="0"/>
            </a:lvl1pPr>
            <a:lvl2pPr marL="914400" lvl="1" indent="-308991" algn="l">
              <a:lnSpc>
                <a:spcPct val="100000"/>
              </a:lnSpc>
              <a:spcBef>
                <a:spcPts val="469"/>
              </a:spcBef>
              <a:spcAft>
                <a:spcPts val="0"/>
              </a:spcAft>
              <a:buClr>
                <a:schemeClr val="dk2"/>
              </a:buClr>
              <a:buSzPts val="1266"/>
              <a:buFont typeface="Arial"/>
              <a:buChar char="•"/>
              <a:defRPr/>
            </a:lvl2pPr>
            <a:lvl3pPr marL="1371600" lvl="2" indent="-291083" algn="l">
              <a:lnSpc>
                <a:spcPct val="100000"/>
              </a:lnSpc>
              <a:spcBef>
                <a:spcPts val="469"/>
              </a:spcBef>
              <a:spcAft>
                <a:spcPts val="0"/>
              </a:spcAft>
              <a:buClr>
                <a:schemeClr val="dk2"/>
              </a:buClr>
              <a:buSzPts val="984"/>
              <a:buFont typeface="Arial"/>
              <a:buChar char="•"/>
              <a:defRPr/>
            </a:lvl3pPr>
            <a:lvl4pPr marL="1828800" lvl="3" indent="-282194" algn="l">
              <a:lnSpc>
                <a:spcPct val="100000"/>
              </a:lnSpc>
              <a:spcBef>
                <a:spcPts val="469"/>
              </a:spcBef>
              <a:spcAft>
                <a:spcPts val="0"/>
              </a:spcAft>
              <a:buClr>
                <a:schemeClr val="dk2"/>
              </a:buClr>
              <a:buSzPts val="844"/>
              <a:buFont typeface="Arial"/>
              <a:buChar char="•"/>
              <a:defRPr/>
            </a:lvl4pPr>
            <a:lvl5pPr marL="2286000" lvl="4" indent="-282194" algn="l">
              <a:lnSpc>
                <a:spcPct val="100000"/>
              </a:lnSpc>
              <a:spcBef>
                <a:spcPts val="469"/>
              </a:spcBef>
              <a:spcAft>
                <a:spcPts val="0"/>
              </a:spcAft>
              <a:buClr>
                <a:schemeClr val="dk2"/>
              </a:buClr>
              <a:buSzPts val="844"/>
              <a:buFont typeface="Arial"/>
              <a:buChar char="•"/>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80" name="Google Shape;9980;p196"/>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2 Content Rectangles">
  <p:cSld name="2 Content Rectangles">
    <p:spTree>
      <p:nvGrpSpPr>
        <p:cNvPr id="1" name="Shape 9981"/>
        <p:cNvGrpSpPr/>
        <p:nvPr/>
      </p:nvGrpSpPr>
      <p:grpSpPr>
        <a:xfrm>
          <a:off x="0" y="0"/>
          <a:ext cx="0" cy="0"/>
          <a:chOff x="0" y="0"/>
          <a:chExt cx="0" cy="0"/>
        </a:xfrm>
      </p:grpSpPr>
      <p:sp>
        <p:nvSpPr>
          <p:cNvPr id="9982" name="Google Shape;9982;p197"/>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3" name="Google Shape;9983;p197"/>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84" name="Google Shape;9984;p197"/>
          <p:cNvSpPr txBox="1">
            <a:spLocks noGrp="1"/>
          </p:cNvSpPr>
          <p:nvPr>
            <p:ph type="body" idx="1"/>
          </p:nvPr>
        </p:nvSpPr>
        <p:spPr>
          <a:xfrm>
            <a:off x="551392" y="1821657"/>
            <a:ext cx="5518379" cy="3670101"/>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844"/>
              </a:spcBef>
              <a:spcAft>
                <a:spcPts val="0"/>
              </a:spcAft>
              <a:buClr>
                <a:schemeClr val="lt1"/>
              </a:buClr>
              <a:buSzPts val="1266"/>
              <a:buFont typeface="Inter"/>
              <a:buNone/>
              <a:defRPr>
                <a:solidFill>
                  <a:schemeClr val="lt1"/>
                </a:solidFill>
              </a:defRPr>
            </a:lvl2pPr>
            <a:lvl3pPr marL="1371600" lvl="2" indent="-228600" algn="l">
              <a:lnSpc>
                <a:spcPct val="100000"/>
              </a:lnSpc>
              <a:spcBef>
                <a:spcPts val="844"/>
              </a:spcBef>
              <a:spcAft>
                <a:spcPts val="0"/>
              </a:spcAft>
              <a:buClr>
                <a:schemeClr val="lt1"/>
              </a:buClr>
              <a:buSzPts val="984"/>
              <a:buFont typeface="Inter"/>
              <a:buNone/>
              <a:defRPr>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85" name="Google Shape;9985;p197"/>
          <p:cNvSpPr txBox="1">
            <a:spLocks noGrp="1"/>
          </p:cNvSpPr>
          <p:nvPr>
            <p:ph type="body" idx="2"/>
          </p:nvPr>
        </p:nvSpPr>
        <p:spPr>
          <a:xfrm>
            <a:off x="6124463" y="1821657"/>
            <a:ext cx="5518379" cy="3670101"/>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844"/>
              </a:spcBef>
              <a:spcAft>
                <a:spcPts val="0"/>
              </a:spcAft>
              <a:buClr>
                <a:schemeClr val="lt1"/>
              </a:buClr>
              <a:buSzPts val="1266"/>
              <a:buFont typeface="Inter"/>
              <a:buNone/>
              <a:defRPr>
                <a:solidFill>
                  <a:schemeClr val="lt1"/>
                </a:solidFill>
              </a:defRPr>
            </a:lvl2pPr>
            <a:lvl3pPr marL="1371600" lvl="2" indent="-228600" algn="l">
              <a:lnSpc>
                <a:spcPct val="100000"/>
              </a:lnSpc>
              <a:spcBef>
                <a:spcPts val="844"/>
              </a:spcBef>
              <a:spcAft>
                <a:spcPts val="0"/>
              </a:spcAft>
              <a:buClr>
                <a:schemeClr val="lt1"/>
              </a:buClr>
              <a:buSzPts val="984"/>
              <a:buFont typeface="Inter"/>
              <a:buNone/>
              <a:defRPr>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86" name="Google Shape;9986;p197"/>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1501"/>
        <p:cNvGrpSpPr/>
        <p:nvPr/>
      </p:nvGrpSpPr>
      <p:grpSpPr>
        <a:xfrm>
          <a:off x="0" y="0"/>
          <a:ext cx="0" cy="0"/>
          <a:chOff x="0" y="0"/>
          <a:chExt cx="0" cy="0"/>
        </a:xfrm>
      </p:grpSpPr>
      <p:sp>
        <p:nvSpPr>
          <p:cNvPr id="1502" name="Google Shape;1502;p49"/>
          <p:cNvSpPr txBox="1">
            <a:spLocks noGrp="1"/>
          </p:cNvSpPr>
          <p:nvPr>
            <p:ph type="title"/>
          </p:nvPr>
        </p:nvSpPr>
        <p:spPr>
          <a:xfrm>
            <a:off x="6086367"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03" name="Google Shape;1503;p49"/>
          <p:cNvSpPr txBox="1">
            <a:spLocks noGrp="1"/>
          </p:cNvSpPr>
          <p:nvPr>
            <p:ph type="body" idx="1"/>
          </p:nvPr>
        </p:nvSpPr>
        <p:spPr>
          <a:xfrm>
            <a:off x="6086367"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504" name="Google Shape;1504;p4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05" name="Google Shape;1505;p49"/>
          <p:cNvSpPr/>
          <p:nvPr/>
        </p:nvSpPr>
        <p:spPr>
          <a:xfrm>
            <a:off x="6287353"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06" name="Google Shape;1506;p49"/>
          <p:cNvSpPr txBox="1">
            <a:spLocks noGrp="1"/>
          </p:cNvSpPr>
          <p:nvPr>
            <p:ph type="subTitle" idx="2"/>
          </p:nvPr>
        </p:nvSpPr>
        <p:spPr>
          <a:xfrm>
            <a:off x="6410067"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1507" name="Google Shape;1507;p49"/>
          <p:cNvGrpSpPr/>
          <p:nvPr/>
        </p:nvGrpSpPr>
        <p:grpSpPr>
          <a:xfrm>
            <a:off x="10721565" y="6371462"/>
            <a:ext cx="797703" cy="227212"/>
            <a:chOff x="238125" y="1822850"/>
            <a:chExt cx="7080200" cy="2016675"/>
          </a:xfrm>
        </p:grpSpPr>
        <p:sp>
          <p:nvSpPr>
            <p:cNvPr id="1508" name="Google Shape;1508;p4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09" name="Google Shape;1509;p4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0" name="Google Shape;1510;p4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1" name="Google Shape;1511;p4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2" name="Google Shape;1512;p4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3" name="Google Shape;1513;p4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14" name="Google Shape;1514;p4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 Bulleted Content Rectangles">
  <p:cSld name="2 Bulleted Content Rectangles">
    <p:spTree>
      <p:nvGrpSpPr>
        <p:cNvPr id="1" name="Shape 9987"/>
        <p:cNvGrpSpPr/>
        <p:nvPr/>
      </p:nvGrpSpPr>
      <p:grpSpPr>
        <a:xfrm>
          <a:off x="0" y="0"/>
          <a:ext cx="0" cy="0"/>
          <a:chOff x="0" y="0"/>
          <a:chExt cx="0" cy="0"/>
        </a:xfrm>
      </p:grpSpPr>
      <p:sp>
        <p:nvSpPr>
          <p:cNvPr id="9988" name="Google Shape;9988;p198"/>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89" name="Google Shape;9989;p198"/>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90" name="Google Shape;9990;p198"/>
          <p:cNvSpPr txBox="1">
            <a:spLocks noGrp="1"/>
          </p:cNvSpPr>
          <p:nvPr>
            <p:ph type="body" idx="1"/>
          </p:nvPr>
        </p:nvSpPr>
        <p:spPr>
          <a:xfrm>
            <a:off x="551392" y="1821657"/>
            <a:ext cx="5518379" cy="3670101"/>
          </a:xfrm>
          <a:prstGeom prst="rect">
            <a:avLst/>
          </a:prstGeom>
          <a:solidFill>
            <a:schemeClr val="accent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469"/>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469"/>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469"/>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469"/>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91" name="Google Shape;9991;p198"/>
          <p:cNvSpPr txBox="1">
            <a:spLocks noGrp="1"/>
          </p:cNvSpPr>
          <p:nvPr>
            <p:ph type="body" idx="2"/>
          </p:nvPr>
        </p:nvSpPr>
        <p:spPr>
          <a:xfrm>
            <a:off x="6124463" y="1821657"/>
            <a:ext cx="5518379" cy="3670101"/>
          </a:xfrm>
          <a:prstGeom prst="rect">
            <a:avLst/>
          </a:prstGeom>
          <a:solidFill>
            <a:schemeClr val="dk1"/>
          </a:solidFill>
          <a:ln>
            <a:noFill/>
          </a:ln>
        </p:spPr>
        <p:txBody>
          <a:bodyPr spcFirstLastPara="1" wrap="square" lIns="365750" tIns="365750" rIns="365750" bIns="365750" anchor="t" anchorCtr="0">
            <a:noAutofit/>
          </a:bodyPr>
          <a:lstStyle>
            <a:lvl1pPr marL="457200" lvl="0" indent="-335724" algn="l">
              <a:lnSpc>
                <a:spcPct val="100000"/>
              </a:lnSpc>
              <a:spcBef>
                <a:spcPts val="0"/>
              </a:spcBef>
              <a:spcAft>
                <a:spcPts val="0"/>
              </a:spcAft>
              <a:buClr>
                <a:schemeClr val="lt1"/>
              </a:buClr>
              <a:buSzPts val="1687"/>
              <a:buFont typeface="Arial"/>
              <a:buChar char="•"/>
              <a:defRPr b="0">
                <a:solidFill>
                  <a:schemeClr val="lt1"/>
                </a:solidFill>
              </a:defRPr>
            </a:lvl1pPr>
            <a:lvl2pPr marL="914400" lvl="1" indent="-308991" algn="l">
              <a:lnSpc>
                <a:spcPct val="100000"/>
              </a:lnSpc>
              <a:spcBef>
                <a:spcPts val="469"/>
              </a:spcBef>
              <a:spcAft>
                <a:spcPts val="0"/>
              </a:spcAft>
              <a:buClr>
                <a:schemeClr val="lt1"/>
              </a:buClr>
              <a:buSzPts val="1266"/>
              <a:buFont typeface="Arial"/>
              <a:buChar char="•"/>
              <a:defRPr>
                <a:solidFill>
                  <a:schemeClr val="lt1"/>
                </a:solidFill>
              </a:defRPr>
            </a:lvl2pPr>
            <a:lvl3pPr marL="1371600" lvl="2" indent="-291083" algn="l">
              <a:lnSpc>
                <a:spcPct val="100000"/>
              </a:lnSpc>
              <a:spcBef>
                <a:spcPts val="469"/>
              </a:spcBef>
              <a:spcAft>
                <a:spcPts val="0"/>
              </a:spcAft>
              <a:buClr>
                <a:schemeClr val="lt1"/>
              </a:buClr>
              <a:buSzPts val="984"/>
              <a:buFont typeface="Arial"/>
              <a:buChar char="•"/>
              <a:defRPr>
                <a:solidFill>
                  <a:schemeClr val="lt1"/>
                </a:solidFill>
              </a:defRPr>
            </a:lvl3pPr>
            <a:lvl4pPr marL="1828800" lvl="3" indent="-282194" algn="l">
              <a:lnSpc>
                <a:spcPct val="100000"/>
              </a:lnSpc>
              <a:spcBef>
                <a:spcPts val="469"/>
              </a:spcBef>
              <a:spcAft>
                <a:spcPts val="0"/>
              </a:spcAft>
              <a:buClr>
                <a:schemeClr val="lt1"/>
              </a:buClr>
              <a:buSzPts val="844"/>
              <a:buFont typeface="Arial"/>
              <a:buChar char="•"/>
              <a:defRPr>
                <a:solidFill>
                  <a:schemeClr val="lt1"/>
                </a:solidFill>
              </a:defRPr>
            </a:lvl4pPr>
            <a:lvl5pPr marL="2286000" lvl="4" indent="-282194" algn="l">
              <a:lnSpc>
                <a:spcPct val="100000"/>
              </a:lnSpc>
              <a:spcBef>
                <a:spcPts val="469"/>
              </a:spcBef>
              <a:spcAft>
                <a:spcPts val="0"/>
              </a:spcAft>
              <a:buClr>
                <a:schemeClr val="lt1"/>
              </a:buClr>
              <a:buSzPts val="844"/>
              <a:buFont typeface="Arial"/>
              <a:buChar char="•"/>
              <a:defRPr>
                <a:solidFill>
                  <a:schemeClr val="lt1"/>
                </a:solidFill>
              </a:defRPr>
            </a:lvl5pPr>
            <a:lvl6pPr marL="2743200" lvl="5" indent="-228600" algn="ctr">
              <a:lnSpc>
                <a:spcPct val="100000"/>
              </a:lnSpc>
              <a:spcBef>
                <a:spcPts val="469"/>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92" name="Google Shape;9992;p198"/>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9993"/>
        <p:cNvGrpSpPr/>
        <p:nvPr/>
      </p:nvGrpSpPr>
      <p:grpSpPr>
        <a:xfrm>
          <a:off x="0" y="0"/>
          <a:ext cx="0" cy="0"/>
          <a:chOff x="0" y="0"/>
          <a:chExt cx="0" cy="0"/>
        </a:xfrm>
      </p:grpSpPr>
      <p:sp>
        <p:nvSpPr>
          <p:cNvPr id="9994" name="Google Shape;9994;p199"/>
          <p:cNvSpPr txBox="1">
            <a:spLocks noGrp="1"/>
          </p:cNvSpPr>
          <p:nvPr>
            <p:ph type="body" idx="1"/>
          </p:nvPr>
        </p:nvSpPr>
        <p:spPr>
          <a:xfrm>
            <a:off x="549161" y="1821658"/>
            <a:ext cx="5518377" cy="683417"/>
          </a:xfrm>
          <a:prstGeom prst="rect">
            <a:avLst/>
          </a:prstGeom>
          <a:solidFill>
            <a:srgbClr val="FFFFFF"/>
          </a:solid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2625" b="1">
                <a:solidFill>
                  <a:schemeClr val="dk2"/>
                </a:solidFill>
              </a:defRPr>
            </a:lvl1pPr>
            <a:lvl2pPr marL="914400" lvl="1" indent="-228600" algn="l">
              <a:lnSpc>
                <a:spcPct val="100000"/>
              </a:lnSpc>
              <a:spcBef>
                <a:spcPts val="844"/>
              </a:spcBef>
              <a:spcAft>
                <a:spcPts val="0"/>
              </a:spcAft>
              <a:buClr>
                <a:schemeClr val="dk2"/>
              </a:buClr>
              <a:buSzPts val="1499"/>
              <a:buFont typeface="Inter"/>
              <a:buNone/>
              <a:defRPr sz="1999" b="1"/>
            </a:lvl2pPr>
            <a:lvl3pPr marL="1371600" lvl="2" indent="-228600" algn="l">
              <a:lnSpc>
                <a:spcPct val="100000"/>
              </a:lnSpc>
              <a:spcBef>
                <a:spcPts val="844"/>
              </a:spcBef>
              <a:spcAft>
                <a:spcPts val="0"/>
              </a:spcAft>
              <a:buClr>
                <a:schemeClr val="dk2"/>
              </a:buClr>
              <a:buSzPts val="1349"/>
              <a:buFont typeface="Inter"/>
              <a:buNone/>
              <a:defRPr sz="1799" b="1"/>
            </a:lvl3pPr>
            <a:lvl4pPr marL="1828800" lvl="3" indent="-228600" algn="l">
              <a:lnSpc>
                <a:spcPct val="100000"/>
              </a:lnSpc>
              <a:spcBef>
                <a:spcPts val="844"/>
              </a:spcBef>
              <a:spcAft>
                <a:spcPts val="0"/>
              </a:spcAft>
              <a:buClr>
                <a:schemeClr val="dk2"/>
              </a:buClr>
              <a:buSzPts val="1200"/>
              <a:buFont typeface="Inter"/>
              <a:buNone/>
              <a:defRPr sz="1600" b="1"/>
            </a:lvl4pPr>
            <a:lvl5pPr marL="2286000" lvl="4" indent="-228600" algn="l">
              <a:lnSpc>
                <a:spcPct val="100000"/>
              </a:lnSpc>
              <a:spcBef>
                <a:spcPts val="844"/>
              </a:spcBef>
              <a:spcAft>
                <a:spcPts val="0"/>
              </a:spcAft>
              <a:buClr>
                <a:schemeClr val="dk2"/>
              </a:buClr>
              <a:buSzPts val="1200"/>
              <a:buFont typeface="Inter"/>
              <a:buNone/>
              <a:defRPr sz="1600" b="1"/>
            </a:lvl5pPr>
            <a:lvl6pPr marL="2743200" lvl="5" indent="-228600" algn="ctr">
              <a:lnSpc>
                <a:spcPct val="100000"/>
              </a:lnSpc>
              <a:spcBef>
                <a:spcPts val="844"/>
              </a:spcBef>
              <a:spcAft>
                <a:spcPts val="0"/>
              </a:spcAft>
              <a:buClr>
                <a:srgbClr val="000000"/>
              </a:buClr>
              <a:buSzPts val="1200"/>
              <a:buFont typeface="Calibri"/>
              <a:buNone/>
              <a:defRPr sz="1600" b="1"/>
            </a:lvl6pPr>
            <a:lvl7pPr marL="3200400" lvl="6" indent="-228600" algn="ctr">
              <a:lnSpc>
                <a:spcPct val="100000"/>
              </a:lnSpc>
              <a:spcBef>
                <a:spcPts val="0"/>
              </a:spcBef>
              <a:spcAft>
                <a:spcPts val="0"/>
              </a:spcAft>
              <a:buClr>
                <a:srgbClr val="000000"/>
              </a:buClr>
              <a:buSzPts val="1200"/>
              <a:buFont typeface="Calibri"/>
              <a:buNone/>
              <a:defRPr sz="1600" b="1"/>
            </a:lvl7pPr>
            <a:lvl8pPr marL="3657600" lvl="7" indent="-228600" algn="ctr">
              <a:lnSpc>
                <a:spcPct val="100000"/>
              </a:lnSpc>
              <a:spcBef>
                <a:spcPts val="0"/>
              </a:spcBef>
              <a:spcAft>
                <a:spcPts val="0"/>
              </a:spcAft>
              <a:buClr>
                <a:srgbClr val="000000"/>
              </a:buClr>
              <a:buSzPts val="1200"/>
              <a:buFont typeface="Calibri"/>
              <a:buNone/>
              <a:defRPr sz="1600" b="1"/>
            </a:lvl8pPr>
            <a:lvl9pPr marL="4114800" lvl="8" indent="-228600" algn="ctr">
              <a:lnSpc>
                <a:spcPct val="100000"/>
              </a:lnSpc>
              <a:spcBef>
                <a:spcPts val="0"/>
              </a:spcBef>
              <a:spcAft>
                <a:spcPts val="0"/>
              </a:spcAft>
              <a:buClr>
                <a:srgbClr val="000000"/>
              </a:buClr>
              <a:buSzPts val="1200"/>
              <a:buFont typeface="Calibri"/>
              <a:buNone/>
              <a:defRPr sz="1600" b="1"/>
            </a:lvl9pPr>
          </a:lstStyle>
          <a:p>
            <a:endParaRPr/>
          </a:p>
        </p:txBody>
      </p:sp>
      <p:sp>
        <p:nvSpPr>
          <p:cNvPr id="9995" name="Google Shape;9995;p199"/>
          <p:cNvSpPr txBox="1">
            <a:spLocks noGrp="1"/>
          </p:cNvSpPr>
          <p:nvPr>
            <p:ph type="body" idx="2"/>
          </p:nvPr>
        </p:nvSpPr>
        <p:spPr>
          <a:xfrm>
            <a:off x="6124464" y="1821658"/>
            <a:ext cx="5517261" cy="683417"/>
          </a:xfrm>
          <a:prstGeom prst="rect">
            <a:avLst/>
          </a:prstGeom>
          <a:noFill/>
          <a:ln>
            <a:noFill/>
          </a:ln>
        </p:spPr>
        <p:txBody>
          <a:bodyPr spcFirstLastPara="1" wrap="square" lIns="91425" tIns="45700" rIns="91425" bIns="45700" anchor="b" anchorCtr="0">
            <a:noAutofit/>
          </a:bodyPr>
          <a:lstStyle>
            <a:lvl1pPr marL="457200" lvl="0" indent="-228600" algn="l">
              <a:lnSpc>
                <a:spcPct val="90000"/>
              </a:lnSpc>
              <a:spcBef>
                <a:spcPts val="0"/>
              </a:spcBef>
              <a:spcAft>
                <a:spcPts val="0"/>
              </a:spcAft>
              <a:buClr>
                <a:schemeClr val="dk2"/>
              </a:buClr>
              <a:buSzPts val="1969"/>
              <a:buFont typeface="Inter"/>
              <a:buNone/>
              <a:defRPr sz="2625" b="1">
                <a:solidFill>
                  <a:schemeClr val="dk2"/>
                </a:solidFill>
              </a:defRPr>
            </a:lvl1pPr>
            <a:lvl2pPr marL="914400" lvl="1" indent="-228600" algn="l">
              <a:lnSpc>
                <a:spcPct val="100000"/>
              </a:lnSpc>
              <a:spcBef>
                <a:spcPts val="844"/>
              </a:spcBef>
              <a:spcAft>
                <a:spcPts val="0"/>
              </a:spcAft>
              <a:buClr>
                <a:schemeClr val="dk2"/>
              </a:buClr>
              <a:buSzPts val="1499"/>
              <a:buFont typeface="Inter"/>
              <a:buNone/>
              <a:defRPr sz="1999" b="1"/>
            </a:lvl2pPr>
            <a:lvl3pPr marL="1371600" lvl="2" indent="-228600" algn="l">
              <a:lnSpc>
                <a:spcPct val="100000"/>
              </a:lnSpc>
              <a:spcBef>
                <a:spcPts val="844"/>
              </a:spcBef>
              <a:spcAft>
                <a:spcPts val="0"/>
              </a:spcAft>
              <a:buClr>
                <a:schemeClr val="dk2"/>
              </a:buClr>
              <a:buSzPts val="1349"/>
              <a:buFont typeface="Inter"/>
              <a:buNone/>
              <a:defRPr sz="1799" b="1"/>
            </a:lvl3pPr>
            <a:lvl4pPr marL="1828800" lvl="3" indent="-228600" algn="l">
              <a:lnSpc>
                <a:spcPct val="100000"/>
              </a:lnSpc>
              <a:spcBef>
                <a:spcPts val="844"/>
              </a:spcBef>
              <a:spcAft>
                <a:spcPts val="0"/>
              </a:spcAft>
              <a:buClr>
                <a:schemeClr val="dk2"/>
              </a:buClr>
              <a:buSzPts val="1200"/>
              <a:buFont typeface="Inter"/>
              <a:buNone/>
              <a:defRPr sz="1600" b="1"/>
            </a:lvl4pPr>
            <a:lvl5pPr marL="2286000" lvl="4" indent="-228600" algn="l">
              <a:lnSpc>
                <a:spcPct val="100000"/>
              </a:lnSpc>
              <a:spcBef>
                <a:spcPts val="844"/>
              </a:spcBef>
              <a:spcAft>
                <a:spcPts val="0"/>
              </a:spcAft>
              <a:buClr>
                <a:schemeClr val="dk2"/>
              </a:buClr>
              <a:buSzPts val="1200"/>
              <a:buFont typeface="Inter"/>
              <a:buNone/>
              <a:defRPr sz="1600" b="1"/>
            </a:lvl5pPr>
            <a:lvl6pPr marL="2743200" lvl="5" indent="-228600" algn="ctr">
              <a:lnSpc>
                <a:spcPct val="100000"/>
              </a:lnSpc>
              <a:spcBef>
                <a:spcPts val="844"/>
              </a:spcBef>
              <a:spcAft>
                <a:spcPts val="0"/>
              </a:spcAft>
              <a:buClr>
                <a:srgbClr val="000000"/>
              </a:buClr>
              <a:buSzPts val="1200"/>
              <a:buFont typeface="Calibri"/>
              <a:buNone/>
              <a:defRPr sz="1600" b="1"/>
            </a:lvl6pPr>
            <a:lvl7pPr marL="3200400" lvl="6" indent="-228600" algn="ctr">
              <a:lnSpc>
                <a:spcPct val="100000"/>
              </a:lnSpc>
              <a:spcBef>
                <a:spcPts val="0"/>
              </a:spcBef>
              <a:spcAft>
                <a:spcPts val="0"/>
              </a:spcAft>
              <a:buClr>
                <a:srgbClr val="000000"/>
              </a:buClr>
              <a:buSzPts val="1200"/>
              <a:buFont typeface="Calibri"/>
              <a:buNone/>
              <a:defRPr sz="1600" b="1"/>
            </a:lvl7pPr>
            <a:lvl8pPr marL="3657600" lvl="7" indent="-228600" algn="ctr">
              <a:lnSpc>
                <a:spcPct val="100000"/>
              </a:lnSpc>
              <a:spcBef>
                <a:spcPts val="0"/>
              </a:spcBef>
              <a:spcAft>
                <a:spcPts val="0"/>
              </a:spcAft>
              <a:buClr>
                <a:srgbClr val="000000"/>
              </a:buClr>
              <a:buSzPts val="1200"/>
              <a:buFont typeface="Calibri"/>
              <a:buNone/>
              <a:defRPr sz="1600" b="1"/>
            </a:lvl8pPr>
            <a:lvl9pPr marL="4114800" lvl="8" indent="-228600" algn="ctr">
              <a:lnSpc>
                <a:spcPct val="100000"/>
              </a:lnSpc>
              <a:spcBef>
                <a:spcPts val="0"/>
              </a:spcBef>
              <a:spcAft>
                <a:spcPts val="0"/>
              </a:spcAft>
              <a:buClr>
                <a:srgbClr val="000000"/>
              </a:buClr>
              <a:buSzPts val="1200"/>
              <a:buFont typeface="Calibri"/>
              <a:buNone/>
              <a:defRPr sz="1600" b="1"/>
            </a:lvl9pPr>
          </a:lstStyle>
          <a:p>
            <a:endParaRPr/>
          </a:p>
        </p:txBody>
      </p:sp>
      <p:sp>
        <p:nvSpPr>
          <p:cNvPr id="9996" name="Google Shape;9996;p199"/>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97" name="Google Shape;9997;p199"/>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9998" name="Google Shape;9998;p199"/>
          <p:cNvSpPr txBox="1">
            <a:spLocks noGrp="1"/>
          </p:cNvSpPr>
          <p:nvPr>
            <p:ph type="body" idx="3"/>
          </p:nvPr>
        </p:nvSpPr>
        <p:spPr>
          <a:xfrm>
            <a:off x="551392" y="2630910"/>
            <a:ext cx="5518379" cy="286084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9999" name="Google Shape;9999;p199"/>
          <p:cNvSpPr txBox="1">
            <a:spLocks noGrp="1"/>
          </p:cNvSpPr>
          <p:nvPr>
            <p:ph type="body" idx="4"/>
          </p:nvPr>
        </p:nvSpPr>
        <p:spPr>
          <a:xfrm>
            <a:off x="6124464" y="2630910"/>
            <a:ext cx="5517261" cy="286084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00" name="Google Shape;10000;p199"/>
          <p:cNvSpPr txBox="1">
            <a:spLocks noGrp="1"/>
          </p:cNvSpPr>
          <p:nvPr>
            <p:ph type="body" idx="5"/>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3 Content">
  <p:cSld name="3 Content">
    <p:spTree>
      <p:nvGrpSpPr>
        <p:cNvPr id="1" name="Shape 10001"/>
        <p:cNvGrpSpPr/>
        <p:nvPr/>
      </p:nvGrpSpPr>
      <p:grpSpPr>
        <a:xfrm>
          <a:off x="0" y="0"/>
          <a:ext cx="0" cy="0"/>
          <a:chOff x="0" y="0"/>
          <a:chExt cx="0" cy="0"/>
        </a:xfrm>
      </p:grpSpPr>
      <p:sp>
        <p:nvSpPr>
          <p:cNvPr id="10002" name="Google Shape;10002;p200"/>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03" name="Google Shape;10003;p200"/>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04" name="Google Shape;10004;p200"/>
          <p:cNvSpPr txBox="1">
            <a:spLocks noGrp="1"/>
          </p:cNvSpPr>
          <p:nvPr>
            <p:ph type="body" idx="1"/>
          </p:nvPr>
        </p:nvSpPr>
        <p:spPr>
          <a:xfrm>
            <a:off x="551392" y="1821657"/>
            <a:ext cx="3655835"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05" name="Google Shape;10005;p200"/>
          <p:cNvSpPr txBox="1">
            <a:spLocks noGrp="1"/>
          </p:cNvSpPr>
          <p:nvPr>
            <p:ph type="body" idx="2"/>
          </p:nvPr>
        </p:nvSpPr>
        <p:spPr>
          <a:xfrm>
            <a:off x="4266028" y="1821657"/>
            <a:ext cx="3656595"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06" name="Google Shape;10006;p200"/>
          <p:cNvSpPr txBox="1">
            <a:spLocks noGrp="1"/>
          </p:cNvSpPr>
          <p:nvPr>
            <p:ph type="body" idx="3"/>
          </p:nvPr>
        </p:nvSpPr>
        <p:spPr>
          <a:xfrm>
            <a:off x="7982899" y="1821657"/>
            <a:ext cx="365882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07" name="Google Shape;10007;p200"/>
          <p:cNvSpPr txBox="1">
            <a:spLocks noGrp="1"/>
          </p:cNvSpPr>
          <p:nvPr>
            <p:ph type="body" idx="4"/>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3 Content Rectangles">
  <p:cSld name="3 Content Rectangles">
    <p:spTree>
      <p:nvGrpSpPr>
        <p:cNvPr id="1" name="Shape 10008"/>
        <p:cNvGrpSpPr/>
        <p:nvPr/>
      </p:nvGrpSpPr>
      <p:grpSpPr>
        <a:xfrm>
          <a:off x="0" y="0"/>
          <a:ext cx="0" cy="0"/>
          <a:chOff x="0" y="0"/>
          <a:chExt cx="0" cy="0"/>
        </a:xfrm>
      </p:grpSpPr>
      <p:sp>
        <p:nvSpPr>
          <p:cNvPr id="10009" name="Google Shape;10009;p201"/>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0" name="Google Shape;10010;p201"/>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11" name="Google Shape;10011;p201"/>
          <p:cNvSpPr txBox="1">
            <a:spLocks noGrp="1"/>
          </p:cNvSpPr>
          <p:nvPr>
            <p:ph type="body" idx="1"/>
          </p:nvPr>
        </p:nvSpPr>
        <p:spPr>
          <a:xfrm>
            <a:off x="551392" y="1821657"/>
            <a:ext cx="3656595" cy="3670101"/>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12" name="Google Shape;10012;p201"/>
          <p:cNvSpPr txBox="1">
            <a:spLocks noGrp="1"/>
          </p:cNvSpPr>
          <p:nvPr>
            <p:ph type="body" idx="2"/>
          </p:nvPr>
        </p:nvSpPr>
        <p:spPr>
          <a:xfrm flipH="1">
            <a:off x="4269377" y="1821657"/>
            <a:ext cx="3656595" cy="3670101"/>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13" name="Google Shape;10013;p201"/>
          <p:cNvSpPr txBox="1">
            <a:spLocks noGrp="1"/>
          </p:cNvSpPr>
          <p:nvPr>
            <p:ph type="body" idx="3"/>
          </p:nvPr>
        </p:nvSpPr>
        <p:spPr>
          <a:xfrm flipH="1">
            <a:off x="7987365" y="1821657"/>
            <a:ext cx="3653247" cy="3670101"/>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14" name="Google Shape;10014;p201"/>
          <p:cNvSpPr txBox="1">
            <a:spLocks noGrp="1"/>
          </p:cNvSpPr>
          <p:nvPr>
            <p:ph type="body" idx="4"/>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3 Content Rectangles Alternate">
  <p:cSld name="3 Content Rectangles Alternate">
    <p:spTree>
      <p:nvGrpSpPr>
        <p:cNvPr id="1" name="Shape 10015"/>
        <p:cNvGrpSpPr/>
        <p:nvPr/>
      </p:nvGrpSpPr>
      <p:grpSpPr>
        <a:xfrm>
          <a:off x="0" y="0"/>
          <a:ext cx="0" cy="0"/>
          <a:chOff x="0" y="0"/>
          <a:chExt cx="0" cy="0"/>
        </a:xfrm>
      </p:grpSpPr>
      <p:sp>
        <p:nvSpPr>
          <p:cNvPr id="10016" name="Google Shape;10016;p202"/>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17" name="Google Shape;10017;p202"/>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18" name="Google Shape;10018;p202"/>
          <p:cNvSpPr txBox="1">
            <a:spLocks noGrp="1"/>
          </p:cNvSpPr>
          <p:nvPr>
            <p:ph type="body" idx="1"/>
          </p:nvPr>
        </p:nvSpPr>
        <p:spPr>
          <a:xfrm>
            <a:off x="551392" y="2143127"/>
            <a:ext cx="3656595" cy="3027164"/>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ctr">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ctr">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ctr">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ctr">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19" name="Google Shape;10019;p202"/>
          <p:cNvSpPr txBox="1">
            <a:spLocks noGrp="1"/>
          </p:cNvSpPr>
          <p:nvPr>
            <p:ph type="body" idx="2"/>
          </p:nvPr>
        </p:nvSpPr>
        <p:spPr>
          <a:xfrm flipH="1">
            <a:off x="4269377" y="1821657"/>
            <a:ext cx="3656595" cy="3670101"/>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ctr">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ctr">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ctr">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ctr">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0" name="Google Shape;10020;p202"/>
          <p:cNvSpPr txBox="1">
            <a:spLocks noGrp="1"/>
          </p:cNvSpPr>
          <p:nvPr>
            <p:ph type="body" idx="3"/>
          </p:nvPr>
        </p:nvSpPr>
        <p:spPr>
          <a:xfrm flipH="1">
            <a:off x="7987363" y="2143127"/>
            <a:ext cx="3653247" cy="3027164"/>
          </a:xfrm>
          <a:prstGeom prst="rect">
            <a:avLst/>
          </a:prstGeom>
          <a:solidFill>
            <a:schemeClr val="dk1"/>
          </a:solidFill>
          <a:ln>
            <a:noFill/>
          </a:ln>
        </p:spPr>
        <p:txBody>
          <a:bodyPr spcFirstLastPara="1" wrap="square" lIns="274300" tIns="274300" rIns="274300" bIns="274300" anchor="t" anchorCtr="0">
            <a:noAutofit/>
          </a:bodyPr>
          <a:lstStyle>
            <a:lvl1pPr marL="457200" lvl="0" indent="-228600" algn="ctr">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ctr">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ctr">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ctr">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ctr">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1" name="Google Shape;10021;p202"/>
          <p:cNvSpPr txBox="1">
            <a:spLocks noGrp="1"/>
          </p:cNvSpPr>
          <p:nvPr>
            <p:ph type="body" idx="4"/>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440">
          <p15:clr>
            <a:srgbClr val="FBAE40"/>
          </p15:clr>
        </p15:guide>
        <p15:guide id="2" orient="horz" pos="3474">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4 Content">
  <p:cSld name="4 Content">
    <p:spTree>
      <p:nvGrpSpPr>
        <p:cNvPr id="1" name="Shape 10022"/>
        <p:cNvGrpSpPr/>
        <p:nvPr/>
      </p:nvGrpSpPr>
      <p:grpSpPr>
        <a:xfrm>
          <a:off x="0" y="0"/>
          <a:ext cx="0" cy="0"/>
          <a:chOff x="0" y="0"/>
          <a:chExt cx="0" cy="0"/>
        </a:xfrm>
      </p:grpSpPr>
      <p:sp>
        <p:nvSpPr>
          <p:cNvPr id="10023" name="Google Shape;10023;p203"/>
          <p:cNvSpPr txBox="1">
            <a:spLocks noGrp="1"/>
          </p:cNvSpPr>
          <p:nvPr>
            <p:ph type="body" idx="1"/>
          </p:nvPr>
        </p:nvSpPr>
        <p:spPr>
          <a:xfrm>
            <a:off x="551701" y="1821657"/>
            <a:ext cx="272570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687"/>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844"/>
              <a:buFont typeface="Inter"/>
              <a:buNone/>
              <a:defRPr sz="1124"/>
            </a:lvl3pPr>
            <a:lvl4pPr marL="1828800" lvl="3" indent="-228600" algn="l">
              <a:lnSpc>
                <a:spcPct val="100000"/>
              </a:lnSpc>
              <a:spcBef>
                <a:spcPts val="844"/>
              </a:spcBef>
              <a:spcAft>
                <a:spcPts val="0"/>
              </a:spcAft>
              <a:buClr>
                <a:schemeClr val="dk2"/>
              </a:buClr>
              <a:buSzPts val="738"/>
              <a:buFont typeface="Inter"/>
              <a:buNone/>
              <a:defRPr sz="984"/>
            </a:lvl4pPr>
            <a:lvl5pPr marL="2286000" lvl="4" indent="-228600" algn="l">
              <a:lnSpc>
                <a:spcPct val="100000"/>
              </a:lnSpc>
              <a:spcBef>
                <a:spcPts val="844"/>
              </a:spcBef>
              <a:spcAft>
                <a:spcPts val="0"/>
              </a:spcAft>
              <a:buClr>
                <a:schemeClr val="dk2"/>
              </a:buClr>
              <a:buSzPts val="738"/>
              <a:buFont typeface="Inter"/>
              <a:buNone/>
              <a:defRPr sz="98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4" name="Google Shape;10024;p203"/>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25" name="Google Shape;10025;p203"/>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26" name="Google Shape;10026;p203"/>
          <p:cNvSpPr txBox="1">
            <a:spLocks noGrp="1"/>
          </p:cNvSpPr>
          <p:nvPr>
            <p:ph type="body" idx="2"/>
          </p:nvPr>
        </p:nvSpPr>
        <p:spPr>
          <a:xfrm>
            <a:off x="3339436" y="1821657"/>
            <a:ext cx="272570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687"/>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844"/>
              <a:buFont typeface="Inter"/>
              <a:buNone/>
              <a:defRPr sz="1124"/>
            </a:lvl3pPr>
            <a:lvl4pPr marL="1828800" lvl="3" indent="-228600" algn="l">
              <a:lnSpc>
                <a:spcPct val="100000"/>
              </a:lnSpc>
              <a:spcBef>
                <a:spcPts val="844"/>
              </a:spcBef>
              <a:spcAft>
                <a:spcPts val="0"/>
              </a:spcAft>
              <a:buClr>
                <a:schemeClr val="dk2"/>
              </a:buClr>
              <a:buSzPts val="738"/>
              <a:buFont typeface="Inter"/>
              <a:buNone/>
              <a:defRPr sz="984"/>
            </a:lvl4pPr>
            <a:lvl5pPr marL="2286000" lvl="4" indent="-228600" algn="l">
              <a:lnSpc>
                <a:spcPct val="100000"/>
              </a:lnSpc>
              <a:spcBef>
                <a:spcPts val="844"/>
              </a:spcBef>
              <a:spcAft>
                <a:spcPts val="0"/>
              </a:spcAft>
              <a:buClr>
                <a:schemeClr val="dk2"/>
              </a:buClr>
              <a:buSzPts val="738"/>
              <a:buFont typeface="Inter"/>
              <a:buNone/>
              <a:defRPr sz="98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7" name="Google Shape;10027;p203"/>
          <p:cNvSpPr txBox="1">
            <a:spLocks noGrp="1"/>
          </p:cNvSpPr>
          <p:nvPr>
            <p:ph type="body" idx="3"/>
          </p:nvPr>
        </p:nvSpPr>
        <p:spPr>
          <a:xfrm>
            <a:off x="6127171" y="1821657"/>
            <a:ext cx="272570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687"/>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844"/>
              <a:buFont typeface="Inter"/>
              <a:buNone/>
              <a:defRPr sz="1124"/>
            </a:lvl3pPr>
            <a:lvl4pPr marL="1828800" lvl="3" indent="-228600" algn="l">
              <a:lnSpc>
                <a:spcPct val="100000"/>
              </a:lnSpc>
              <a:spcBef>
                <a:spcPts val="844"/>
              </a:spcBef>
              <a:spcAft>
                <a:spcPts val="0"/>
              </a:spcAft>
              <a:buClr>
                <a:schemeClr val="dk2"/>
              </a:buClr>
              <a:buSzPts val="738"/>
              <a:buFont typeface="Inter"/>
              <a:buNone/>
              <a:defRPr sz="984"/>
            </a:lvl4pPr>
            <a:lvl5pPr marL="2286000" lvl="4" indent="-228600" algn="l">
              <a:lnSpc>
                <a:spcPct val="100000"/>
              </a:lnSpc>
              <a:spcBef>
                <a:spcPts val="844"/>
              </a:spcBef>
              <a:spcAft>
                <a:spcPts val="0"/>
              </a:spcAft>
              <a:buClr>
                <a:schemeClr val="dk2"/>
              </a:buClr>
              <a:buSzPts val="738"/>
              <a:buFont typeface="Inter"/>
              <a:buNone/>
              <a:defRPr sz="98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8" name="Google Shape;10028;p203"/>
          <p:cNvSpPr txBox="1">
            <a:spLocks noGrp="1"/>
          </p:cNvSpPr>
          <p:nvPr>
            <p:ph type="body" idx="4"/>
          </p:nvPr>
        </p:nvSpPr>
        <p:spPr>
          <a:xfrm>
            <a:off x="8914905" y="1821657"/>
            <a:ext cx="272570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266"/>
              <a:buFont typeface="Inter"/>
              <a:buNone/>
              <a:defRPr sz="1687"/>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844"/>
              <a:buFont typeface="Inter"/>
              <a:buNone/>
              <a:defRPr sz="1124"/>
            </a:lvl3pPr>
            <a:lvl4pPr marL="1828800" lvl="3" indent="-228600" algn="l">
              <a:lnSpc>
                <a:spcPct val="100000"/>
              </a:lnSpc>
              <a:spcBef>
                <a:spcPts val="844"/>
              </a:spcBef>
              <a:spcAft>
                <a:spcPts val="0"/>
              </a:spcAft>
              <a:buClr>
                <a:schemeClr val="dk2"/>
              </a:buClr>
              <a:buSzPts val="738"/>
              <a:buFont typeface="Inter"/>
              <a:buNone/>
              <a:defRPr sz="984"/>
            </a:lvl4pPr>
            <a:lvl5pPr marL="2286000" lvl="4" indent="-228600" algn="l">
              <a:lnSpc>
                <a:spcPct val="100000"/>
              </a:lnSpc>
              <a:spcBef>
                <a:spcPts val="844"/>
              </a:spcBef>
              <a:spcAft>
                <a:spcPts val="0"/>
              </a:spcAft>
              <a:buClr>
                <a:schemeClr val="dk2"/>
              </a:buClr>
              <a:buSzPts val="738"/>
              <a:buFont typeface="Inter"/>
              <a:buNone/>
              <a:defRPr sz="98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29" name="Google Shape;10029;p203"/>
          <p:cNvSpPr txBox="1">
            <a:spLocks noGrp="1"/>
          </p:cNvSpPr>
          <p:nvPr>
            <p:ph type="body" idx="5"/>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4 Content Rectangles">
  <p:cSld name="4 Content Rectangles">
    <p:spTree>
      <p:nvGrpSpPr>
        <p:cNvPr id="1" name="Shape 10030"/>
        <p:cNvGrpSpPr/>
        <p:nvPr/>
      </p:nvGrpSpPr>
      <p:grpSpPr>
        <a:xfrm>
          <a:off x="0" y="0"/>
          <a:ext cx="0" cy="0"/>
          <a:chOff x="0" y="0"/>
          <a:chExt cx="0" cy="0"/>
        </a:xfrm>
      </p:grpSpPr>
      <p:sp>
        <p:nvSpPr>
          <p:cNvPr id="10031" name="Google Shape;10031;p204"/>
          <p:cNvSpPr txBox="1">
            <a:spLocks noGrp="1"/>
          </p:cNvSpPr>
          <p:nvPr>
            <p:ph type="body" idx="1"/>
          </p:nvPr>
        </p:nvSpPr>
        <p:spPr>
          <a:xfrm>
            <a:off x="551701" y="1821657"/>
            <a:ext cx="2725704" cy="3670101"/>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687">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844"/>
              <a:buFont typeface="Inter"/>
              <a:buNone/>
              <a:defRPr sz="1124">
                <a:solidFill>
                  <a:schemeClr val="lt1"/>
                </a:solidFill>
              </a:defRPr>
            </a:lvl3pPr>
            <a:lvl4pPr marL="1828800" lvl="3" indent="-228600" algn="l">
              <a:lnSpc>
                <a:spcPct val="100000"/>
              </a:lnSpc>
              <a:spcBef>
                <a:spcPts val="844"/>
              </a:spcBef>
              <a:spcAft>
                <a:spcPts val="0"/>
              </a:spcAft>
              <a:buClr>
                <a:schemeClr val="lt1"/>
              </a:buClr>
              <a:buSzPts val="738"/>
              <a:buFont typeface="Inter"/>
              <a:buNone/>
              <a:defRPr sz="984">
                <a:solidFill>
                  <a:schemeClr val="lt1"/>
                </a:solidFill>
              </a:defRPr>
            </a:lvl4pPr>
            <a:lvl5pPr marL="2286000" lvl="4" indent="-228600" algn="l">
              <a:lnSpc>
                <a:spcPct val="100000"/>
              </a:lnSpc>
              <a:spcBef>
                <a:spcPts val="844"/>
              </a:spcBef>
              <a:spcAft>
                <a:spcPts val="0"/>
              </a:spcAft>
              <a:buClr>
                <a:schemeClr val="lt1"/>
              </a:buClr>
              <a:buSzPts val="738"/>
              <a:buFont typeface="Inter"/>
              <a:buNone/>
              <a:defRPr sz="98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2" name="Google Shape;10032;p204"/>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33" name="Google Shape;10033;p204"/>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34" name="Google Shape;10034;p204"/>
          <p:cNvSpPr txBox="1">
            <a:spLocks noGrp="1"/>
          </p:cNvSpPr>
          <p:nvPr>
            <p:ph type="body" idx="2"/>
          </p:nvPr>
        </p:nvSpPr>
        <p:spPr>
          <a:xfrm>
            <a:off x="3339436" y="1821657"/>
            <a:ext cx="2725704" cy="3670101"/>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687">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844"/>
              <a:buFont typeface="Inter"/>
              <a:buNone/>
              <a:defRPr sz="1124">
                <a:solidFill>
                  <a:schemeClr val="lt1"/>
                </a:solidFill>
              </a:defRPr>
            </a:lvl3pPr>
            <a:lvl4pPr marL="1828800" lvl="3" indent="-228600" algn="l">
              <a:lnSpc>
                <a:spcPct val="100000"/>
              </a:lnSpc>
              <a:spcBef>
                <a:spcPts val="844"/>
              </a:spcBef>
              <a:spcAft>
                <a:spcPts val="0"/>
              </a:spcAft>
              <a:buClr>
                <a:schemeClr val="lt1"/>
              </a:buClr>
              <a:buSzPts val="738"/>
              <a:buFont typeface="Inter"/>
              <a:buNone/>
              <a:defRPr sz="984">
                <a:solidFill>
                  <a:schemeClr val="lt1"/>
                </a:solidFill>
              </a:defRPr>
            </a:lvl4pPr>
            <a:lvl5pPr marL="2286000" lvl="4" indent="-228600" algn="l">
              <a:lnSpc>
                <a:spcPct val="100000"/>
              </a:lnSpc>
              <a:spcBef>
                <a:spcPts val="844"/>
              </a:spcBef>
              <a:spcAft>
                <a:spcPts val="0"/>
              </a:spcAft>
              <a:buClr>
                <a:schemeClr val="lt1"/>
              </a:buClr>
              <a:buSzPts val="738"/>
              <a:buFont typeface="Inter"/>
              <a:buNone/>
              <a:defRPr sz="98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5" name="Google Shape;10035;p204"/>
          <p:cNvSpPr txBox="1">
            <a:spLocks noGrp="1"/>
          </p:cNvSpPr>
          <p:nvPr>
            <p:ph type="body" idx="3"/>
          </p:nvPr>
        </p:nvSpPr>
        <p:spPr>
          <a:xfrm>
            <a:off x="6127171" y="1821657"/>
            <a:ext cx="2725704" cy="3670101"/>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687">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844"/>
              <a:buFont typeface="Inter"/>
              <a:buNone/>
              <a:defRPr sz="1124">
                <a:solidFill>
                  <a:schemeClr val="lt1"/>
                </a:solidFill>
              </a:defRPr>
            </a:lvl3pPr>
            <a:lvl4pPr marL="1828800" lvl="3" indent="-228600" algn="l">
              <a:lnSpc>
                <a:spcPct val="100000"/>
              </a:lnSpc>
              <a:spcBef>
                <a:spcPts val="844"/>
              </a:spcBef>
              <a:spcAft>
                <a:spcPts val="0"/>
              </a:spcAft>
              <a:buClr>
                <a:schemeClr val="lt1"/>
              </a:buClr>
              <a:buSzPts val="738"/>
              <a:buFont typeface="Inter"/>
              <a:buNone/>
              <a:defRPr sz="984">
                <a:solidFill>
                  <a:schemeClr val="lt1"/>
                </a:solidFill>
              </a:defRPr>
            </a:lvl4pPr>
            <a:lvl5pPr marL="2286000" lvl="4" indent="-228600" algn="l">
              <a:lnSpc>
                <a:spcPct val="100000"/>
              </a:lnSpc>
              <a:spcBef>
                <a:spcPts val="844"/>
              </a:spcBef>
              <a:spcAft>
                <a:spcPts val="0"/>
              </a:spcAft>
              <a:buClr>
                <a:schemeClr val="lt1"/>
              </a:buClr>
              <a:buSzPts val="738"/>
              <a:buFont typeface="Inter"/>
              <a:buNone/>
              <a:defRPr sz="98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6" name="Google Shape;10036;p204"/>
          <p:cNvSpPr txBox="1">
            <a:spLocks noGrp="1"/>
          </p:cNvSpPr>
          <p:nvPr>
            <p:ph type="body" idx="4"/>
          </p:nvPr>
        </p:nvSpPr>
        <p:spPr>
          <a:xfrm>
            <a:off x="8914905" y="1821657"/>
            <a:ext cx="2725704" cy="3670101"/>
          </a:xfrm>
          <a:prstGeom prst="rect">
            <a:avLst/>
          </a:prstGeom>
          <a:solidFill>
            <a:schemeClr val="dk1"/>
          </a:solidFill>
          <a:ln>
            <a:noFill/>
          </a:ln>
        </p:spPr>
        <p:txBody>
          <a:bodyPr spcFirstLastPara="1" wrap="square" lIns="228600" tIns="228600" rIns="228600" bIns="228600" anchor="t" anchorCtr="0">
            <a:noAutofit/>
          </a:bodyPr>
          <a:lstStyle>
            <a:lvl1pPr marL="457200" lvl="0" indent="-228600" algn="l">
              <a:lnSpc>
                <a:spcPct val="100000"/>
              </a:lnSpc>
              <a:spcBef>
                <a:spcPts val="0"/>
              </a:spcBef>
              <a:spcAft>
                <a:spcPts val="0"/>
              </a:spcAft>
              <a:buClr>
                <a:schemeClr val="lt1"/>
              </a:buClr>
              <a:buSzPts val="1266"/>
              <a:buFont typeface="Inter"/>
              <a:buNone/>
              <a:defRPr sz="1687">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844"/>
              <a:buFont typeface="Inter"/>
              <a:buNone/>
              <a:defRPr sz="1124">
                <a:solidFill>
                  <a:schemeClr val="lt1"/>
                </a:solidFill>
              </a:defRPr>
            </a:lvl3pPr>
            <a:lvl4pPr marL="1828800" lvl="3" indent="-228600" algn="l">
              <a:lnSpc>
                <a:spcPct val="100000"/>
              </a:lnSpc>
              <a:spcBef>
                <a:spcPts val="844"/>
              </a:spcBef>
              <a:spcAft>
                <a:spcPts val="0"/>
              </a:spcAft>
              <a:buClr>
                <a:schemeClr val="lt1"/>
              </a:buClr>
              <a:buSzPts val="738"/>
              <a:buFont typeface="Inter"/>
              <a:buNone/>
              <a:defRPr sz="984">
                <a:solidFill>
                  <a:schemeClr val="lt1"/>
                </a:solidFill>
              </a:defRPr>
            </a:lvl4pPr>
            <a:lvl5pPr marL="2286000" lvl="4" indent="-228600" algn="l">
              <a:lnSpc>
                <a:spcPct val="100000"/>
              </a:lnSpc>
              <a:spcBef>
                <a:spcPts val="844"/>
              </a:spcBef>
              <a:spcAft>
                <a:spcPts val="0"/>
              </a:spcAft>
              <a:buClr>
                <a:schemeClr val="lt1"/>
              </a:buClr>
              <a:buSzPts val="738"/>
              <a:buFont typeface="Inter"/>
              <a:buNone/>
              <a:defRPr sz="98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37" name="Google Shape;10037;p204"/>
          <p:cNvSpPr txBox="1">
            <a:spLocks noGrp="1"/>
          </p:cNvSpPr>
          <p:nvPr>
            <p:ph type="body" idx="5"/>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4 Content Rectangles with titles">
  <p:cSld name="4 Content Rectangles with titles">
    <p:spTree>
      <p:nvGrpSpPr>
        <p:cNvPr id="1" name="Shape 10038"/>
        <p:cNvGrpSpPr/>
        <p:nvPr/>
      </p:nvGrpSpPr>
      <p:grpSpPr>
        <a:xfrm>
          <a:off x="0" y="0"/>
          <a:ext cx="0" cy="0"/>
          <a:chOff x="0" y="0"/>
          <a:chExt cx="0" cy="0"/>
        </a:xfrm>
      </p:grpSpPr>
      <p:sp>
        <p:nvSpPr>
          <p:cNvPr id="10039" name="Google Shape;10039;p205"/>
          <p:cNvSpPr txBox="1">
            <a:spLocks noGrp="1"/>
          </p:cNvSpPr>
          <p:nvPr>
            <p:ph type="body" idx="1"/>
          </p:nvPr>
        </p:nvSpPr>
        <p:spPr>
          <a:xfrm>
            <a:off x="551701" y="2652117"/>
            <a:ext cx="2725704" cy="283964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0" name="Google Shape;10040;p205"/>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41" name="Google Shape;10041;p205"/>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42" name="Google Shape;10042;p205"/>
          <p:cNvSpPr txBox="1">
            <a:spLocks noGrp="1"/>
          </p:cNvSpPr>
          <p:nvPr>
            <p:ph type="body" idx="2"/>
          </p:nvPr>
        </p:nvSpPr>
        <p:spPr>
          <a:xfrm>
            <a:off x="3339437" y="2652120"/>
            <a:ext cx="2724753" cy="283964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3" name="Google Shape;10043;p205"/>
          <p:cNvSpPr txBox="1">
            <a:spLocks noGrp="1"/>
          </p:cNvSpPr>
          <p:nvPr>
            <p:ph type="body" idx="3"/>
          </p:nvPr>
        </p:nvSpPr>
        <p:spPr>
          <a:xfrm>
            <a:off x="6127171" y="2652117"/>
            <a:ext cx="2720445" cy="283964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4" name="Google Shape;10044;p205"/>
          <p:cNvSpPr txBox="1">
            <a:spLocks noGrp="1"/>
          </p:cNvSpPr>
          <p:nvPr>
            <p:ph type="body" idx="4"/>
          </p:nvPr>
        </p:nvSpPr>
        <p:spPr>
          <a:xfrm>
            <a:off x="8914906" y="2652120"/>
            <a:ext cx="2726820" cy="2839640"/>
          </a:xfrm>
          <a:prstGeom prst="rect">
            <a:avLst/>
          </a:prstGeom>
          <a:solidFill>
            <a:schemeClr val="accent2"/>
          </a:solidFill>
          <a:ln>
            <a:noFill/>
          </a:ln>
        </p:spPr>
        <p:txBody>
          <a:bodyPr spcFirstLastPara="1" wrap="square" lIns="228600" tIns="457200" rIns="228600" bIns="228600"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5" name="Google Shape;10045;p205"/>
          <p:cNvSpPr txBox="1">
            <a:spLocks noGrp="1"/>
          </p:cNvSpPr>
          <p:nvPr>
            <p:ph type="body" idx="5"/>
          </p:nvPr>
        </p:nvSpPr>
        <p:spPr>
          <a:xfrm>
            <a:off x="551702" y="1828027"/>
            <a:ext cx="2726511" cy="824092"/>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968" b="1">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6" name="Google Shape;10046;p205"/>
          <p:cNvSpPr txBox="1">
            <a:spLocks noGrp="1"/>
          </p:cNvSpPr>
          <p:nvPr>
            <p:ph type="body" idx="6"/>
          </p:nvPr>
        </p:nvSpPr>
        <p:spPr>
          <a:xfrm>
            <a:off x="3337679" y="1828029"/>
            <a:ext cx="2726511" cy="824092"/>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968" b="1">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7" name="Google Shape;10047;p205"/>
          <p:cNvSpPr txBox="1">
            <a:spLocks noGrp="1"/>
          </p:cNvSpPr>
          <p:nvPr>
            <p:ph type="body" idx="7"/>
          </p:nvPr>
        </p:nvSpPr>
        <p:spPr>
          <a:xfrm>
            <a:off x="6126769" y="1828027"/>
            <a:ext cx="2725632" cy="824092"/>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968" b="1">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8" name="Google Shape;10048;p205"/>
          <p:cNvSpPr txBox="1">
            <a:spLocks noGrp="1"/>
          </p:cNvSpPr>
          <p:nvPr>
            <p:ph type="body" idx="8"/>
          </p:nvPr>
        </p:nvSpPr>
        <p:spPr>
          <a:xfrm>
            <a:off x="8912743" y="1828027"/>
            <a:ext cx="2733064" cy="824092"/>
          </a:xfrm>
          <a:prstGeom prst="rect">
            <a:avLst/>
          </a:prstGeom>
          <a:solidFill>
            <a:schemeClr val="accent1"/>
          </a:solidFill>
          <a:ln>
            <a:noFill/>
          </a:ln>
        </p:spPr>
        <p:txBody>
          <a:bodyPr spcFirstLastPara="1" wrap="square" lIns="91425" tIns="45700" rIns="91425" bIns="45700" anchor="ctr" anchorCtr="1">
            <a:noAutofit/>
          </a:bodyPr>
          <a:lstStyle>
            <a:lvl1pPr marL="457200" lvl="0" indent="-228600" algn="ctr">
              <a:lnSpc>
                <a:spcPct val="100000"/>
              </a:lnSpc>
              <a:spcBef>
                <a:spcPts val="0"/>
              </a:spcBef>
              <a:spcAft>
                <a:spcPts val="0"/>
              </a:spcAft>
              <a:buClr>
                <a:schemeClr val="lt1"/>
              </a:buClr>
              <a:buSzPts val="1476"/>
              <a:buFont typeface="Inter"/>
              <a:buNone/>
              <a:defRPr sz="1968" b="1">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49" name="Google Shape;10049;p205"/>
          <p:cNvSpPr txBox="1">
            <a:spLocks noGrp="1"/>
          </p:cNvSpPr>
          <p:nvPr>
            <p:ph type="body" idx="9"/>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orient="horz" pos="1782">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5 Content">
  <p:cSld name="5 Content">
    <p:spTree>
      <p:nvGrpSpPr>
        <p:cNvPr id="1" name="Shape 10050"/>
        <p:cNvGrpSpPr/>
        <p:nvPr/>
      </p:nvGrpSpPr>
      <p:grpSpPr>
        <a:xfrm>
          <a:off x="0" y="0"/>
          <a:ext cx="0" cy="0"/>
          <a:chOff x="0" y="0"/>
          <a:chExt cx="0" cy="0"/>
        </a:xfrm>
      </p:grpSpPr>
      <p:sp>
        <p:nvSpPr>
          <p:cNvPr id="10051" name="Google Shape;10051;p206"/>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52" name="Google Shape;10052;p206"/>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53" name="Google Shape;10053;p206"/>
          <p:cNvSpPr txBox="1">
            <a:spLocks noGrp="1"/>
          </p:cNvSpPr>
          <p:nvPr>
            <p:ph type="body" idx="1"/>
          </p:nvPr>
        </p:nvSpPr>
        <p:spPr>
          <a:xfrm>
            <a:off x="554005"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4" name="Google Shape;10054;p206"/>
          <p:cNvSpPr txBox="1">
            <a:spLocks noGrp="1"/>
          </p:cNvSpPr>
          <p:nvPr>
            <p:ph type="body" idx="2"/>
          </p:nvPr>
        </p:nvSpPr>
        <p:spPr>
          <a:xfrm>
            <a:off x="2790353"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5" name="Google Shape;10055;p206"/>
          <p:cNvSpPr txBox="1">
            <a:spLocks noGrp="1"/>
          </p:cNvSpPr>
          <p:nvPr>
            <p:ph type="body" idx="3"/>
          </p:nvPr>
        </p:nvSpPr>
        <p:spPr>
          <a:xfrm>
            <a:off x="5029315"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6" name="Google Shape;10056;p206"/>
          <p:cNvSpPr txBox="1">
            <a:spLocks noGrp="1"/>
          </p:cNvSpPr>
          <p:nvPr>
            <p:ph type="body" idx="4"/>
          </p:nvPr>
        </p:nvSpPr>
        <p:spPr>
          <a:xfrm>
            <a:off x="7268276"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7" name="Google Shape;10057;p206"/>
          <p:cNvSpPr txBox="1">
            <a:spLocks noGrp="1"/>
          </p:cNvSpPr>
          <p:nvPr>
            <p:ph type="body" idx="5"/>
          </p:nvPr>
        </p:nvSpPr>
        <p:spPr>
          <a:xfrm>
            <a:off x="9507239"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58" name="Google Shape;10058;p206"/>
          <p:cNvSpPr txBox="1">
            <a:spLocks noGrp="1"/>
          </p:cNvSpPr>
          <p:nvPr>
            <p:ph type="body" idx="6"/>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5 Content Rectangles">
  <p:cSld name="5 Content Rectangles">
    <p:spTree>
      <p:nvGrpSpPr>
        <p:cNvPr id="1" name="Shape 10059"/>
        <p:cNvGrpSpPr/>
        <p:nvPr/>
      </p:nvGrpSpPr>
      <p:grpSpPr>
        <a:xfrm>
          <a:off x="0" y="0"/>
          <a:ext cx="0" cy="0"/>
          <a:chOff x="0" y="0"/>
          <a:chExt cx="0" cy="0"/>
        </a:xfrm>
      </p:grpSpPr>
      <p:sp>
        <p:nvSpPr>
          <p:cNvPr id="10060" name="Google Shape;10060;p207"/>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61" name="Google Shape;10061;p207"/>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62" name="Google Shape;10062;p207"/>
          <p:cNvSpPr txBox="1">
            <a:spLocks noGrp="1"/>
          </p:cNvSpPr>
          <p:nvPr>
            <p:ph type="body" idx="1"/>
          </p:nvPr>
        </p:nvSpPr>
        <p:spPr>
          <a:xfrm>
            <a:off x="551392"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3" name="Google Shape;10063;p207"/>
          <p:cNvSpPr txBox="1">
            <a:spLocks noGrp="1"/>
          </p:cNvSpPr>
          <p:nvPr>
            <p:ph type="body" idx="2"/>
          </p:nvPr>
        </p:nvSpPr>
        <p:spPr>
          <a:xfrm>
            <a:off x="2790353"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4" name="Google Shape;10064;p207"/>
          <p:cNvSpPr txBox="1">
            <a:spLocks noGrp="1"/>
          </p:cNvSpPr>
          <p:nvPr>
            <p:ph type="body" idx="3"/>
          </p:nvPr>
        </p:nvSpPr>
        <p:spPr>
          <a:xfrm>
            <a:off x="5029315"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5" name="Google Shape;10065;p207"/>
          <p:cNvSpPr txBox="1">
            <a:spLocks noGrp="1"/>
          </p:cNvSpPr>
          <p:nvPr>
            <p:ph type="body" idx="4"/>
          </p:nvPr>
        </p:nvSpPr>
        <p:spPr>
          <a:xfrm>
            <a:off x="7268276"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6" name="Google Shape;10066;p207"/>
          <p:cNvSpPr txBox="1">
            <a:spLocks noGrp="1"/>
          </p:cNvSpPr>
          <p:nvPr>
            <p:ph type="body" idx="5"/>
          </p:nvPr>
        </p:nvSpPr>
        <p:spPr>
          <a:xfrm>
            <a:off x="9507239" y="1821657"/>
            <a:ext cx="2134488" cy="3670101"/>
          </a:xfrm>
          <a:prstGeom prst="rect">
            <a:avLst/>
          </a:prstGeom>
          <a:solidFill>
            <a:schemeClr val="dk1"/>
          </a:solidFill>
          <a:ln>
            <a:noFill/>
          </a:ln>
        </p:spPr>
        <p:txBody>
          <a:bodyPr spcFirstLastPara="1" wrap="square" lIns="182875"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67" name="Google Shape;10067;p207"/>
          <p:cNvSpPr txBox="1">
            <a:spLocks noGrp="1"/>
          </p:cNvSpPr>
          <p:nvPr>
            <p:ph type="body" idx="6"/>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1515"/>
        <p:cNvGrpSpPr/>
        <p:nvPr/>
      </p:nvGrpSpPr>
      <p:grpSpPr>
        <a:xfrm>
          <a:off x="0" y="0"/>
          <a:ext cx="0" cy="0"/>
          <a:chOff x="0" y="0"/>
          <a:chExt cx="0" cy="0"/>
        </a:xfrm>
      </p:grpSpPr>
      <p:sp>
        <p:nvSpPr>
          <p:cNvPr id="1516" name="Google Shape;1516;p50"/>
          <p:cNvSpPr txBox="1">
            <a:spLocks noGrp="1"/>
          </p:cNvSpPr>
          <p:nvPr>
            <p:ph type="title"/>
          </p:nvPr>
        </p:nvSpPr>
        <p:spPr>
          <a:xfrm>
            <a:off x="53312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17" name="Google Shape;1517;p50"/>
          <p:cNvSpPr txBox="1">
            <a:spLocks noGrp="1"/>
          </p:cNvSpPr>
          <p:nvPr>
            <p:ph type="body" idx="1"/>
          </p:nvPr>
        </p:nvSpPr>
        <p:spPr>
          <a:xfrm>
            <a:off x="533128"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518" name="Google Shape;1518;p5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19" name="Google Shape;1519;p50"/>
          <p:cNvSpPr/>
          <p:nvPr/>
        </p:nvSpPr>
        <p:spPr>
          <a:xfrm>
            <a:off x="734115"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0" name="Google Shape;1520;p50"/>
          <p:cNvSpPr txBox="1">
            <a:spLocks noGrp="1"/>
          </p:cNvSpPr>
          <p:nvPr>
            <p:ph type="subTitle" idx="2"/>
          </p:nvPr>
        </p:nvSpPr>
        <p:spPr>
          <a:xfrm>
            <a:off x="856828"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521" name="Google Shape;1521;p5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6 Content">
  <p:cSld name="6 Content">
    <p:spTree>
      <p:nvGrpSpPr>
        <p:cNvPr id="1" name="Shape 10068"/>
        <p:cNvGrpSpPr/>
        <p:nvPr/>
      </p:nvGrpSpPr>
      <p:grpSpPr>
        <a:xfrm>
          <a:off x="0" y="0"/>
          <a:ext cx="0" cy="0"/>
          <a:chOff x="0" y="0"/>
          <a:chExt cx="0" cy="0"/>
        </a:xfrm>
      </p:grpSpPr>
      <p:sp>
        <p:nvSpPr>
          <p:cNvPr id="10069" name="Google Shape;10069;p208"/>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70" name="Google Shape;10070;p208"/>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71" name="Google Shape;10071;p208"/>
          <p:cNvSpPr txBox="1">
            <a:spLocks noGrp="1"/>
          </p:cNvSpPr>
          <p:nvPr>
            <p:ph type="body" idx="1"/>
          </p:nvPr>
        </p:nvSpPr>
        <p:spPr>
          <a:xfrm>
            <a:off x="551391"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2" name="Google Shape;10072;p208"/>
          <p:cNvSpPr txBox="1">
            <a:spLocks noGrp="1"/>
          </p:cNvSpPr>
          <p:nvPr>
            <p:ph type="body" idx="2"/>
          </p:nvPr>
        </p:nvSpPr>
        <p:spPr>
          <a:xfrm>
            <a:off x="2415629"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3" name="Google Shape;10073;p208"/>
          <p:cNvSpPr txBox="1">
            <a:spLocks noGrp="1"/>
          </p:cNvSpPr>
          <p:nvPr>
            <p:ph type="body" idx="3"/>
          </p:nvPr>
        </p:nvSpPr>
        <p:spPr>
          <a:xfrm>
            <a:off x="4279868"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4" name="Google Shape;10074;p208"/>
          <p:cNvSpPr txBox="1">
            <a:spLocks noGrp="1"/>
          </p:cNvSpPr>
          <p:nvPr>
            <p:ph type="body" idx="4"/>
          </p:nvPr>
        </p:nvSpPr>
        <p:spPr>
          <a:xfrm>
            <a:off x="6144108"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5" name="Google Shape;10075;p208"/>
          <p:cNvSpPr txBox="1">
            <a:spLocks noGrp="1"/>
          </p:cNvSpPr>
          <p:nvPr>
            <p:ph type="body" idx="5"/>
          </p:nvPr>
        </p:nvSpPr>
        <p:spPr>
          <a:xfrm>
            <a:off x="8008347"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6" name="Google Shape;10076;p208"/>
          <p:cNvSpPr txBox="1">
            <a:spLocks noGrp="1"/>
          </p:cNvSpPr>
          <p:nvPr>
            <p:ph type="body" idx="6"/>
          </p:nvPr>
        </p:nvSpPr>
        <p:spPr>
          <a:xfrm>
            <a:off x="9872585" y="1821657"/>
            <a:ext cx="1768024"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949"/>
              <a:buFont typeface="Inter"/>
              <a:buNone/>
              <a:defRPr sz="1265"/>
            </a:lvl1pPr>
            <a:lvl2pPr marL="914400" lvl="1" indent="-228600" algn="l">
              <a:lnSpc>
                <a:spcPct val="100000"/>
              </a:lnSpc>
              <a:spcBef>
                <a:spcPts val="844"/>
              </a:spcBef>
              <a:spcAft>
                <a:spcPts val="0"/>
              </a:spcAft>
              <a:buClr>
                <a:schemeClr val="dk2"/>
              </a:buClr>
              <a:buSzPts val="844"/>
              <a:buFont typeface="Inter"/>
              <a:buNone/>
              <a:defRPr sz="112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77" name="Google Shape;10077;p208"/>
          <p:cNvSpPr txBox="1">
            <a:spLocks noGrp="1"/>
          </p:cNvSpPr>
          <p:nvPr>
            <p:ph type="body" idx="7"/>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os="135">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6 Content Rectangles">
  <p:cSld name="6 Content Rectangles">
    <p:spTree>
      <p:nvGrpSpPr>
        <p:cNvPr id="1" name="Shape 10078"/>
        <p:cNvGrpSpPr/>
        <p:nvPr/>
      </p:nvGrpSpPr>
      <p:grpSpPr>
        <a:xfrm>
          <a:off x="0" y="0"/>
          <a:ext cx="0" cy="0"/>
          <a:chOff x="0" y="0"/>
          <a:chExt cx="0" cy="0"/>
        </a:xfrm>
      </p:grpSpPr>
      <p:sp>
        <p:nvSpPr>
          <p:cNvPr id="10079" name="Google Shape;10079;p209"/>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80" name="Google Shape;10080;p209"/>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81" name="Google Shape;10081;p209"/>
          <p:cNvSpPr txBox="1">
            <a:spLocks noGrp="1"/>
          </p:cNvSpPr>
          <p:nvPr>
            <p:ph type="body" idx="1"/>
          </p:nvPr>
        </p:nvSpPr>
        <p:spPr>
          <a:xfrm>
            <a:off x="551391"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2" name="Google Shape;10082;p209"/>
          <p:cNvSpPr txBox="1">
            <a:spLocks noGrp="1"/>
          </p:cNvSpPr>
          <p:nvPr>
            <p:ph type="body" idx="2"/>
          </p:nvPr>
        </p:nvSpPr>
        <p:spPr>
          <a:xfrm>
            <a:off x="2415629"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3" name="Google Shape;10083;p209"/>
          <p:cNvSpPr txBox="1">
            <a:spLocks noGrp="1"/>
          </p:cNvSpPr>
          <p:nvPr>
            <p:ph type="body" idx="3"/>
          </p:nvPr>
        </p:nvSpPr>
        <p:spPr>
          <a:xfrm>
            <a:off x="4279868"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4" name="Google Shape;10084;p209"/>
          <p:cNvSpPr txBox="1">
            <a:spLocks noGrp="1"/>
          </p:cNvSpPr>
          <p:nvPr>
            <p:ph type="body" idx="4"/>
          </p:nvPr>
        </p:nvSpPr>
        <p:spPr>
          <a:xfrm>
            <a:off x="6144108"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5" name="Google Shape;10085;p209"/>
          <p:cNvSpPr txBox="1">
            <a:spLocks noGrp="1"/>
          </p:cNvSpPr>
          <p:nvPr>
            <p:ph type="body" idx="5"/>
          </p:nvPr>
        </p:nvSpPr>
        <p:spPr>
          <a:xfrm>
            <a:off x="8008347"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6" name="Google Shape;10086;p209"/>
          <p:cNvSpPr txBox="1">
            <a:spLocks noGrp="1"/>
          </p:cNvSpPr>
          <p:nvPr>
            <p:ph type="body" idx="6"/>
          </p:nvPr>
        </p:nvSpPr>
        <p:spPr>
          <a:xfrm>
            <a:off x="9872585" y="1821657"/>
            <a:ext cx="1768024" cy="3670101"/>
          </a:xfrm>
          <a:prstGeom prst="rect">
            <a:avLst/>
          </a:prstGeom>
          <a:solidFill>
            <a:schemeClr val="dk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87" name="Google Shape;10087;p209"/>
          <p:cNvSpPr txBox="1">
            <a:spLocks noGrp="1"/>
          </p:cNvSpPr>
          <p:nvPr>
            <p:ph type="body" idx="7"/>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12 Content Squares">
  <p:cSld name="12 Content Squares">
    <p:spTree>
      <p:nvGrpSpPr>
        <p:cNvPr id="1" name="Shape 10088"/>
        <p:cNvGrpSpPr/>
        <p:nvPr/>
      </p:nvGrpSpPr>
      <p:grpSpPr>
        <a:xfrm>
          <a:off x="0" y="0"/>
          <a:ext cx="0" cy="0"/>
          <a:chOff x="0" y="0"/>
          <a:chExt cx="0" cy="0"/>
        </a:xfrm>
      </p:grpSpPr>
      <p:sp>
        <p:nvSpPr>
          <p:cNvPr id="10089" name="Google Shape;10089;p210"/>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090" name="Google Shape;10090;p210"/>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091" name="Google Shape;10091;p210"/>
          <p:cNvSpPr txBox="1">
            <a:spLocks noGrp="1"/>
          </p:cNvSpPr>
          <p:nvPr>
            <p:ph type="body" idx="1"/>
          </p:nvPr>
        </p:nvSpPr>
        <p:spPr>
          <a:xfrm>
            <a:off x="551391" y="1821656"/>
            <a:ext cx="1768024" cy="1800225"/>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2" name="Google Shape;10092;p210"/>
          <p:cNvSpPr txBox="1">
            <a:spLocks noGrp="1"/>
          </p:cNvSpPr>
          <p:nvPr>
            <p:ph type="body" idx="2"/>
          </p:nvPr>
        </p:nvSpPr>
        <p:spPr>
          <a:xfrm>
            <a:off x="2415629" y="1821656"/>
            <a:ext cx="1768024" cy="1800448"/>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3" name="Google Shape;10093;p210"/>
          <p:cNvSpPr txBox="1">
            <a:spLocks noGrp="1"/>
          </p:cNvSpPr>
          <p:nvPr>
            <p:ph type="body" idx="3"/>
          </p:nvPr>
        </p:nvSpPr>
        <p:spPr>
          <a:xfrm>
            <a:off x="4279868" y="1821657"/>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4" name="Google Shape;10094;p210"/>
          <p:cNvSpPr txBox="1">
            <a:spLocks noGrp="1"/>
          </p:cNvSpPr>
          <p:nvPr>
            <p:ph type="body" idx="4"/>
          </p:nvPr>
        </p:nvSpPr>
        <p:spPr>
          <a:xfrm>
            <a:off x="6144108" y="1821657"/>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5" name="Google Shape;10095;p210"/>
          <p:cNvSpPr txBox="1">
            <a:spLocks noGrp="1"/>
          </p:cNvSpPr>
          <p:nvPr>
            <p:ph type="body" idx="5"/>
          </p:nvPr>
        </p:nvSpPr>
        <p:spPr>
          <a:xfrm>
            <a:off x="8008347" y="1821656"/>
            <a:ext cx="1768024" cy="1800448"/>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6" name="Google Shape;10096;p210"/>
          <p:cNvSpPr txBox="1">
            <a:spLocks noGrp="1"/>
          </p:cNvSpPr>
          <p:nvPr>
            <p:ph type="body" idx="6"/>
          </p:nvPr>
        </p:nvSpPr>
        <p:spPr>
          <a:xfrm>
            <a:off x="9872585" y="1821656"/>
            <a:ext cx="1768024" cy="1800448"/>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7" name="Google Shape;10097;p210"/>
          <p:cNvSpPr txBox="1">
            <a:spLocks noGrp="1"/>
          </p:cNvSpPr>
          <p:nvPr>
            <p:ph type="body" idx="7"/>
          </p:nvPr>
        </p:nvSpPr>
        <p:spPr>
          <a:xfrm>
            <a:off x="551391" y="3691758"/>
            <a:ext cx="1768024" cy="1800225"/>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8" name="Google Shape;10098;p210"/>
          <p:cNvSpPr txBox="1">
            <a:spLocks noGrp="1"/>
          </p:cNvSpPr>
          <p:nvPr>
            <p:ph type="body" idx="8"/>
          </p:nvPr>
        </p:nvSpPr>
        <p:spPr>
          <a:xfrm>
            <a:off x="2415852"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099" name="Google Shape;10099;p210"/>
          <p:cNvSpPr txBox="1">
            <a:spLocks noGrp="1"/>
          </p:cNvSpPr>
          <p:nvPr>
            <p:ph type="body" idx="9"/>
          </p:nvPr>
        </p:nvSpPr>
        <p:spPr>
          <a:xfrm>
            <a:off x="4280315"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0" name="Google Shape;10100;p210"/>
          <p:cNvSpPr txBox="1">
            <a:spLocks noGrp="1"/>
          </p:cNvSpPr>
          <p:nvPr>
            <p:ph type="body" idx="13"/>
          </p:nvPr>
        </p:nvSpPr>
        <p:spPr>
          <a:xfrm>
            <a:off x="6144776"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1" name="Google Shape;10101;p210"/>
          <p:cNvSpPr txBox="1">
            <a:spLocks noGrp="1"/>
          </p:cNvSpPr>
          <p:nvPr>
            <p:ph type="body" idx="14"/>
          </p:nvPr>
        </p:nvSpPr>
        <p:spPr>
          <a:xfrm>
            <a:off x="8009237"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2" name="Google Shape;10102;p210"/>
          <p:cNvSpPr txBox="1">
            <a:spLocks noGrp="1"/>
          </p:cNvSpPr>
          <p:nvPr>
            <p:ph type="body" idx="15"/>
          </p:nvPr>
        </p:nvSpPr>
        <p:spPr>
          <a:xfrm>
            <a:off x="9873700" y="3691536"/>
            <a:ext cx="1768024" cy="1800449"/>
          </a:xfrm>
          <a:prstGeom prst="rect">
            <a:avLst/>
          </a:prstGeom>
          <a:solidFill>
            <a:schemeClr val="accent1"/>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3" name="Google Shape;10103;p210"/>
          <p:cNvSpPr txBox="1">
            <a:spLocks noGrp="1"/>
          </p:cNvSpPr>
          <p:nvPr>
            <p:ph type="body" idx="16"/>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9 Content_Multiple Size Squares">
  <p:cSld name="9 Content_Multiple Size Squares">
    <p:spTree>
      <p:nvGrpSpPr>
        <p:cNvPr id="1" name="Shape 10104"/>
        <p:cNvGrpSpPr/>
        <p:nvPr/>
      </p:nvGrpSpPr>
      <p:grpSpPr>
        <a:xfrm>
          <a:off x="0" y="0"/>
          <a:ext cx="0" cy="0"/>
          <a:chOff x="0" y="0"/>
          <a:chExt cx="0" cy="0"/>
        </a:xfrm>
      </p:grpSpPr>
      <p:sp>
        <p:nvSpPr>
          <p:cNvPr id="10105" name="Google Shape;10105;p211"/>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06" name="Google Shape;10106;p211"/>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07" name="Google Shape;10107;p211"/>
          <p:cNvSpPr txBox="1">
            <a:spLocks noGrp="1"/>
          </p:cNvSpPr>
          <p:nvPr>
            <p:ph type="body" idx="1"/>
          </p:nvPr>
        </p:nvSpPr>
        <p:spPr>
          <a:xfrm>
            <a:off x="4279868" y="1821657"/>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8" name="Google Shape;10108;p211"/>
          <p:cNvSpPr txBox="1">
            <a:spLocks noGrp="1"/>
          </p:cNvSpPr>
          <p:nvPr>
            <p:ph type="body" idx="2"/>
          </p:nvPr>
        </p:nvSpPr>
        <p:spPr>
          <a:xfrm>
            <a:off x="6144108" y="1821657"/>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09" name="Google Shape;10109;p211"/>
          <p:cNvSpPr txBox="1">
            <a:spLocks noGrp="1"/>
          </p:cNvSpPr>
          <p:nvPr>
            <p:ph type="body" idx="3"/>
          </p:nvPr>
        </p:nvSpPr>
        <p:spPr>
          <a:xfrm>
            <a:off x="8008347"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0" name="Google Shape;10110;p211"/>
          <p:cNvSpPr txBox="1">
            <a:spLocks noGrp="1"/>
          </p:cNvSpPr>
          <p:nvPr>
            <p:ph type="body" idx="4"/>
          </p:nvPr>
        </p:nvSpPr>
        <p:spPr>
          <a:xfrm>
            <a:off x="9872585"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1" name="Google Shape;10111;p211"/>
          <p:cNvSpPr txBox="1">
            <a:spLocks noGrp="1"/>
          </p:cNvSpPr>
          <p:nvPr>
            <p:ph type="body" idx="5"/>
          </p:nvPr>
        </p:nvSpPr>
        <p:spPr>
          <a:xfrm>
            <a:off x="4280315"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2" name="Google Shape;10112;p211"/>
          <p:cNvSpPr txBox="1">
            <a:spLocks noGrp="1"/>
          </p:cNvSpPr>
          <p:nvPr>
            <p:ph type="body" idx="6"/>
          </p:nvPr>
        </p:nvSpPr>
        <p:spPr>
          <a:xfrm>
            <a:off x="6144776"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3" name="Google Shape;10113;p211"/>
          <p:cNvSpPr txBox="1">
            <a:spLocks noGrp="1"/>
          </p:cNvSpPr>
          <p:nvPr>
            <p:ph type="body" idx="7"/>
          </p:nvPr>
        </p:nvSpPr>
        <p:spPr>
          <a:xfrm>
            <a:off x="8009237"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4" name="Google Shape;10114;p211"/>
          <p:cNvSpPr txBox="1">
            <a:spLocks noGrp="1"/>
          </p:cNvSpPr>
          <p:nvPr>
            <p:ph type="body" idx="8"/>
          </p:nvPr>
        </p:nvSpPr>
        <p:spPr>
          <a:xfrm>
            <a:off x="9873700"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5" name="Google Shape;10115;p211"/>
          <p:cNvSpPr txBox="1">
            <a:spLocks noGrp="1"/>
          </p:cNvSpPr>
          <p:nvPr>
            <p:ph type="body" idx="9"/>
          </p:nvPr>
        </p:nvSpPr>
        <p:spPr>
          <a:xfrm>
            <a:off x="551393" y="1821657"/>
            <a:ext cx="3633156" cy="3670101"/>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16" name="Google Shape;10116;p211"/>
          <p:cNvSpPr txBox="1">
            <a:spLocks noGrp="1"/>
          </p:cNvSpPr>
          <p:nvPr>
            <p:ph type="body" idx="1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extLst>
    <p:ext uri="{DCECCB84-F9BA-43D5-87BE-67443E8EF086}">
      <p15:sldGuideLst xmlns:p15="http://schemas.microsoft.com/office/powerpoint/2012/main">
        <p15:guide id="1">
          <p15:clr>
            <a:srgbClr val="FBAE40"/>
          </p15:clr>
        </p15:guide>
        <p15:guide id="2"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6 Content_Multiple Size Squares">
  <p:cSld name="6 Content_Multiple Size Squares">
    <p:spTree>
      <p:nvGrpSpPr>
        <p:cNvPr id="1" name="Shape 10117"/>
        <p:cNvGrpSpPr/>
        <p:nvPr/>
      </p:nvGrpSpPr>
      <p:grpSpPr>
        <a:xfrm>
          <a:off x="0" y="0"/>
          <a:ext cx="0" cy="0"/>
          <a:chOff x="0" y="0"/>
          <a:chExt cx="0" cy="0"/>
        </a:xfrm>
      </p:grpSpPr>
      <p:sp>
        <p:nvSpPr>
          <p:cNvPr id="10118" name="Google Shape;10118;p212"/>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19" name="Google Shape;10119;p212"/>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20" name="Google Shape;10120;p212"/>
          <p:cNvSpPr txBox="1">
            <a:spLocks noGrp="1"/>
          </p:cNvSpPr>
          <p:nvPr>
            <p:ph type="body" idx="1"/>
          </p:nvPr>
        </p:nvSpPr>
        <p:spPr>
          <a:xfrm>
            <a:off x="8008347"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1" name="Google Shape;10121;p212"/>
          <p:cNvSpPr txBox="1">
            <a:spLocks noGrp="1"/>
          </p:cNvSpPr>
          <p:nvPr>
            <p:ph type="body" idx="2"/>
          </p:nvPr>
        </p:nvSpPr>
        <p:spPr>
          <a:xfrm>
            <a:off x="9872585"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2" name="Google Shape;10122;p212"/>
          <p:cNvSpPr txBox="1">
            <a:spLocks noGrp="1"/>
          </p:cNvSpPr>
          <p:nvPr>
            <p:ph type="body" idx="3"/>
          </p:nvPr>
        </p:nvSpPr>
        <p:spPr>
          <a:xfrm>
            <a:off x="8009237"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3" name="Google Shape;10123;p212"/>
          <p:cNvSpPr txBox="1">
            <a:spLocks noGrp="1"/>
          </p:cNvSpPr>
          <p:nvPr>
            <p:ph type="body" idx="4"/>
          </p:nvPr>
        </p:nvSpPr>
        <p:spPr>
          <a:xfrm>
            <a:off x="9873700"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4" name="Google Shape;10124;p212"/>
          <p:cNvSpPr txBox="1">
            <a:spLocks noGrp="1"/>
          </p:cNvSpPr>
          <p:nvPr>
            <p:ph type="body" idx="5"/>
          </p:nvPr>
        </p:nvSpPr>
        <p:spPr>
          <a:xfrm>
            <a:off x="551393" y="1821657"/>
            <a:ext cx="3633156" cy="3670101"/>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5" name="Google Shape;10125;p212"/>
          <p:cNvSpPr txBox="1">
            <a:spLocks noGrp="1"/>
          </p:cNvSpPr>
          <p:nvPr>
            <p:ph type="body" idx="6"/>
          </p:nvPr>
        </p:nvSpPr>
        <p:spPr>
          <a:xfrm>
            <a:off x="4283085" y="1821656"/>
            <a:ext cx="3628825" cy="3670101"/>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26" name="Google Shape;10126;p212"/>
          <p:cNvSpPr txBox="1">
            <a:spLocks noGrp="1"/>
          </p:cNvSpPr>
          <p:nvPr>
            <p:ph type="body" idx="7"/>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7 Content_Multiple Size Squares">
  <p:cSld name="7 Content_Multiple Size Squares">
    <p:spTree>
      <p:nvGrpSpPr>
        <p:cNvPr id="1" name="Shape 10127"/>
        <p:cNvGrpSpPr/>
        <p:nvPr/>
      </p:nvGrpSpPr>
      <p:grpSpPr>
        <a:xfrm>
          <a:off x="0" y="0"/>
          <a:ext cx="0" cy="0"/>
          <a:chOff x="0" y="0"/>
          <a:chExt cx="0" cy="0"/>
        </a:xfrm>
      </p:grpSpPr>
      <p:sp>
        <p:nvSpPr>
          <p:cNvPr id="10128" name="Google Shape;10128;p213"/>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29" name="Google Shape;10129;p213"/>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30" name="Google Shape;10130;p213"/>
          <p:cNvSpPr txBox="1">
            <a:spLocks noGrp="1"/>
          </p:cNvSpPr>
          <p:nvPr>
            <p:ph type="body" idx="1"/>
          </p:nvPr>
        </p:nvSpPr>
        <p:spPr>
          <a:xfrm>
            <a:off x="6144108" y="1821657"/>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1" name="Google Shape;10131;p213"/>
          <p:cNvSpPr txBox="1">
            <a:spLocks noGrp="1"/>
          </p:cNvSpPr>
          <p:nvPr>
            <p:ph type="body" idx="2"/>
          </p:nvPr>
        </p:nvSpPr>
        <p:spPr>
          <a:xfrm>
            <a:off x="8008347"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2" name="Google Shape;10132;p213"/>
          <p:cNvSpPr txBox="1">
            <a:spLocks noGrp="1"/>
          </p:cNvSpPr>
          <p:nvPr>
            <p:ph type="body" idx="3"/>
          </p:nvPr>
        </p:nvSpPr>
        <p:spPr>
          <a:xfrm>
            <a:off x="9872585" y="1821656"/>
            <a:ext cx="1768024" cy="1800448"/>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3" name="Google Shape;10133;p213"/>
          <p:cNvSpPr txBox="1">
            <a:spLocks noGrp="1"/>
          </p:cNvSpPr>
          <p:nvPr>
            <p:ph type="body" idx="4"/>
          </p:nvPr>
        </p:nvSpPr>
        <p:spPr>
          <a:xfrm>
            <a:off x="6144776"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4" name="Google Shape;10134;p213"/>
          <p:cNvSpPr txBox="1">
            <a:spLocks noGrp="1"/>
          </p:cNvSpPr>
          <p:nvPr>
            <p:ph type="body" idx="5"/>
          </p:nvPr>
        </p:nvSpPr>
        <p:spPr>
          <a:xfrm>
            <a:off x="8009237"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5" name="Google Shape;10135;p213"/>
          <p:cNvSpPr txBox="1">
            <a:spLocks noGrp="1"/>
          </p:cNvSpPr>
          <p:nvPr>
            <p:ph type="body" idx="6"/>
          </p:nvPr>
        </p:nvSpPr>
        <p:spPr>
          <a:xfrm>
            <a:off x="9873700" y="3691536"/>
            <a:ext cx="1768024" cy="1800449"/>
          </a:xfrm>
          <a:prstGeom prst="rect">
            <a:avLst/>
          </a:prstGeom>
          <a:solidFill>
            <a:schemeClr val="accent2"/>
          </a:solidFill>
          <a:ln>
            <a:noFill/>
          </a:ln>
        </p:spPr>
        <p:txBody>
          <a:bodyPr spcFirstLastPara="1" wrap="square" lIns="137150" tIns="137150" rIns="137150" bIns="137150" anchor="t" anchorCtr="0">
            <a:noAutofit/>
          </a:bodyPr>
          <a:lstStyle>
            <a:lvl1pPr marL="457200" lvl="0" indent="-228600" algn="l">
              <a:lnSpc>
                <a:spcPct val="100000"/>
              </a:lnSpc>
              <a:spcBef>
                <a:spcPts val="0"/>
              </a:spcBef>
              <a:spcAft>
                <a:spcPts val="0"/>
              </a:spcAft>
              <a:buClr>
                <a:schemeClr val="lt1"/>
              </a:buClr>
              <a:buSzPts val="949"/>
              <a:buFont typeface="Inter"/>
              <a:buNone/>
              <a:defRPr sz="1265">
                <a:solidFill>
                  <a:schemeClr val="lt1"/>
                </a:solidFill>
              </a:defRPr>
            </a:lvl1pPr>
            <a:lvl2pPr marL="914400" lvl="1" indent="-228600" algn="l">
              <a:lnSpc>
                <a:spcPct val="100000"/>
              </a:lnSpc>
              <a:spcBef>
                <a:spcPts val="844"/>
              </a:spcBef>
              <a:spcAft>
                <a:spcPts val="0"/>
              </a:spcAft>
              <a:buClr>
                <a:schemeClr val="lt1"/>
              </a:buClr>
              <a:buSzPts val="844"/>
              <a:buFont typeface="Inter"/>
              <a:buNone/>
              <a:defRPr sz="112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6" name="Google Shape;10136;p213"/>
          <p:cNvSpPr txBox="1">
            <a:spLocks noGrp="1"/>
          </p:cNvSpPr>
          <p:nvPr>
            <p:ph type="body" idx="7"/>
          </p:nvPr>
        </p:nvSpPr>
        <p:spPr>
          <a:xfrm>
            <a:off x="551391" y="1821657"/>
            <a:ext cx="5498288" cy="3670101"/>
          </a:xfrm>
          <a:prstGeom prst="rect">
            <a:avLst/>
          </a:prstGeom>
          <a:solidFill>
            <a:schemeClr val="dk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844"/>
              </a:spcBef>
              <a:spcAft>
                <a:spcPts val="0"/>
              </a:spcAft>
              <a:buClr>
                <a:schemeClr val="lt1"/>
              </a:buClr>
              <a:buSzPts val="1266"/>
              <a:buFont typeface="Inter"/>
              <a:buNone/>
              <a:defRPr>
                <a:solidFill>
                  <a:schemeClr val="lt1"/>
                </a:solidFill>
              </a:defRPr>
            </a:lvl2pPr>
            <a:lvl3pPr marL="1371600" lvl="2" indent="-228600" algn="l">
              <a:lnSpc>
                <a:spcPct val="100000"/>
              </a:lnSpc>
              <a:spcBef>
                <a:spcPts val="844"/>
              </a:spcBef>
              <a:spcAft>
                <a:spcPts val="0"/>
              </a:spcAft>
              <a:buClr>
                <a:schemeClr val="lt1"/>
              </a:buClr>
              <a:buSzPts val="984"/>
              <a:buFont typeface="Inter"/>
              <a:buNone/>
              <a:defRPr>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37" name="Google Shape;10137;p213"/>
          <p:cNvSpPr txBox="1">
            <a:spLocks noGrp="1"/>
          </p:cNvSpPr>
          <p:nvPr>
            <p:ph type="body" idx="8"/>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2 Content Rectangles_Blue Left">
  <p:cSld name="2 Content Rectangles_Blue Left">
    <p:spTree>
      <p:nvGrpSpPr>
        <p:cNvPr id="1" name="Shape 10138"/>
        <p:cNvGrpSpPr/>
        <p:nvPr/>
      </p:nvGrpSpPr>
      <p:grpSpPr>
        <a:xfrm>
          <a:off x="0" y="0"/>
          <a:ext cx="0" cy="0"/>
          <a:chOff x="0" y="0"/>
          <a:chExt cx="0" cy="0"/>
        </a:xfrm>
      </p:grpSpPr>
      <p:sp>
        <p:nvSpPr>
          <p:cNvPr id="10139" name="Google Shape;10139;p214"/>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40" name="Google Shape;10140;p214"/>
          <p:cNvSpPr txBox="1">
            <a:spLocks noGrp="1"/>
          </p:cNvSpPr>
          <p:nvPr>
            <p:ph type="body" idx="1"/>
          </p:nvPr>
        </p:nvSpPr>
        <p:spPr>
          <a:xfrm>
            <a:off x="2" y="1821657"/>
            <a:ext cx="5480428" cy="3670101"/>
          </a:xfrm>
          <a:prstGeom prst="rect">
            <a:avLst/>
          </a:prstGeom>
          <a:solidFill>
            <a:schemeClr val="accent1"/>
          </a:solidFill>
          <a:ln>
            <a:noFill/>
          </a:ln>
        </p:spPr>
        <p:txBody>
          <a:bodyPr spcFirstLastPara="1" wrap="square" lIns="365750" tIns="365750" rIns="365750" bIns="365750" anchor="t" anchorCtr="0">
            <a:noAutofit/>
          </a:bodyPr>
          <a:lstStyle>
            <a:lvl1pPr marL="457200" lvl="0" indent="-228600" algn="l">
              <a:lnSpc>
                <a:spcPct val="100000"/>
              </a:lnSpc>
              <a:spcBef>
                <a:spcPts val="0"/>
              </a:spcBef>
              <a:spcAft>
                <a:spcPts val="0"/>
              </a:spcAft>
              <a:buClr>
                <a:schemeClr val="lt1"/>
              </a:buClr>
              <a:buSzPts val="1687"/>
              <a:buFont typeface="Inter"/>
              <a:buNone/>
              <a:defRPr>
                <a:solidFill>
                  <a:schemeClr val="lt1"/>
                </a:solidFill>
              </a:defRPr>
            </a:lvl1pPr>
            <a:lvl2pPr marL="914400" lvl="1" indent="-228600" algn="l">
              <a:lnSpc>
                <a:spcPct val="100000"/>
              </a:lnSpc>
              <a:spcBef>
                <a:spcPts val="844"/>
              </a:spcBef>
              <a:spcAft>
                <a:spcPts val="0"/>
              </a:spcAft>
              <a:buClr>
                <a:schemeClr val="lt1"/>
              </a:buClr>
              <a:buSzPts val="1266"/>
              <a:buFont typeface="Inter"/>
              <a:buNone/>
              <a:defRPr>
                <a:solidFill>
                  <a:schemeClr val="lt1"/>
                </a:solidFill>
              </a:defRPr>
            </a:lvl2pPr>
            <a:lvl3pPr marL="1371600" lvl="2" indent="-228600" algn="l">
              <a:lnSpc>
                <a:spcPct val="100000"/>
              </a:lnSpc>
              <a:spcBef>
                <a:spcPts val="844"/>
              </a:spcBef>
              <a:spcAft>
                <a:spcPts val="0"/>
              </a:spcAft>
              <a:buClr>
                <a:schemeClr val="lt1"/>
              </a:buClr>
              <a:buSzPts val="984"/>
              <a:buFont typeface="Inter"/>
              <a:buNone/>
              <a:defRPr>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1" name="Google Shape;10141;p214"/>
          <p:cNvSpPr txBox="1">
            <a:spLocks noGrp="1"/>
          </p:cNvSpPr>
          <p:nvPr>
            <p:ph type="body" idx="2"/>
          </p:nvPr>
        </p:nvSpPr>
        <p:spPr>
          <a:xfrm>
            <a:off x="6124463" y="1821657"/>
            <a:ext cx="5518379"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a:lvl1pPr>
            <a:lvl2pPr marL="914400" lvl="1" indent="-228600" algn="l">
              <a:lnSpc>
                <a:spcPct val="100000"/>
              </a:lnSpc>
              <a:spcBef>
                <a:spcPts val="844"/>
              </a:spcBef>
              <a:spcAft>
                <a:spcPts val="0"/>
              </a:spcAft>
              <a:buClr>
                <a:schemeClr val="dk2"/>
              </a:buClr>
              <a:buSzPts val="1266"/>
              <a:buFont typeface="Inter"/>
              <a:buNone/>
              <a:defRPr/>
            </a:lvl2pPr>
            <a:lvl3pPr marL="1371600" lvl="2" indent="-228600" algn="l">
              <a:lnSpc>
                <a:spcPct val="100000"/>
              </a:lnSpc>
              <a:spcBef>
                <a:spcPts val="844"/>
              </a:spcBef>
              <a:spcAft>
                <a:spcPts val="0"/>
              </a:spcAft>
              <a:buClr>
                <a:schemeClr val="dk2"/>
              </a:buClr>
              <a:buSzPts val="984"/>
              <a:buFont typeface="Inter"/>
              <a:buNone/>
              <a:defRPr/>
            </a:lvl3pPr>
            <a:lvl4pPr marL="1828800" lvl="3" indent="-228600" algn="l">
              <a:lnSpc>
                <a:spcPct val="100000"/>
              </a:lnSpc>
              <a:spcBef>
                <a:spcPts val="844"/>
              </a:spcBef>
              <a:spcAft>
                <a:spcPts val="0"/>
              </a:spcAft>
              <a:buClr>
                <a:schemeClr val="dk2"/>
              </a:buClr>
              <a:buSzPts val="844"/>
              <a:buFont typeface="Inter"/>
              <a:buNone/>
              <a:defRPr/>
            </a:lvl4pPr>
            <a:lvl5pPr marL="2286000" lvl="4" indent="-228600" algn="l">
              <a:lnSpc>
                <a:spcPct val="100000"/>
              </a:lnSpc>
              <a:spcBef>
                <a:spcPts val="844"/>
              </a:spcBef>
              <a:spcAft>
                <a:spcPts val="0"/>
              </a:spcAft>
              <a:buClr>
                <a:schemeClr val="dk2"/>
              </a:buClr>
              <a:buSzPts val="844"/>
              <a:buFont typeface="Inter"/>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2" name="Google Shape;10142;p214"/>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43" name="Google Shape;10143;p214"/>
          <p:cNvSpPr txBox="1">
            <a:spLocks noGrp="1"/>
          </p:cNvSpPr>
          <p:nvPr>
            <p:ph type="body" idx="3"/>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3 Content Rectangles_Blue Left">
  <p:cSld name="3 Content Rectangles_Blue Left">
    <p:spTree>
      <p:nvGrpSpPr>
        <p:cNvPr id="1" name="Shape 10144"/>
        <p:cNvGrpSpPr/>
        <p:nvPr/>
      </p:nvGrpSpPr>
      <p:grpSpPr>
        <a:xfrm>
          <a:off x="0" y="0"/>
          <a:ext cx="0" cy="0"/>
          <a:chOff x="0" y="0"/>
          <a:chExt cx="0" cy="0"/>
        </a:xfrm>
      </p:grpSpPr>
      <p:sp>
        <p:nvSpPr>
          <p:cNvPr id="10145" name="Google Shape;10145;p215"/>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46" name="Google Shape;10146;p215"/>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47" name="Google Shape;10147;p215"/>
          <p:cNvSpPr txBox="1">
            <a:spLocks noGrp="1"/>
          </p:cNvSpPr>
          <p:nvPr>
            <p:ph type="body" idx="1"/>
          </p:nvPr>
        </p:nvSpPr>
        <p:spPr>
          <a:xfrm>
            <a:off x="4266028" y="1821657"/>
            <a:ext cx="3656595"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8" name="Google Shape;10148;p215"/>
          <p:cNvSpPr txBox="1">
            <a:spLocks noGrp="1"/>
          </p:cNvSpPr>
          <p:nvPr>
            <p:ph type="body" idx="2"/>
          </p:nvPr>
        </p:nvSpPr>
        <p:spPr>
          <a:xfrm>
            <a:off x="7982899" y="1821657"/>
            <a:ext cx="365882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476"/>
              <a:buFont typeface="Inter"/>
              <a:buNone/>
              <a:defRPr sz="1968"/>
            </a:lvl1pPr>
            <a:lvl2pPr marL="914400" lvl="1" indent="-228600" algn="l">
              <a:lnSpc>
                <a:spcPct val="100000"/>
              </a:lnSpc>
              <a:spcBef>
                <a:spcPts val="844"/>
              </a:spcBef>
              <a:spcAft>
                <a:spcPts val="0"/>
              </a:spcAft>
              <a:buClr>
                <a:schemeClr val="dk2"/>
              </a:buClr>
              <a:buSzPts val="949"/>
              <a:buFont typeface="Inter"/>
              <a:buNone/>
              <a:defRPr sz="1265"/>
            </a:lvl2pPr>
            <a:lvl3pPr marL="1371600" lvl="2" indent="-228600" algn="l">
              <a:lnSpc>
                <a:spcPct val="100000"/>
              </a:lnSpc>
              <a:spcBef>
                <a:spcPts val="844"/>
              </a:spcBef>
              <a:spcAft>
                <a:spcPts val="0"/>
              </a:spcAft>
              <a:buClr>
                <a:schemeClr val="dk2"/>
              </a:buClr>
              <a:buSzPts val="949"/>
              <a:buFont typeface="Inter"/>
              <a:buNone/>
              <a:defRPr sz="1265"/>
            </a:lvl3pPr>
            <a:lvl4pPr marL="1828800" lvl="3" indent="-228600" algn="l">
              <a:lnSpc>
                <a:spcPct val="100000"/>
              </a:lnSpc>
              <a:spcBef>
                <a:spcPts val="844"/>
              </a:spcBef>
              <a:spcAft>
                <a:spcPts val="0"/>
              </a:spcAft>
              <a:buClr>
                <a:schemeClr val="dk2"/>
              </a:buClr>
              <a:buSzPts val="844"/>
              <a:buFont typeface="Inter"/>
              <a:buNone/>
              <a:defRPr sz="1124"/>
            </a:lvl4pPr>
            <a:lvl5pPr marL="2286000" lvl="4" indent="-228600" algn="l">
              <a:lnSpc>
                <a:spcPct val="100000"/>
              </a:lnSpc>
              <a:spcBef>
                <a:spcPts val="844"/>
              </a:spcBef>
              <a:spcAft>
                <a:spcPts val="0"/>
              </a:spcAft>
              <a:buClr>
                <a:schemeClr val="dk2"/>
              </a:buClr>
              <a:buSzPts val="844"/>
              <a:buFont typeface="Inter"/>
              <a:buNone/>
              <a:defRPr sz="1124"/>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49" name="Google Shape;10149;p215"/>
          <p:cNvSpPr txBox="1">
            <a:spLocks noGrp="1"/>
          </p:cNvSpPr>
          <p:nvPr>
            <p:ph type="body" idx="3"/>
          </p:nvPr>
        </p:nvSpPr>
        <p:spPr>
          <a:xfrm>
            <a:off x="0" y="1821657"/>
            <a:ext cx="3656595" cy="3670101"/>
          </a:xfrm>
          <a:prstGeom prst="rect">
            <a:avLst/>
          </a:prstGeom>
          <a:solidFill>
            <a:schemeClr val="accent1"/>
          </a:solidFill>
          <a:ln>
            <a:noFill/>
          </a:ln>
        </p:spPr>
        <p:txBody>
          <a:bodyPr spcFirstLastPara="1" wrap="square" lIns="274300" tIns="274300" rIns="274300" bIns="274300" anchor="t" anchorCtr="0">
            <a:noAutofit/>
          </a:bodyPr>
          <a:lstStyle>
            <a:lvl1pPr marL="457200" lvl="0" indent="-228600" algn="l">
              <a:lnSpc>
                <a:spcPct val="100000"/>
              </a:lnSpc>
              <a:spcBef>
                <a:spcPts val="0"/>
              </a:spcBef>
              <a:spcAft>
                <a:spcPts val="0"/>
              </a:spcAft>
              <a:buClr>
                <a:schemeClr val="lt1"/>
              </a:buClr>
              <a:buSzPts val="1476"/>
              <a:buFont typeface="Inter"/>
              <a:buNone/>
              <a:defRPr sz="1968">
                <a:solidFill>
                  <a:schemeClr val="lt1"/>
                </a:solidFill>
              </a:defRPr>
            </a:lvl1pPr>
            <a:lvl2pPr marL="914400" lvl="1" indent="-228600" algn="l">
              <a:lnSpc>
                <a:spcPct val="100000"/>
              </a:lnSpc>
              <a:spcBef>
                <a:spcPts val="844"/>
              </a:spcBef>
              <a:spcAft>
                <a:spcPts val="0"/>
              </a:spcAft>
              <a:buClr>
                <a:schemeClr val="lt1"/>
              </a:buClr>
              <a:buSzPts val="949"/>
              <a:buFont typeface="Inter"/>
              <a:buNone/>
              <a:defRPr sz="1265">
                <a:solidFill>
                  <a:schemeClr val="lt1"/>
                </a:solidFill>
              </a:defRPr>
            </a:lvl2pPr>
            <a:lvl3pPr marL="1371600" lvl="2" indent="-228600" algn="l">
              <a:lnSpc>
                <a:spcPct val="100000"/>
              </a:lnSpc>
              <a:spcBef>
                <a:spcPts val="844"/>
              </a:spcBef>
              <a:spcAft>
                <a:spcPts val="0"/>
              </a:spcAft>
              <a:buClr>
                <a:schemeClr val="lt1"/>
              </a:buClr>
              <a:buSzPts val="949"/>
              <a:buFont typeface="Inter"/>
              <a:buNone/>
              <a:defRPr sz="1265">
                <a:solidFill>
                  <a:schemeClr val="lt1"/>
                </a:solidFill>
              </a:defRPr>
            </a:lvl3pPr>
            <a:lvl4pPr marL="1828800" lvl="3" indent="-228600" algn="l">
              <a:lnSpc>
                <a:spcPct val="100000"/>
              </a:lnSpc>
              <a:spcBef>
                <a:spcPts val="844"/>
              </a:spcBef>
              <a:spcAft>
                <a:spcPts val="0"/>
              </a:spcAft>
              <a:buClr>
                <a:schemeClr val="lt1"/>
              </a:buClr>
              <a:buSzPts val="844"/>
              <a:buFont typeface="Inter"/>
              <a:buNone/>
              <a:defRPr sz="1124">
                <a:solidFill>
                  <a:schemeClr val="lt1"/>
                </a:solidFill>
              </a:defRPr>
            </a:lvl4pPr>
            <a:lvl5pPr marL="2286000" lvl="4" indent="-228600" algn="l">
              <a:lnSpc>
                <a:spcPct val="100000"/>
              </a:lnSpc>
              <a:spcBef>
                <a:spcPts val="844"/>
              </a:spcBef>
              <a:spcAft>
                <a:spcPts val="0"/>
              </a:spcAft>
              <a:buClr>
                <a:schemeClr val="lt1"/>
              </a:buClr>
              <a:buSzPts val="844"/>
              <a:buFont typeface="Inter"/>
              <a:buNone/>
              <a:defRPr sz="1124">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0" name="Google Shape;10150;p215"/>
          <p:cNvSpPr txBox="1">
            <a:spLocks noGrp="1"/>
          </p:cNvSpPr>
          <p:nvPr>
            <p:ph type="body" idx="4"/>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5 Content Rectangles_Blue Left">
  <p:cSld name="5 Content Rectangles_Blue Left">
    <p:spTree>
      <p:nvGrpSpPr>
        <p:cNvPr id="1" name="Shape 10151"/>
        <p:cNvGrpSpPr/>
        <p:nvPr/>
      </p:nvGrpSpPr>
      <p:grpSpPr>
        <a:xfrm>
          <a:off x="0" y="0"/>
          <a:ext cx="0" cy="0"/>
          <a:chOff x="0" y="0"/>
          <a:chExt cx="0" cy="0"/>
        </a:xfrm>
      </p:grpSpPr>
      <p:sp>
        <p:nvSpPr>
          <p:cNvPr id="10152" name="Google Shape;10152;p216"/>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53" name="Google Shape;10153;p216"/>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54" name="Google Shape;10154;p216"/>
          <p:cNvSpPr txBox="1">
            <a:spLocks noGrp="1"/>
          </p:cNvSpPr>
          <p:nvPr>
            <p:ph type="body" idx="1"/>
          </p:nvPr>
        </p:nvSpPr>
        <p:spPr>
          <a:xfrm>
            <a:off x="2790353"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5" name="Google Shape;10155;p216"/>
          <p:cNvSpPr txBox="1">
            <a:spLocks noGrp="1"/>
          </p:cNvSpPr>
          <p:nvPr>
            <p:ph type="body" idx="2"/>
          </p:nvPr>
        </p:nvSpPr>
        <p:spPr>
          <a:xfrm>
            <a:off x="5029315"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6" name="Google Shape;10156;p216"/>
          <p:cNvSpPr txBox="1">
            <a:spLocks noGrp="1"/>
          </p:cNvSpPr>
          <p:nvPr>
            <p:ph type="body" idx="3"/>
          </p:nvPr>
        </p:nvSpPr>
        <p:spPr>
          <a:xfrm>
            <a:off x="7268276"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7" name="Google Shape;10157;p216"/>
          <p:cNvSpPr txBox="1">
            <a:spLocks noGrp="1"/>
          </p:cNvSpPr>
          <p:nvPr>
            <p:ph type="body" idx="4"/>
          </p:nvPr>
        </p:nvSpPr>
        <p:spPr>
          <a:xfrm>
            <a:off x="9507239" y="1821657"/>
            <a:ext cx="2134488" cy="367010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055"/>
              <a:buFont typeface="Inter"/>
              <a:buNone/>
              <a:defRPr sz="1407"/>
            </a:lvl1pPr>
            <a:lvl2pPr marL="914400" lvl="1" indent="-228600" algn="l">
              <a:lnSpc>
                <a:spcPct val="100000"/>
              </a:lnSpc>
              <a:spcBef>
                <a:spcPts val="844"/>
              </a:spcBef>
              <a:spcAft>
                <a:spcPts val="0"/>
              </a:spcAft>
              <a:buClr>
                <a:schemeClr val="dk2"/>
              </a:buClr>
              <a:buSzPts val="738"/>
              <a:buFont typeface="Inter"/>
              <a:buNone/>
              <a:defRPr sz="984"/>
            </a:lvl2pPr>
            <a:lvl3pPr marL="1371600" lvl="2" indent="-228600" algn="l">
              <a:lnSpc>
                <a:spcPct val="100000"/>
              </a:lnSpc>
              <a:spcBef>
                <a:spcPts val="844"/>
              </a:spcBef>
              <a:spcAft>
                <a:spcPts val="0"/>
              </a:spcAft>
              <a:buClr>
                <a:schemeClr val="dk2"/>
              </a:buClr>
              <a:buSzPts val="738"/>
              <a:buFont typeface="Inter"/>
              <a:buNone/>
              <a:defRPr sz="984"/>
            </a:lvl3pPr>
            <a:lvl4pPr marL="1828800" lvl="3" indent="-228600" algn="l">
              <a:lnSpc>
                <a:spcPct val="100000"/>
              </a:lnSpc>
              <a:spcBef>
                <a:spcPts val="844"/>
              </a:spcBef>
              <a:spcAft>
                <a:spcPts val="0"/>
              </a:spcAft>
              <a:buClr>
                <a:schemeClr val="dk2"/>
              </a:buClr>
              <a:buSzPts val="633"/>
              <a:buFont typeface="Inter"/>
              <a:buNone/>
              <a:defRPr sz="843"/>
            </a:lvl4pPr>
            <a:lvl5pPr marL="2286000" lvl="4" indent="-228600" algn="l">
              <a:lnSpc>
                <a:spcPct val="100000"/>
              </a:lnSpc>
              <a:spcBef>
                <a:spcPts val="844"/>
              </a:spcBef>
              <a:spcAft>
                <a:spcPts val="0"/>
              </a:spcAft>
              <a:buClr>
                <a:schemeClr val="dk2"/>
              </a:buClr>
              <a:buSzPts val="633"/>
              <a:buFont typeface="Inter"/>
              <a:buNone/>
              <a:defRPr sz="843"/>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8" name="Google Shape;10158;p216"/>
          <p:cNvSpPr txBox="1">
            <a:spLocks noGrp="1"/>
          </p:cNvSpPr>
          <p:nvPr>
            <p:ph type="body" idx="5"/>
          </p:nvPr>
        </p:nvSpPr>
        <p:spPr>
          <a:xfrm>
            <a:off x="1" y="1821657"/>
            <a:ext cx="2134487" cy="3670101"/>
          </a:xfrm>
          <a:prstGeom prst="rect">
            <a:avLst/>
          </a:prstGeom>
          <a:solidFill>
            <a:schemeClr val="dk1"/>
          </a:solidFill>
          <a:ln>
            <a:noFill/>
          </a:ln>
        </p:spPr>
        <p:txBody>
          <a:bodyPr spcFirstLastPara="1" wrap="square" lIns="228600" tIns="182875" rIns="182875" bIns="182875" anchor="t" anchorCtr="0">
            <a:noAutofit/>
          </a:bodyPr>
          <a:lstStyle>
            <a:lvl1pPr marL="457200" lvl="0" indent="-228600" algn="l">
              <a:lnSpc>
                <a:spcPct val="100000"/>
              </a:lnSpc>
              <a:spcBef>
                <a:spcPts val="0"/>
              </a:spcBef>
              <a:spcAft>
                <a:spcPts val="0"/>
              </a:spcAft>
              <a:buClr>
                <a:schemeClr val="lt1"/>
              </a:buClr>
              <a:buSzPts val="1055"/>
              <a:buFont typeface="Inter"/>
              <a:buNone/>
              <a:defRPr sz="1407">
                <a:solidFill>
                  <a:schemeClr val="lt1"/>
                </a:solidFill>
              </a:defRPr>
            </a:lvl1pPr>
            <a:lvl2pPr marL="914400" lvl="1" indent="-228600" algn="l">
              <a:lnSpc>
                <a:spcPct val="100000"/>
              </a:lnSpc>
              <a:spcBef>
                <a:spcPts val="844"/>
              </a:spcBef>
              <a:spcAft>
                <a:spcPts val="0"/>
              </a:spcAft>
              <a:buClr>
                <a:schemeClr val="lt1"/>
              </a:buClr>
              <a:buSzPts val="738"/>
              <a:buFont typeface="Inter"/>
              <a:buNone/>
              <a:defRPr sz="984">
                <a:solidFill>
                  <a:schemeClr val="lt1"/>
                </a:solidFill>
              </a:defRPr>
            </a:lvl2pPr>
            <a:lvl3pPr marL="1371600" lvl="2" indent="-228600" algn="l">
              <a:lnSpc>
                <a:spcPct val="100000"/>
              </a:lnSpc>
              <a:spcBef>
                <a:spcPts val="844"/>
              </a:spcBef>
              <a:spcAft>
                <a:spcPts val="0"/>
              </a:spcAft>
              <a:buClr>
                <a:schemeClr val="lt1"/>
              </a:buClr>
              <a:buSzPts val="738"/>
              <a:buFont typeface="Inter"/>
              <a:buNone/>
              <a:defRPr sz="984">
                <a:solidFill>
                  <a:schemeClr val="lt1"/>
                </a:solidFill>
              </a:defRPr>
            </a:lvl3pPr>
            <a:lvl4pPr marL="1828800" lvl="3" indent="-228600" algn="l">
              <a:lnSpc>
                <a:spcPct val="100000"/>
              </a:lnSpc>
              <a:spcBef>
                <a:spcPts val="844"/>
              </a:spcBef>
              <a:spcAft>
                <a:spcPts val="0"/>
              </a:spcAft>
              <a:buClr>
                <a:schemeClr val="lt1"/>
              </a:buClr>
              <a:buSzPts val="633"/>
              <a:buFont typeface="Inter"/>
              <a:buNone/>
              <a:defRPr sz="843">
                <a:solidFill>
                  <a:schemeClr val="lt1"/>
                </a:solidFill>
              </a:defRPr>
            </a:lvl4pPr>
            <a:lvl5pPr marL="2286000" lvl="4" indent="-228600" algn="l">
              <a:lnSpc>
                <a:spcPct val="100000"/>
              </a:lnSpc>
              <a:spcBef>
                <a:spcPts val="844"/>
              </a:spcBef>
              <a:spcAft>
                <a:spcPts val="0"/>
              </a:spcAft>
              <a:buClr>
                <a:schemeClr val="lt1"/>
              </a:buClr>
              <a:buSzPts val="633"/>
              <a:buFont typeface="Inter"/>
              <a:buNone/>
              <a:defRPr sz="843">
                <a:solidFill>
                  <a:schemeClr val="lt1"/>
                </a:solidFill>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59" name="Google Shape;10159;p216"/>
          <p:cNvSpPr txBox="1">
            <a:spLocks noGrp="1"/>
          </p:cNvSpPr>
          <p:nvPr>
            <p:ph type="body" idx="6"/>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0160"/>
        <p:cNvGrpSpPr/>
        <p:nvPr/>
      </p:nvGrpSpPr>
      <p:grpSpPr>
        <a:xfrm>
          <a:off x="0" y="0"/>
          <a:ext cx="0" cy="0"/>
          <a:chOff x="0" y="0"/>
          <a:chExt cx="0" cy="0"/>
        </a:xfrm>
      </p:grpSpPr>
      <p:sp>
        <p:nvSpPr>
          <p:cNvPr id="10161" name="Google Shape;10161;p217"/>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62" name="Google Shape;10162;p217"/>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63" name="Google Shape;10163;p217"/>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1522"/>
        <p:cNvGrpSpPr/>
        <p:nvPr/>
      </p:nvGrpSpPr>
      <p:grpSpPr>
        <a:xfrm>
          <a:off x="0" y="0"/>
          <a:ext cx="0" cy="0"/>
          <a:chOff x="0" y="0"/>
          <a:chExt cx="0" cy="0"/>
        </a:xfrm>
      </p:grpSpPr>
      <p:sp>
        <p:nvSpPr>
          <p:cNvPr id="1523" name="Google Shape;1523;p51"/>
          <p:cNvSpPr txBox="1">
            <a:spLocks noGrp="1"/>
          </p:cNvSpPr>
          <p:nvPr>
            <p:ph type="title"/>
          </p:nvPr>
        </p:nvSpPr>
        <p:spPr>
          <a:xfrm>
            <a:off x="545903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24" name="Google Shape;1524;p5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525" name="Google Shape;1525;p51"/>
          <p:cNvGrpSpPr/>
          <p:nvPr/>
        </p:nvGrpSpPr>
        <p:grpSpPr>
          <a:xfrm>
            <a:off x="10721565" y="6371462"/>
            <a:ext cx="797703" cy="227212"/>
            <a:chOff x="238125" y="1822850"/>
            <a:chExt cx="7080200" cy="2016675"/>
          </a:xfrm>
        </p:grpSpPr>
        <p:sp>
          <p:nvSpPr>
            <p:cNvPr id="1526" name="Google Shape;1526;p5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7" name="Google Shape;1527;p5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8" name="Google Shape;1528;p5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29" name="Google Shape;1529;p5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0" name="Google Shape;1530;p5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1" name="Google Shape;1531;p5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2" name="Google Shape;1532;p5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533" name="Google Shape;1533;p51"/>
          <p:cNvSpPr/>
          <p:nvPr/>
        </p:nvSpPr>
        <p:spPr>
          <a:xfrm>
            <a:off x="0" y="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4" name="Google Shape;1534;p51"/>
          <p:cNvSpPr/>
          <p:nvPr/>
        </p:nvSpPr>
        <p:spPr>
          <a:xfrm>
            <a:off x="2286000" y="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35" name="Google Shape;1535;p51"/>
          <p:cNvSpPr/>
          <p:nvPr/>
        </p:nvSpPr>
        <p:spPr>
          <a:xfrm>
            <a:off x="2286000" y="2286000"/>
            <a:ext cx="2286000" cy="45720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1536" name="Google Shape;1536;p51"/>
          <p:cNvPicPr preferRelativeResize="0"/>
          <p:nvPr/>
        </p:nvPicPr>
        <p:blipFill rotWithShape="1">
          <a:blip r:embed="rId2">
            <a:alphaModFix/>
          </a:blip>
          <a:srcRect r="33302"/>
          <a:stretch/>
        </p:blipFill>
        <p:spPr>
          <a:xfrm>
            <a:off x="0" y="0"/>
            <a:ext cx="2286000" cy="2286000"/>
          </a:xfrm>
          <a:prstGeom prst="ellipse">
            <a:avLst/>
          </a:prstGeom>
          <a:noFill/>
          <a:ln>
            <a:noFill/>
          </a:ln>
        </p:spPr>
      </p:pic>
      <p:pic>
        <p:nvPicPr>
          <p:cNvPr id="1537" name="Google Shape;1537;p51"/>
          <p:cNvPicPr preferRelativeResize="0"/>
          <p:nvPr/>
        </p:nvPicPr>
        <p:blipFill rotWithShape="1">
          <a:blip r:embed="rId3">
            <a:alphaModFix/>
          </a:blip>
          <a:srcRect/>
          <a:stretch/>
        </p:blipFill>
        <p:spPr>
          <a:xfrm>
            <a:off x="2285995" y="2276248"/>
            <a:ext cx="2285999" cy="4581753"/>
          </a:xfrm>
          <a:prstGeom prst="rect">
            <a:avLst/>
          </a:prstGeom>
          <a:noFill/>
          <a:ln>
            <a:noFill/>
          </a:ln>
        </p:spPr>
      </p:pic>
      <p:sp>
        <p:nvSpPr>
          <p:cNvPr id="1538" name="Google Shape;1538;p51"/>
          <p:cNvSpPr txBox="1">
            <a:spLocks noGrp="1"/>
          </p:cNvSpPr>
          <p:nvPr>
            <p:ph type="subTitle" idx="1"/>
          </p:nvPr>
        </p:nvSpPr>
        <p:spPr>
          <a:xfrm>
            <a:off x="5458900"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539" name="Google Shape;1539;p51"/>
          <p:cNvPicPr preferRelativeResize="0"/>
          <p:nvPr/>
        </p:nvPicPr>
        <p:blipFill rotWithShape="1">
          <a:blip r:embed="rId4">
            <a:alphaModFix/>
          </a:blip>
          <a:srcRect l="25608" r="15303"/>
          <a:stretch/>
        </p:blipFill>
        <p:spPr>
          <a:xfrm>
            <a:off x="-100" y="4572000"/>
            <a:ext cx="2286203" cy="2286000"/>
          </a:xfrm>
          <a:prstGeom prst="rect">
            <a:avLst/>
          </a:prstGeom>
          <a:noFill/>
          <a:ln>
            <a:noFill/>
          </a:ln>
        </p:spPr>
      </p:pic>
      <p:grpSp>
        <p:nvGrpSpPr>
          <p:cNvPr id="1540" name="Google Shape;1540;p51"/>
          <p:cNvGrpSpPr/>
          <p:nvPr/>
        </p:nvGrpSpPr>
        <p:grpSpPr>
          <a:xfrm>
            <a:off x="-157" y="2286347"/>
            <a:ext cx="2286329" cy="2285291"/>
            <a:chOff x="1189450" y="238125"/>
            <a:chExt cx="5177375" cy="5175025"/>
          </a:xfrm>
        </p:grpSpPr>
        <p:sp>
          <p:nvSpPr>
            <p:cNvPr id="1541" name="Google Shape;1541;p5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2" name="Google Shape;1542;p5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3" name="Google Shape;1543;p5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4" name="Google Shape;1544;p5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5" name="Google Shape;1545;p5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6" name="Google Shape;1546;p5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7" name="Google Shape;1547;p5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8" name="Google Shape;1548;p5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49" name="Google Shape;1549;p5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0" name="Google Shape;1550;p5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1" name="Google Shape;1551;p5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2" name="Google Shape;1552;p5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3" name="Google Shape;1553;p5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4" name="Google Shape;1554;p5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5" name="Google Shape;1555;p5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6" name="Google Shape;1556;p5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7" name="Google Shape;1557;p5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8" name="Google Shape;1558;p5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59" name="Google Shape;1559;p5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0" name="Google Shape;1560;p5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1" name="Google Shape;1561;p5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2" name="Google Shape;1562;p5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3" name="Google Shape;1563;p5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4" name="Google Shape;1564;p5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5" name="Google Shape;1565;p5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6" name="Google Shape;1566;p5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7" name="Google Shape;1567;p5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8" name="Google Shape;1568;p5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69" name="Google Shape;1569;p5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0" name="Google Shape;1570;p5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1" name="Google Shape;1571;p5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2" name="Google Shape;1572;p5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3" name="Google Shape;1573;p5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4" name="Google Shape;1574;p5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5" name="Google Shape;1575;p5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6" name="Google Shape;1576;p5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7" name="Google Shape;1577;p5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8" name="Google Shape;1578;p5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79" name="Google Shape;1579;p5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0" name="Google Shape;1580;p5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1" name="Google Shape;1581;p5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2" name="Google Shape;1582;p5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3" name="Google Shape;1583;p5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4" name="Google Shape;1584;p5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5" name="Google Shape;1585;p5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6" name="Google Shape;1586;p5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7" name="Google Shape;1587;p5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8" name="Google Shape;1588;p5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89" name="Google Shape;1589;p5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0" name="Google Shape;1590;p5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1" name="Google Shape;1591;p5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2" name="Google Shape;1592;p5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3" name="Google Shape;1593;p5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4" name="Google Shape;1594;p5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5" name="Google Shape;1595;p5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6" name="Google Shape;1596;p5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7" name="Google Shape;1597;p5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8" name="Google Shape;1598;p5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599" name="Google Shape;1599;p5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0" name="Google Shape;1600;p5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1" name="Google Shape;1601;p5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2" name="Google Shape;1602;p5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3" name="Google Shape;1603;p5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4" name="Google Shape;1604;p5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5" name="Google Shape;1605;p5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6" name="Google Shape;1606;p5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7" name="Google Shape;1607;p5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8" name="Google Shape;1608;p5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09" name="Google Shape;1609;p5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0" name="Google Shape;1610;p5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1" name="Google Shape;1611;p5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2" name="Google Shape;1612;p5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3" name="Google Shape;1613;p5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4" name="Google Shape;1614;p5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5" name="Google Shape;1615;p5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6" name="Google Shape;1616;p5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7" name="Google Shape;1617;p5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8" name="Google Shape;1618;p5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19" name="Google Shape;1619;p5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0" name="Google Shape;1620;p5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1" name="Google Shape;1621;p5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2" name="Google Shape;1622;p5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3" name="Google Shape;1623;p5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4" name="Google Shape;1624;p5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5" name="Google Shape;1625;p5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6" name="Google Shape;1626;p5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7" name="Google Shape;1627;p5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8" name="Google Shape;1628;p5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29" name="Google Shape;1629;p5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0" name="Google Shape;1630;p5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1" name="Google Shape;1631;p5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2" name="Google Shape;1632;p5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3" name="Google Shape;1633;p5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4" name="Google Shape;1634;p5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5" name="Google Shape;1635;p5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6" name="Google Shape;1636;p5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7" name="Google Shape;1637;p5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8" name="Google Shape;1638;p5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39" name="Google Shape;1639;p5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0" name="Google Shape;1640;p5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1" name="Google Shape;1641;p5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2" name="Google Shape;1642;p5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3" name="Google Shape;1643;p5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4" name="Google Shape;1644;p5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5" name="Google Shape;1645;p5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6" name="Google Shape;1646;p5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7" name="Google Shape;1647;p5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8" name="Google Shape;1648;p5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49" name="Google Shape;1649;p5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0" name="Google Shape;1650;p5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1" name="Google Shape;1651;p5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2" name="Google Shape;1652;p5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3" name="Google Shape;1653;p5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4" name="Google Shape;1654;p5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5" name="Google Shape;1655;p5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6" name="Google Shape;1656;p5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7" name="Google Shape;1657;p5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8" name="Google Shape;1658;p5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59" name="Google Shape;1659;p5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0" name="Google Shape;1660;p5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1" name="Google Shape;1661;p5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2" name="Google Shape;1662;p5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3" name="Google Shape;1663;p5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4" name="Google Shape;1664;p5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5" name="Google Shape;1665;p5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6" name="Google Shape;1666;p5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7" name="Google Shape;1667;p5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8" name="Google Shape;1668;p5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69" name="Google Shape;1669;p5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0" name="Google Shape;1670;p5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1" name="Google Shape;1671;p5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2" name="Google Shape;1672;p5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3" name="Google Shape;1673;p5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4" name="Google Shape;1674;p5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5" name="Google Shape;1675;p5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6" name="Google Shape;1676;p5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7" name="Google Shape;1677;p5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8" name="Google Shape;1678;p5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79" name="Google Shape;1679;p5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0" name="Google Shape;1680;p5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1" name="Google Shape;1681;p5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2" name="Google Shape;1682;p5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3" name="Google Shape;1683;p5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4" name="Google Shape;1684;p5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5" name="Google Shape;1685;p5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6" name="Google Shape;1686;p5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7" name="Google Shape;1687;p5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8" name="Google Shape;1688;p5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89" name="Google Shape;1689;p5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0" name="Google Shape;1690;p5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1" name="Google Shape;1691;p5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2" name="Google Shape;1692;p5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3" name="Google Shape;1693;p5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4" name="Google Shape;1694;p5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5" name="Google Shape;1695;p5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6" name="Google Shape;1696;p5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7" name="Google Shape;1697;p5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8" name="Google Shape;1698;p5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699" name="Google Shape;1699;p5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0" name="Google Shape;1700;p5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1" name="Google Shape;1701;p5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2" name="Google Shape;1702;p5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3" name="Google Shape;1703;p5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4" name="Google Shape;1704;p5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5" name="Google Shape;1705;p5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6" name="Google Shape;1706;p5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7" name="Google Shape;1707;p5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8" name="Google Shape;1708;p5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09" name="Google Shape;1709;p5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0" name="Google Shape;1710;p5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1" name="Google Shape;1711;p5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2" name="Google Shape;1712;p5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3" name="Google Shape;1713;p5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4" name="Google Shape;1714;p5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5" name="Google Shape;1715;p5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6" name="Google Shape;1716;p5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7" name="Google Shape;1717;p5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8" name="Google Shape;1718;p5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19" name="Google Shape;1719;p5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0" name="Google Shape;1720;p5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1" name="Google Shape;1721;p5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2" name="Google Shape;1722;p5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3" name="Google Shape;1723;p5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4" name="Google Shape;1724;p5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5" name="Google Shape;1725;p5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6" name="Google Shape;1726;p5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7" name="Google Shape;1727;p5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8" name="Google Shape;1728;p5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29" name="Google Shape;1729;p5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0" name="Google Shape;1730;p5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1" name="Google Shape;1731;p5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2" name="Google Shape;1732;p5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3" name="Google Shape;1733;p5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4" name="Google Shape;1734;p5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5" name="Google Shape;1735;p5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6" name="Google Shape;1736;p5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7" name="Google Shape;1737;p5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8" name="Google Shape;1738;p5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39" name="Google Shape;1739;p5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0" name="Google Shape;1740;p5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1" name="Google Shape;1741;p5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2" name="Google Shape;1742;p5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3" name="Google Shape;1743;p5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4" name="Google Shape;1744;p5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5" name="Google Shape;1745;p5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6" name="Google Shape;1746;p5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7" name="Google Shape;1747;p5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8" name="Google Shape;1748;p5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49" name="Google Shape;1749;p5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0" name="Google Shape;1750;p5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1" name="Google Shape;1751;p5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2" name="Google Shape;1752;p5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3" name="Google Shape;1753;p5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4" name="Google Shape;1754;p5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5" name="Google Shape;1755;p5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6" name="Google Shape;1756;p5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7" name="Google Shape;1757;p5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8" name="Google Shape;1758;p5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59" name="Google Shape;1759;p5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0" name="Google Shape;1760;p5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1" name="Google Shape;1761;p5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2" name="Google Shape;1762;p5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3" name="Google Shape;1763;p5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4" name="Google Shape;1764;p5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5" name="Google Shape;1765;p5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6" name="Google Shape;1766;p5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7" name="Google Shape;1767;p5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8" name="Google Shape;1768;p5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69" name="Google Shape;1769;p5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0" name="Google Shape;1770;p5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1" name="Google Shape;1771;p5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2" name="Google Shape;1772;p5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3" name="Google Shape;1773;p5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4" name="Google Shape;1774;p5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5" name="Google Shape;1775;p5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6" name="Google Shape;1776;p5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7" name="Google Shape;1777;p5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8" name="Google Shape;1778;p5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79" name="Google Shape;1779;p5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0" name="Google Shape;1780;p5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1" name="Google Shape;1781;p5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2" name="Google Shape;1782;p5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3" name="Google Shape;1783;p5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4" name="Google Shape;1784;p5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5" name="Google Shape;1785;p5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6" name="Google Shape;1786;p5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7" name="Google Shape;1787;p5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8" name="Google Shape;1788;p5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89" name="Google Shape;1789;p5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0" name="Google Shape;1790;p5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1" name="Google Shape;1791;p5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2" name="Google Shape;1792;p5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3" name="Google Shape;1793;p5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4" name="Google Shape;1794;p5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5" name="Google Shape;1795;p5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6" name="Google Shape;1796;p5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7" name="Google Shape;1797;p5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8" name="Google Shape;1798;p5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799" name="Google Shape;1799;p5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0" name="Google Shape;1800;p5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1" name="Google Shape;1801;p5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2" name="Google Shape;1802;p5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3" name="Google Shape;1803;p5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4" name="Google Shape;1804;p5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5" name="Google Shape;1805;p5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6" name="Google Shape;1806;p5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7" name="Google Shape;1807;p5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8" name="Google Shape;1808;p5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09" name="Google Shape;1809;p5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0" name="Google Shape;1810;p5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1" name="Google Shape;1811;p5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2" name="Google Shape;1812;p5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3" name="Google Shape;1813;p5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4" name="Google Shape;1814;p5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5" name="Google Shape;1815;p5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6" name="Google Shape;1816;p5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7" name="Google Shape;1817;p5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8" name="Google Shape;1818;p5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19" name="Google Shape;1819;p5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0" name="Google Shape;1820;p5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1" name="Google Shape;1821;p5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2" name="Google Shape;1822;p5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3" name="Google Shape;1823;p5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4" name="Google Shape;1824;p5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5" name="Google Shape;1825;p5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6" name="Google Shape;1826;p5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7" name="Google Shape;1827;p5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8" name="Google Shape;1828;p5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29" name="Google Shape;1829;p5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0" name="Google Shape;1830;p5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1" name="Google Shape;1831;p5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2" name="Google Shape;1832;p5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3" name="Google Shape;1833;p5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4" name="Google Shape;1834;p5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5" name="Google Shape;1835;p5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6" name="Google Shape;1836;p5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7" name="Google Shape;1837;p5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8" name="Google Shape;1838;p5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39" name="Google Shape;1839;p5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0" name="Google Shape;1840;p5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1" name="Google Shape;1841;p5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2" name="Google Shape;1842;p5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3" name="Google Shape;1843;p5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4" name="Google Shape;1844;p5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5" name="Google Shape;1845;p5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6" name="Google Shape;1846;p5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7" name="Google Shape;1847;p5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8" name="Google Shape;1848;p5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49" name="Google Shape;1849;p5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0" name="Google Shape;1850;p5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1" name="Google Shape;1851;p5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2" name="Google Shape;1852;p5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3" name="Google Shape;1853;p5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4" name="Google Shape;1854;p5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5" name="Google Shape;1855;p5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6" name="Google Shape;1856;p5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7" name="Google Shape;1857;p5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8" name="Google Shape;1858;p5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59" name="Google Shape;1859;p5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0" name="Google Shape;1860;p5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1" name="Google Shape;1861;p5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2" name="Google Shape;1862;p5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3" name="Google Shape;1863;p5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4" name="Google Shape;1864;p5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5" name="Google Shape;1865;p5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6" name="Google Shape;1866;p5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7" name="Google Shape;1867;p5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8" name="Google Shape;1868;p5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69" name="Google Shape;1869;p5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0" name="Google Shape;1870;p5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1" name="Google Shape;1871;p5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2" name="Google Shape;1872;p5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3" name="Google Shape;1873;p5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4" name="Google Shape;1874;p5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5" name="Google Shape;1875;p5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6" name="Google Shape;1876;p5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7" name="Google Shape;1877;p5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8" name="Google Shape;1878;p5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79" name="Google Shape;1879;p5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0" name="Google Shape;1880;p5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1" name="Google Shape;1881;p5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2" name="Google Shape;1882;p5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3" name="Google Shape;1883;p5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4" name="Google Shape;1884;p5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5" name="Google Shape;1885;p5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6" name="Google Shape;1886;p5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7" name="Google Shape;1887;p5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8" name="Google Shape;1888;p5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89" name="Google Shape;1889;p5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0" name="Google Shape;1890;p5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1" name="Google Shape;1891;p5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2" name="Google Shape;1892;p5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3" name="Google Shape;1893;p5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4" name="Google Shape;1894;p5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5" name="Google Shape;1895;p5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6" name="Google Shape;1896;p5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7" name="Google Shape;1897;p5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8" name="Google Shape;1898;p5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899" name="Google Shape;1899;p5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0" name="Google Shape;1900;p5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1" name="Google Shape;1901;p5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2" name="Google Shape;1902;p5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3" name="Google Shape;1903;p5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4" name="Google Shape;1904;p5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5" name="Google Shape;1905;p5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6" name="Google Shape;1906;p5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7" name="Google Shape;1907;p5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8" name="Google Shape;1908;p5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09" name="Google Shape;1909;p5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0" name="Google Shape;1910;p5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1" name="Google Shape;1911;p5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2" name="Google Shape;1912;p5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3" name="Google Shape;1913;p5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4" name="Google Shape;1914;p5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5" name="Google Shape;1915;p5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6" name="Google Shape;1916;p5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7" name="Google Shape;1917;p5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8" name="Google Shape;1918;p5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19" name="Google Shape;1919;p5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0" name="Google Shape;1920;p5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1" name="Google Shape;1921;p5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2" name="Google Shape;1922;p5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3" name="Google Shape;1923;p5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4" name="Google Shape;1924;p5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5" name="Google Shape;1925;p5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6" name="Google Shape;1926;p5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7" name="Google Shape;1927;p5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8" name="Google Shape;1928;p5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29" name="Google Shape;1929;p5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0" name="Google Shape;1930;p5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1" name="Google Shape;1931;p5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2" name="Google Shape;1932;p5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3" name="Google Shape;1933;p5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4" name="Google Shape;1934;p5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5" name="Google Shape;1935;p5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6" name="Google Shape;1936;p5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7" name="Google Shape;1937;p5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8" name="Google Shape;1938;p5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39" name="Google Shape;1939;p5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0" name="Google Shape;1940;p5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1" name="Google Shape;1941;p5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2" name="Google Shape;1942;p5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3" name="Google Shape;1943;p5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4" name="Google Shape;1944;p5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5" name="Google Shape;1945;p5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6" name="Google Shape;1946;p5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7" name="Google Shape;1947;p5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8" name="Google Shape;1948;p5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49" name="Google Shape;1949;p5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0" name="Google Shape;1950;p5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1" name="Google Shape;1951;p5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2" name="Google Shape;1952;p5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3" name="Google Shape;1953;p5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4" name="Google Shape;1954;p5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5" name="Google Shape;1955;p5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6" name="Google Shape;1956;p5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7" name="Google Shape;1957;p5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8" name="Google Shape;1958;p5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59" name="Google Shape;1959;p5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0" name="Google Shape;1960;p5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1" name="Google Shape;1961;p5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2" name="Google Shape;1962;p5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3" name="Google Shape;1963;p5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4" name="Google Shape;1964;p5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5" name="Google Shape;1965;p5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6" name="Google Shape;1966;p5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7" name="Google Shape;1967;p5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8" name="Google Shape;1968;p5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69" name="Google Shape;1969;p5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0" name="Google Shape;1970;p5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1" name="Google Shape;1971;p5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2" name="Google Shape;1972;p5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3" name="Google Shape;1973;p5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4" name="Google Shape;1974;p5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5" name="Google Shape;1975;p5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6" name="Google Shape;1976;p5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7" name="Google Shape;1977;p5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8" name="Google Shape;1978;p5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79" name="Google Shape;1979;p5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0" name="Google Shape;1980;p5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1" name="Google Shape;1981;p5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2" name="Google Shape;1982;p5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3" name="Google Shape;1983;p5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4" name="Google Shape;1984;p5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5" name="Google Shape;1985;p5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6" name="Google Shape;1986;p5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7" name="Google Shape;1987;p5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8" name="Google Shape;1988;p5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89" name="Google Shape;1989;p5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0" name="Google Shape;1990;p5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1" name="Google Shape;1991;p5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2" name="Google Shape;1992;p5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3" name="Google Shape;1993;p5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4" name="Google Shape;1994;p5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5" name="Google Shape;1995;p5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6" name="Google Shape;1996;p5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7" name="Google Shape;1997;p5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8" name="Google Shape;1998;p5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999" name="Google Shape;1999;p5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0" name="Google Shape;2000;p5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1" name="Google Shape;2001;p5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2" name="Google Shape;2002;p5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3" name="Google Shape;2003;p5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4" name="Google Shape;2004;p5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5" name="Google Shape;2005;p5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6" name="Google Shape;2006;p5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7" name="Google Shape;2007;p5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8" name="Google Shape;2008;p5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09" name="Google Shape;2009;p5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0" name="Google Shape;2010;p5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1" name="Google Shape;2011;p5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2" name="Google Shape;2012;p5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3" name="Google Shape;2013;p5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4" name="Google Shape;2014;p5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5" name="Google Shape;2015;p5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6" name="Google Shape;2016;p5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7" name="Google Shape;2017;p5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8" name="Google Shape;2018;p5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19" name="Google Shape;2019;p5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0" name="Google Shape;2020;p5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1" name="Google Shape;2021;p5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2" name="Google Shape;2022;p5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3" name="Google Shape;2023;p5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4" name="Google Shape;2024;p5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5" name="Google Shape;2025;p5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6" name="Google Shape;2026;p5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7" name="Google Shape;2027;p5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8" name="Google Shape;2028;p5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29" name="Google Shape;2029;p5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0" name="Google Shape;2030;p5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1" name="Google Shape;2031;p5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2" name="Google Shape;2032;p5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3" name="Google Shape;2033;p5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4" name="Google Shape;2034;p5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5" name="Google Shape;2035;p5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6" name="Google Shape;2036;p5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7" name="Google Shape;2037;p5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8" name="Google Shape;2038;p5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39" name="Google Shape;2039;p5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0" name="Google Shape;2040;p5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1" name="Google Shape;2041;p5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2" name="Google Shape;2042;p5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3" name="Google Shape;2043;p5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4" name="Google Shape;2044;p5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5" name="Google Shape;2045;p5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6" name="Google Shape;2046;p5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7" name="Google Shape;2047;p5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8" name="Google Shape;2048;p5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49" name="Google Shape;2049;p5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0" name="Google Shape;2050;p5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1" name="Google Shape;2051;p5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2" name="Google Shape;2052;p5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3" name="Google Shape;2053;p5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4" name="Google Shape;2054;p5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5" name="Google Shape;2055;p5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6" name="Google Shape;2056;p5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7" name="Google Shape;2057;p5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8" name="Google Shape;2058;p5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59" name="Google Shape;2059;p5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0" name="Google Shape;2060;p5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1" name="Google Shape;2061;p5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2" name="Google Shape;2062;p5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3" name="Google Shape;2063;p5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4" name="Google Shape;2064;p5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5" name="Google Shape;2065;p5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6" name="Google Shape;2066;p5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7" name="Google Shape;2067;p5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8" name="Google Shape;2068;p5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69" name="Google Shape;2069;p5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0" name="Google Shape;2070;p5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1" name="Google Shape;2071;p5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2" name="Google Shape;2072;p5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3" name="Google Shape;2073;p5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4" name="Google Shape;2074;p5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5" name="Google Shape;2075;p5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6" name="Google Shape;2076;p5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7" name="Google Shape;2077;p5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8" name="Google Shape;2078;p5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79" name="Google Shape;2079;p5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0" name="Google Shape;2080;p5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1" name="Google Shape;2081;p5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2" name="Google Shape;2082;p5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3" name="Google Shape;2083;p5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4" name="Google Shape;2084;p5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5" name="Google Shape;2085;p5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6" name="Google Shape;2086;p5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7" name="Google Shape;2087;p5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8" name="Google Shape;2088;p5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89" name="Google Shape;2089;p5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0" name="Google Shape;2090;p5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1" name="Google Shape;2091;p5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2" name="Google Shape;2092;p5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3" name="Google Shape;2093;p5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4" name="Google Shape;2094;p5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5" name="Google Shape;2095;p5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6" name="Google Shape;2096;p5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7" name="Google Shape;2097;p5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8" name="Google Shape;2098;p5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099" name="Google Shape;2099;p5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0" name="Google Shape;2100;p5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1" name="Google Shape;2101;p5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2" name="Google Shape;2102;p5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3" name="Google Shape;2103;p5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4" name="Google Shape;2104;p5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5" name="Google Shape;2105;p5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6" name="Google Shape;2106;p5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7" name="Google Shape;2107;p5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08" name="Google Shape;2108;p5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109" name="Google Shape;2109;p51"/>
          <p:cNvSpPr txBox="1"/>
          <p:nvPr/>
        </p:nvSpPr>
        <p:spPr>
          <a:xfrm>
            <a:off x="5459033"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Only_White">
  <p:cSld name="Title Only_White">
    <p:bg>
      <p:bgPr>
        <a:solidFill>
          <a:srgbClr val="FFFFFF"/>
        </a:solidFill>
        <a:effectLst/>
      </p:bgPr>
    </p:bg>
    <p:spTree>
      <p:nvGrpSpPr>
        <p:cNvPr id="1" name="Shape 10164"/>
        <p:cNvGrpSpPr/>
        <p:nvPr/>
      </p:nvGrpSpPr>
      <p:grpSpPr>
        <a:xfrm>
          <a:off x="0" y="0"/>
          <a:ext cx="0" cy="0"/>
          <a:chOff x="0" y="0"/>
          <a:chExt cx="0" cy="0"/>
        </a:xfrm>
      </p:grpSpPr>
      <p:sp>
        <p:nvSpPr>
          <p:cNvPr id="10165" name="Google Shape;10165;p218"/>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66" name="Google Shape;10166;p218"/>
          <p:cNvSpPr txBox="1">
            <a:spLocks noGrp="1"/>
          </p:cNvSpPr>
          <p:nvPr>
            <p:ph type="title"/>
          </p:nvPr>
        </p:nvSpPr>
        <p:spPr>
          <a:xfrm>
            <a:off x="550799" y="401613"/>
            <a:ext cx="11090403" cy="67073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67" name="Google Shape;10167;p218"/>
          <p:cNvSpPr txBox="1">
            <a:spLocks noGrp="1"/>
          </p:cNvSpPr>
          <p:nvPr>
            <p:ph type="body" idx="1"/>
          </p:nvPr>
        </p:nvSpPr>
        <p:spPr>
          <a:xfrm>
            <a:off x="550799" y="1003936"/>
            <a:ext cx="11090403" cy="432811"/>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Clr>
                <a:schemeClr val="dk2"/>
              </a:buClr>
              <a:buSzPts val="1687"/>
              <a:buFont typeface="Inter"/>
              <a:buNone/>
              <a:defRPr sz="2249" b="0"/>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Demo">
  <p:cSld name="Demo">
    <p:bg>
      <p:bgPr>
        <a:blipFill>
          <a:blip r:embed="rId2">
            <a:alphaModFix/>
          </a:blip>
          <a:stretch>
            <a:fillRect/>
          </a:stretch>
        </a:blipFill>
        <a:effectLst/>
      </p:bgPr>
    </p:bg>
    <p:spTree>
      <p:nvGrpSpPr>
        <p:cNvPr id="1" name="Shape 10168"/>
        <p:cNvGrpSpPr/>
        <p:nvPr/>
      </p:nvGrpSpPr>
      <p:grpSpPr>
        <a:xfrm>
          <a:off x="0" y="0"/>
          <a:ext cx="0" cy="0"/>
          <a:chOff x="0" y="0"/>
          <a:chExt cx="0" cy="0"/>
        </a:xfrm>
      </p:grpSpPr>
      <p:sp>
        <p:nvSpPr>
          <p:cNvPr id="10169" name="Google Shape;10169;p219"/>
          <p:cNvSpPr txBox="1">
            <a:spLocks noGrp="1"/>
          </p:cNvSpPr>
          <p:nvPr>
            <p:ph type="title"/>
          </p:nvPr>
        </p:nvSpPr>
        <p:spPr>
          <a:xfrm>
            <a:off x="550799" y="2918876"/>
            <a:ext cx="11090403" cy="670736"/>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70" name="Google Shape;10170;p219"/>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71" name="Google Shape;10171;p219"/>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172" name="Google Shape;10172;p219"/>
          <p:cNvSpPr txBox="1"/>
          <p:nvPr/>
        </p:nvSpPr>
        <p:spPr>
          <a:xfrm>
            <a:off x="1354297" y="1837320"/>
            <a:ext cx="9483408" cy="360638"/>
          </a:xfrm>
          <a:prstGeom prst="rect">
            <a:avLst/>
          </a:prstGeom>
          <a:no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875" b="0" i="0" u="none" strike="noStrike" cap="none">
                <a:solidFill>
                  <a:schemeClr val="accent5"/>
                </a:solidFill>
                <a:latin typeface="Calibri"/>
                <a:ea typeface="Calibri"/>
                <a:cs typeface="Calibri"/>
                <a:sym typeface="Calibri"/>
              </a:rPr>
              <a:t>DEMO</a:t>
            </a:r>
            <a:endParaRPr sz="2400" b="0" i="0" u="none" strike="noStrike" cap="none">
              <a:solidFill>
                <a:schemeClr val="dk1"/>
              </a:solidFill>
              <a:latin typeface="Arial"/>
              <a:ea typeface="Arial"/>
              <a:cs typeface="Arial"/>
              <a:sym typeface="Arial"/>
            </a:endParaRPr>
          </a:p>
        </p:txBody>
      </p:sp>
      <p:grpSp>
        <p:nvGrpSpPr>
          <p:cNvPr id="10173" name="Google Shape;10173;p219"/>
          <p:cNvGrpSpPr/>
          <p:nvPr/>
        </p:nvGrpSpPr>
        <p:grpSpPr>
          <a:xfrm>
            <a:off x="5908918" y="1504193"/>
            <a:ext cx="374165" cy="325895"/>
            <a:chOff x="9439275" y="6796088"/>
            <a:chExt cx="639763" cy="557212"/>
          </a:xfrm>
        </p:grpSpPr>
        <p:sp>
          <p:nvSpPr>
            <p:cNvPr id="10174" name="Google Shape;10174;p219"/>
            <p:cNvSpPr/>
            <p:nvPr/>
          </p:nvSpPr>
          <p:spPr>
            <a:xfrm>
              <a:off x="9737725" y="7158038"/>
              <a:ext cx="150813" cy="195262"/>
            </a:xfrm>
            <a:custGeom>
              <a:avLst/>
              <a:gdLst/>
              <a:ahLst/>
              <a:cxnLst/>
              <a:rect l="l" t="t" r="r" b="b"/>
              <a:pathLst>
                <a:path w="52" h="67" extrusionOk="0">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175" name="Google Shape;10175;p219"/>
            <p:cNvSpPr/>
            <p:nvPr/>
          </p:nvSpPr>
          <p:spPr>
            <a:xfrm>
              <a:off x="9439275" y="6796088"/>
              <a:ext cx="639763" cy="476250"/>
            </a:xfrm>
            <a:custGeom>
              <a:avLst/>
              <a:gdLst/>
              <a:ahLst/>
              <a:cxnLst/>
              <a:rect l="l" t="t" r="r" b="b"/>
              <a:pathLst>
                <a:path w="221" h="164" extrusionOk="0">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grpSp>
      <p:sp>
        <p:nvSpPr>
          <p:cNvPr id="10176" name="Google Shape;10176;p219"/>
          <p:cNvSpPr txBox="1"/>
          <p:nvPr/>
        </p:nvSpPr>
        <p:spPr>
          <a:xfrm>
            <a:off x="2432792" y="1026705"/>
            <a:ext cx="0" cy="0"/>
          </a:xfrm>
          <a:prstGeom prst="rect">
            <a:avLst/>
          </a:prstGeom>
          <a:noFill/>
          <a:ln>
            <a:noFill/>
          </a:ln>
        </p:spPr>
        <p:txBody>
          <a:bodyPr spcFirstLastPara="1" wrap="square" lIns="85700" tIns="42825" rIns="85700" bIns="42825" anchor="t" anchorCtr="0">
            <a:noAutofit/>
          </a:bodyPr>
          <a:lstStyle/>
          <a:p>
            <a:pPr marL="0" marR="0" lvl="0" indent="0" algn="l" rtl="0">
              <a:lnSpc>
                <a:spcPct val="100000"/>
              </a:lnSpc>
              <a:spcBef>
                <a:spcPts val="0"/>
              </a:spcBef>
              <a:spcAft>
                <a:spcPts val="844"/>
              </a:spcAft>
              <a:buClr>
                <a:srgbClr val="000000"/>
              </a:buClr>
              <a:buSzPts val="1406"/>
              <a:buFont typeface="Arial"/>
              <a:buNone/>
            </a:pPr>
            <a:endParaRPr sz="1875" b="0" i="0" u="none" strike="noStrike" cap="none">
              <a:solidFill>
                <a:srgbClr val="000000"/>
              </a:solidFill>
              <a:latin typeface="Calibri"/>
              <a:ea typeface="Calibri"/>
              <a:cs typeface="Calibri"/>
              <a:sym typeface="Calibri"/>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Announcing">
  <p:cSld name="Announcing">
    <p:bg>
      <p:bgPr>
        <a:blipFill>
          <a:blip r:embed="rId2">
            <a:alphaModFix/>
          </a:blip>
          <a:stretch>
            <a:fillRect/>
          </a:stretch>
        </a:blipFill>
        <a:effectLst/>
      </p:bgPr>
    </p:bg>
    <p:spTree>
      <p:nvGrpSpPr>
        <p:cNvPr id="1" name="Shape 10177"/>
        <p:cNvGrpSpPr/>
        <p:nvPr/>
      </p:nvGrpSpPr>
      <p:grpSpPr>
        <a:xfrm>
          <a:off x="0" y="0"/>
          <a:ext cx="0" cy="0"/>
          <a:chOff x="0" y="0"/>
          <a:chExt cx="0" cy="0"/>
        </a:xfrm>
      </p:grpSpPr>
      <p:sp>
        <p:nvSpPr>
          <p:cNvPr id="10178" name="Google Shape;10178;p220"/>
          <p:cNvSpPr txBox="1">
            <a:spLocks noGrp="1"/>
          </p:cNvSpPr>
          <p:nvPr>
            <p:ph type="title"/>
          </p:nvPr>
        </p:nvSpPr>
        <p:spPr>
          <a:xfrm>
            <a:off x="550801" y="2918876"/>
            <a:ext cx="11090401" cy="670736"/>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79" name="Google Shape;10179;p220"/>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grpSp>
        <p:nvGrpSpPr>
          <p:cNvPr id="10180" name="Google Shape;10180;p220"/>
          <p:cNvGrpSpPr/>
          <p:nvPr/>
        </p:nvGrpSpPr>
        <p:grpSpPr>
          <a:xfrm>
            <a:off x="5907990" y="1504191"/>
            <a:ext cx="376021" cy="273901"/>
            <a:chOff x="12003088" y="6784975"/>
            <a:chExt cx="642937" cy="468313"/>
          </a:xfrm>
        </p:grpSpPr>
        <p:sp>
          <p:nvSpPr>
            <p:cNvPr id="10181" name="Google Shape;10181;p220"/>
            <p:cNvSpPr/>
            <p:nvPr/>
          </p:nvSpPr>
          <p:spPr>
            <a:xfrm>
              <a:off x="12058650" y="6784975"/>
              <a:ext cx="587375" cy="442913"/>
            </a:xfrm>
            <a:custGeom>
              <a:avLst/>
              <a:gdLst/>
              <a:ahLst/>
              <a:cxnLst/>
              <a:rect l="l" t="t" r="r" b="b"/>
              <a:pathLst>
                <a:path w="203" h="152" extrusionOk="0">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182" name="Google Shape;10182;p220"/>
            <p:cNvSpPr/>
            <p:nvPr/>
          </p:nvSpPr>
          <p:spPr>
            <a:xfrm>
              <a:off x="12003088" y="6869113"/>
              <a:ext cx="87312" cy="276225"/>
            </a:xfrm>
            <a:custGeom>
              <a:avLst/>
              <a:gdLst/>
              <a:ahLst/>
              <a:cxnLst/>
              <a:rect l="l" t="t" r="r" b="b"/>
              <a:pathLst>
                <a:path w="30" h="95" extrusionOk="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183" name="Google Shape;10183;p220"/>
            <p:cNvSpPr/>
            <p:nvPr/>
          </p:nvSpPr>
          <p:spPr>
            <a:xfrm>
              <a:off x="12084050" y="7096125"/>
              <a:ext cx="252412" cy="157163"/>
            </a:xfrm>
            <a:custGeom>
              <a:avLst/>
              <a:gdLst/>
              <a:ahLst/>
              <a:cxnLst/>
              <a:rect l="l" t="t" r="r" b="b"/>
              <a:pathLst>
                <a:path w="87" h="54" extrusionOk="0">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grpSp>
      <p:sp>
        <p:nvSpPr>
          <p:cNvPr id="10184" name="Google Shape;10184;p220"/>
          <p:cNvSpPr txBox="1"/>
          <p:nvPr/>
        </p:nvSpPr>
        <p:spPr>
          <a:xfrm>
            <a:off x="1354297" y="1837320"/>
            <a:ext cx="9483408" cy="360638"/>
          </a:xfrm>
          <a:prstGeom prst="rect">
            <a:avLst/>
          </a:prstGeom>
          <a:no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875" b="0" i="0" u="none" strike="noStrike" cap="none">
                <a:solidFill>
                  <a:schemeClr val="accent5"/>
                </a:solidFill>
                <a:latin typeface="Calibri"/>
                <a:ea typeface="Calibri"/>
                <a:cs typeface="Calibri"/>
                <a:sym typeface="Calibri"/>
              </a:rPr>
              <a:t>ANNOUNCING</a:t>
            </a:r>
            <a:endParaRPr sz="2400" b="0" i="0" u="none" strike="noStrike" cap="none">
              <a:solidFill>
                <a:schemeClr val="dk1"/>
              </a:solidFill>
              <a:latin typeface="Arial"/>
              <a:ea typeface="Arial"/>
              <a:cs typeface="Arial"/>
              <a:sym typeface="Arial"/>
            </a:endParaRPr>
          </a:p>
        </p:txBody>
      </p:sp>
      <p:sp>
        <p:nvSpPr>
          <p:cNvPr id="10185" name="Google Shape;10185;p220"/>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Video">
  <p:cSld name="Video">
    <p:bg>
      <p:bgPr>
        <a:blipFill>
          <a:blip r:embed="rId2">
            <a:alphaModFix/>
          </a:blip>
          <a:stretch>
            <a:fillRect/>
          </a:stretch>
        </a:blipFill>
        <a:effectLst/>
      </p:bgPr>
    </p:bg>
    <p:spTree>
      <p:nvGrpSpPr>
        <p:cNvPr id="1" name="Shape 10186"/>
        <p:cNvGrpSpPr/>
        <p:nvPr/>
      </p:nvGrpSpPr>
      <p:grpSpPr>
        <a:xfrm>
          <a:off x="0" y="0"/>
          <a:ext cx="0" cy="0"/>
          <a:chOff x="0" y="0"/>
          <a:chExt cx="0" cy="0"/>
        </a:xfrm>
      </p:grpSpPr>
      <p:sp>
        <p:nvSpPr>
          <p:cNvPr id="10187" name="Google Shape;10187;p221"/>
          <p:cNvSpPr txBox="1">
            <a:spLocks noGrp="1"/>
          </p:cNvSpPr>
          <p:nvPr>
            <p:ph type="title"/>
          </p:nvPr>
        </p:nvSpPr>
        <p:spPr>
          <a:xfrm>
            <a:off x="550799" y="2918876"/>
            <a:ext cx="11090403" cy="670736"/>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88" name="Google Shape;10188;p221"/>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89" name="Google Shape;10189;p221"/>
          <p:cNvSpPr txBox="1"/>
          <p:nvPr/>
        </p:nvSpPr>
        <p:spPr>
          <a:xfrm>
            <a:off x="1354297" y="1837320"/>
            <a:ext cx="9483408" cy="360638"/>
          </a:xfrm>
          <a:prstGeom prst="rect">
            <a:avLst/>
          </a:prstGeom>
          <a:no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chemeClr val="accent5"/>
              </a:buClr>
              <a:buSzPts val="1406"/>
              <a:buFont typeface="Arial"/>
              <a:buNone/>
            </a:pPr>
            <a:r>
              <a:rPr lang="en" sz="1875" b="0" i="0" u="none" strike="noStrike" cap="none">
                <a:solidFill>
                  <a:schemeClr val="accent5"/>
                </a:solidFill>
                <a:latin typeface="Calibri"/>
                <a:ea typeface="Calibri"/>
                <a:cs typeface="Calibri"/>
                <a:sym typeface="Calibri"/>
              </a:rPr>
              <a:t>VIDEO</a:t>
            </a:r>
            <a:endParaRPr sz="2400" b="0" i="0" u="none" strike="noStrike" cap="none">
              <a:solidFill>
                <a:schemeClr val="dk1"/>
              </a:solidFill>
              <a:latin typeface="Arial"/>
              <a:ea typeface="Arial"/>
              <a:cs typeface="Arial"/>
              <a:sym typeface="Arial"/>
            </a:endParaRPr>
          </a:p>
        </p:txBody>
      </p:sp>
      <p:grpSp>
        <p:nvGrpSpPr>
          <p:cNvPr id="10190" name="Google Shape;10190;p221"/>
          <p:cNvGrpSpPr/>
          <p:nvPr/>
        </p:nvGrpSpPr>
        <p:grpSpPr>
          <a:xfrm>
            <a:off x="5879620" y="1502205"/>
            <a:ext cx="432761" cy="264616"/>
            <a:chOff x="7391400" y="6900863"/>
            <a:chExt cx="804863" cy="492125"/>
          </a:xfrm>
        </p:grpSpPr>
        <p:sp>
          <p:nvSpPr>
            <p:cNvPr id="10191" name="Google Shape;10191;p221"/>
            <p:cNvSpPr/>
            <p:nvPr/>
          </p:nvSpPr>
          <p:spPr>
            <a:xfrm>
              <a:off x="7391400" y="6900863"/>
              <a:ext cx="617538" cy="492125"/>
            </a:xfrm>
            <a:custGeom>
              <a:avLst/>
              <a:gdLst/>
              <a:ahLst/>
              <a:cxnLst/>
              <a:rect l="l" t="t" r="r" b="b"/>
              <a:pathLst>
                <a:path w="214" h="170" extrusionOk="0">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192" name="Google Shape;10192;p221"/>
            <p:cNvSpPr/>
            <p:nvPr/>
          </p:nvSpPr>
          <p:spPr>
            <a:xfrm>
              <a:off x="7977188" y="6943726"/>
              <a:ext cx="219075" cy="406400"/>
            </a:xfrm>
            <a:custGeom>
              <a:avLst/>
              <a:gdLst/>
              <a:ahLst/>
              <a:cxnLst/>
              <a:rect l="l" t="t" r="r" b="b"/>
              <a:pathLst>
                <a:path w="76" h="140" extrusionOk="0">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grpSp>
      <p:sp>
        <p:nvSpPr>
          <p:cNvPr id="10193" name="Google Shape;10193;p221"/>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Q&amp;A">
  <p:cSld name="Q&amp;A">
    <p:bg>
      <p:bgPr>
        <a:blipFill>
          <a:blip r:embed="rId2">
            <a:alphaModFix/>
          </a:blip>
          <a:stretch>
            <a:fillRect/>
          </a:stretch>
        </a:blipFill>
        <a:effectLst/>
      </p:bgPr>
    </p:bg>
    <p:spTree>
      <p:nvGrpSpPr>
        <p:cNvPr id="1" name="Shape 10194"/>
        <p:cNvGrpSpPr/>
        <p:nvPr/>
      </p:nvGrpSpPr>
      <p:grpSpPr>
        <a:xfrm>
          <a:off x="0" y="0"/>
          <a:ext cx="0" cy="0"/>
          <a:chOff x="0" y="0"/>
          <a:chExt cx="0" cy="0"/>
        </a:xfrm>
      </p:grpSpPr>
      <p:sp>
        <p:nvSpPr>
          <p:cNvPr id="10195" name="Google Shape;10195;p222"/>
          <p:cNvSpPr txBox="1">
            <a:spLocks noGrp="1"/>
          </p:cNvSpPr>
          <p:nvPr>
            <p:ph type="title"/>
          </p:nvPr>
        </p:nvSpPr>
        <p:spPr>
          <a:xfrm>
            <a:off x="550799" y="2918876"/>
            <a:ext cx="11090403" cy="670736"/>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196" name="Google Shape;10196;p222"/>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197" name="Google Shape;10197;p222"/>
          <p:cNvSpPr txBox="1"/>
          <p:nvPr/>
        </p:nvSpPr>
        <p:spPr>
          <a:xfrm>
            <a:off x="1354297" y="1808529"/>
            <a:ext cx="9483408" cy="418218"/>
          </a:xfrm>
          <a:prstGeom prst="rect">
            <a:avLst/>
          </a:prstGeom>
          <a:no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chemeClr val="accent5"/>
              </a:buClr>
              <a:buSzPts val="1687"/>
              <a:buFont typeface="Arial"/>
              <a:buNone/>
            </a:pPr>
            <a:r>
              <a:rPr lang="en" sz="2249" b="0" i="0" u="none" strike="noStrike" cap="none">
                <a:solidFill>
                  <a:schemeClr val="accent5"/>
                </a:solidFill>
                <a:latin typeface="Calibri"/>
                <a:ea typeface="Calibri"/>
                <a:cs typeface="Calibri"/>
                <a:sym typeface="Calibri"/>
              </a:rPr>
              <a:t>Q&amp;A</a:t>
            </a:r>
            <a:endParaRPr sz="2400" b="0" i="0" u="none" strike="noStrike" cap="none">
              <a:solidFill>
                <a:schemeClr val="dk1"/>
              </a:solidFill>
              <a:latin typeface="Arial"/>
              <a:ea typeface="Arial"/>
              <a:cs typeface="Arial"/>
              <a:sym typeface="Arial"/>
            </a:endParaRPr>
          </a:p>
        </p:txBody>
      </p:sp>
      <p:grpSp>
        <p:nvGrpSpPr>
          <p:cNvPr id="10198" name="Google Shape;10198;p222"/>
          <p:cNvGrpSpPr/>
          <p:nvPr/>
        </p:nvGrpSpPr>
        <p:grpSpPr>
          <a:xfrm>
            <a:off x="5879620" y="1477513"/>
            <a:ext cx="432761" cy="349095"/>
            <a:chOff x="3017838" y="2587625"/>
            <a:chExt cx="812801" cy="655638"/>
          </a:xfrm>
        </p:grpSpPr>
        <p:sp>
          <p:nvSpPr>
            <p:cNvPr id="10199" name="Google Shape;10199;p222"/>
            <p:cNvSpPr/>
            <p:nvPr/>
          </p:nvSpPr>
          <p:spPr>
            <a:xfrm>
              <a:off x="3292476" y="2728913"/>
              <a:ext cx="538163" cy="514350"/>
            </a:xfrm>
            <a:custGeom>
              <a:avLst/>
              <a:gdLst/>
              <a:ahLst/>
              <a:cxnLst/>
              <a:rect l="l" t="t" r="r" b="b"/>
              <a:pathLst>
                <a:path w="186" h="178" extrusionOk="0">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rgbClr val="000000"/>
                </a:solidFill>
                <a:latin typeface="Arial"/>
                <a:ea typeface="Arial"/>
                <a:cs typeface="Arial"/>
                <a:sym typeface="Arial"/>
              </a:endParaRPr>
            </a:p>
          </p:txBody>
        </p:sp>
        <p:sp>
          <p:nvSpPr>
            <p:cNvPr id="10200" name="Google Shape;10200;p222"/>
            <p:cNvSpPr/>
            <p:nvPr/>
          </p:nvSpPr>
          <p:spPr>
            <a:xfrm>
              <a:off x="3017838" y="2587625"/>
              <a:ext cx="450850" cy="433388"/>
            </a:xfrm>
            <a:custGeom>
              <a:avLst/>
              <a:gdLst/>
              <a:ahLst/>
              <a:cxnLst/>
              <a:rect l="l" t="t" r="r" b="b"/>
              <a:pathLst>
                <a:path w="156" h="150" extrusionOk="0">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73"/>
                <a:buFont typeface="Arial"/>
                <a:buNone/>
              </a:pPr>
              <a:endParaRPr sz="1873" b="0" i="0" u="none" strike="noStrike" cap="none">
                <a:solidFill>
                  <a:schemeClr val="accent5"/>
                </a:solidFill>
                <a:latin typeface="Arial"/>
                <a:ea typeface="Arial"/>
                <a:cs typeface="Arial"/>
                <a:sym typeface="Arial"/>
              </a:endParaRPr>
            </a:p>
          </p:txBody>
        </p:sp>
      </p:grpSp>
      <p:sp>
        <p:nvSpPr>
          <p:cNvPr id="10201" name="Google Shape;10201;p222"/>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Special Custom">
  <p:cSld name="Special Custom">
    <p:bg>
      <p:bgPr>
        <a:blipFill>
          <a:blip r:embed="rId2">
            <a:alphaModFix/>
          </a:blip>
          <a:stretch>
            <a:fillRect/>
          </a:stretch>
        </a:blipFill>
        <a:effectLst/>
      </p:bgPr>
    </p:bg>
    <p:spTree>
      <p:nvGrpSpPr>
        <p:cNvPr id="1" name="Shape 10202"/>
        <p:cNvGrpSpPr/>
        <p:nvPr/>
      </p:nvGrpSpPr>
      <p:grpSpPr>
        <a:xfrm>
          <a:off x="0" y="0"/>
          <a:ext cx="0" cy="0"/>
          <a:chOff x="0" y="0"/>
          <a:chExt cx="0" cy="0"/>
        </a:xfrm>
      </p:grpSpPr>
      <p:sp>
        <p:nvSpPr>
          <p:cNvPr id="10203" name="Google Shape;10203;p223"/>
          <p:cNvSpPr txBox="1">
            <a:spLocks noGrp="1"/>
          </p:cNvSpPr>
          <p:nvPr>
            <p:ph type="title"/>
          </p:nvPr>
        </p:nvSpPr>
        <p:spPr>
          <a:xfrm>
            <a:off x="550799" y="2918876"/>
            <a:ext cx="11090403" cy="670736"/>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
        <p:nvSpPr>
          <p:cNvPr id="10204" name="Google Shape;10204;p223"/>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1pPr>
            <a:lvl2pPr marL="0" marR="0" lvl="1"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2pPr>
            <a:lvl3pPr marL="0" marR="0" lvl="2"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3pPr>
            <a:lvl4pPr marL="0" marR="0" lvl="3"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4pPr>
            <a:lvl5pPr marL="0" marR="0" lvl="4"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5pPr>
            <a:lvl6pPr marL="0" marR="0" lvl="5"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6pPr>
            <a:lvl7pPr marL="0" marR="0" lvl="6"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7pPr>
            <a:lvl8pPr marL="0" marR="0" lvl="7"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8pPr>
            <a:lvl9pPr marL="0" marR="0" lvl="8" indent="0" algn="r">
              <a:lnSpc>
                <a:spcPct val="100000"/>
              </a:lnSpc>
              <a:spcBef>
                <a:spcPts val="0"/>
              </a:spcBef>
              <a:spcAft>
                <a:spcPts val="0"/>
              </a:spcAft>
              <a:buClr>
                <a:srgbClr val="FFFFFF"/>
              </a:buClr>
              <a:buSzPts val="1031"/>
              <a:buFont typeface="Calibri"/>
              <a:buNone/>
              <a:defRPr sz="1031" b="0" i="0" u="none" strike="noStrike" cap="none">
                <a:solidFill>
                  <a:srgbClr val="FFFFF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05" name="Google Shape;10205;p223"/>
          <p:cNvSpPr txBox="1">
            <a:spLocks noGrp="1"/>
          </p:cNvSpPr>
          <p:nvPr>
            <p:ph type="body" idx="1"/>
          </p:nvPr>
        </p:nvSpPr>
        <p:spPr>
          <a:xfrm>
            <a:off x="550799" y="3554255"/>
            <a:ext cx="11090403" cy="432811"/>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lt1"/>
              </a:buClr>
              <a:buSzPts val="1687"/>
              <a:buFont typeface="Inter"/>
              <a:buNone/>
              <a:defRPr sz="2249" b="0">
                <a:solidFill>
                  <a:schemeClr val="lt1"/>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6" name="Google Shape;10206;p223"/>
          <p:cNvSpPr txBox="1">
            <a:spLocks noGrp="1"/>
          </p:cNvSpPr>
          <p:nvPr>
            <p:ph type="body" idx="2"/>
          </p:nvPr>
        </p:nvSpPr>
        <p:spPr>
          <a:xfrm>
            <a:off x="550799" y="1821658"/>
            <a:ext cx="11090403" cy="367889"/>
          </a:xfrm>
          <a:prstGeom prst="rect">
            <a:avLst/>
          </a:prstGeom>
          <a:noFill/>
          <a:ln>
            <a:noFill/>
          </a:ln>
        </p:spPr>
        <p:txBody>
          <a:bodyPr spcFirstLastPara="1" wrap="square" lIns="91425" tIns="45700" rIns="91425" bIns="45700" anchor="t" anchorCtr="0">
            <a:noAutofit/>
          </a:bodyPr>
          <a:lstStyle>
            <a:lvl1pPr marL="457200" lvl="0" indent="-228600" algn="ctr">
              <a:lnSpc>
                <a:spcPct val="100000"/>
              </a:lnSpc>
              <a:spcBef>
                <a:spcPts val="0"/>
              </a:spcBef>
              <a:spcAft>
                <a:spcPts val="0"/>
              </a:spcAft>
              <a:buClr>
                <a:schemeClr val="accent5"/>
              </a:buClr>
              <a:buSzPts val="1406"/>
              <a:buFont typeface="Inter"/>
              <a:buNone/>
              <a:defRPr sz="1875" b="0" cap="none">
                <a:solidFill>
                  <a:schemeClr val="accent5"/>
                </a:solidFill>
              </a:defRPr>
            </a:lvl1pPr>
            <a:lvl2pPr marL="914400" lvl="1" indent="-228600" algn="l">
              <a:lnSpc>
                <a:spcPct val="100000"/>
              </a:lnSpc>
              <a:spcBef>
                <a:spcPts val="844"/>
              </a:spcBef>
              <a:spcAft>
                <a:spcPts val="0"/>
              </a:spcAft>
              <a:buClr>
                <a:schemeClr val="dk2"/>
              </a:buClr>
              <a:buSzPts val="1800"/>
              <a:buNone/>
              <a:defRPr/>
            </a:lvl2pPr>
            <a:lvl3pPr marL="1371600" lvl="2" indent="-228600" algn="l">
              <a:lnSpc>
                <a:spcPct val="100000"/>
              </a:lnSpc>
              <a:spcBef>
                <a:spcPts val="844"/>
              </a:spcBef>
              <a:spcAft>
                <a:spcPts val="0"/>
              </a:spcAft>
              <a:buClr>
                <a:schemeClr val="dk2"/>
              </a:buClr>
              <a:buSzPts val="1800"/>
              <a:buNone/>
              <a:defRPr/>
            </a:lvl3pPr>
            <a:lvl4pPr marL="1828800" lvl="3" indent="-228600" algn="l">
              <a:lnSpc>
                <a:spcPct val="100000"/>
              </a:lnSpc>
              <a:spcBef>
                <a:spcPts val="844"/>
              </a:spcBef>
              <a:spcAft>
                <a:spcPts val="0"/>
              </a:spcAft>
              <a:buClr>
                <a:schemeClr val="dk2"/>
              </a:buClr>
              <a:buSzPts val="1800"/>
              <a:buNone/>
              <a:defRPr/>
            </a:lvl4pPr>
            <a:lvl5pPr marL="2286000" lvl="4" indent="-228600" algn="l">
              <a:lnSpc>
                <a:spcPct val="100000"/>
              </a:lnSpc>
              <a:spcBef>
                <a:spcPts val="844"/>
              </a:spcBef>
              <a:spcAft>
                <a:spcPts val="0"/>
              </a:spcAft>
              <a:buClr>
                <a:schemeClr val="dk2"/>
              </a:buClr>
              <a:buSzPts val="1800"/>
              <a:buNone/>
              <a:defRPr/>
            </a:lvl5pPr>
            <a:lvl6pPr marL="2743200" lvl="5" indent="-228600" algn="ctr">
              <a:lnSpc>
                <a:spcPct val="100000"/>
              </a:lnSpc>
              <a:spcBef>
                <a:spcPts val="844"/>
              </a:spcBef>
              <a:spcAft>
                <a:spcPts val="0"/>
              </a:spcAft>
              <a:buClr>
                <a:srgbClr val="000000"/>
              </a:buClr>
              <a:buSzPts val="1800"/>
              <a:buNone/>
              <a:defRPr/>
            </a:lvl6pPr>
            <a:lvl7pPr marL="3200400" lvl="6" indent="-228600" algn="ctr">
              <a:lnSpc>
                <a:spcPct val="100000"/>
              </a:lnSpc>
              <a:spcBef>
                <a:spcPts val="0"/>
              </a:spcBef>
              <a:spcAft>
                <a:spcPts val="0"/>
              </a:spcAft>
              <a:buClr>
                <a:srgbClr val="000000"/>
              </a:buClr>
              <a:buSzPts val="1800"/>
              <a:buNone/>
              <a:defRPr/>
            </a:lvl7pPr>
            <a:lvl8pPr marL="3657600" lvl="7" indent="-228600" algn="ctr">
              <a:lnSpc>
                <a:spcPct val="100000"/>
              </a:lnSpc>
              <a:spcBef>
                <a:spcPts val="0"/>
              </a:spcBef>
              <a:spcAft>
                <a:spcPts val="0"/>
              </a:spcAft>
              <a:buClr>
                <a:srgbClr val="000000"/>
              </a:buClr>
              <a:buSzPts val="1800"/>
              <a:buNone/>
              <a:defRPr/>
            </a:lvl8pPr>
            <a:lvl9pPr marL="4114800" lvl="8" indent="-228600" algn="ctr">
              <a:lnSpc>
                <a:spcPct val="100000"/>
              </a:lnSpc>
              <a:spcBef>
                <a:spcPts val="0"/>
              </a:spcBef>
              <a:spcAft>
                <a:spcPts val="0"/>
              </a:spcAft>
              <a:buClr>
                <a:srgbClr val="000000"/>
              </a:buClr>
              <a:buSzPts val="1800"/>
              <a:buNone/>
              <a:defRPr/>
            </a:lvl9pPr>
          </a:lstStyle>
          <a:p>
            <a:endParaRPr/>
          </a:p>
        </p:txBody>
      </p:sp>
      <p:sp>
        <p:nvSpPr>
          <p:cNvPr id="10207" name="Google Shape;10207;p223"/>
          <p:cNvSpPr>
            <a:spLocks noGrp="1"/>
          </p:cNvSpPr>
          <p:nvPr>
            <p:ph type="pic" idx="3"/>
          </p:nvPr>
        </p:nvSpPr>
        <p:spPr>
          <a:xfrm>
            <a:off x="5821331" y="1453768"/>
            <a:ext cx="539237" cy="367889"/>
          </a:xfrm>
          <a:prstGeom prst="rect">
            <a:avLst/>
          </a:prstGeom>
          <a:noFill/>
          <a:ln>
            <a:noFill/>
          </a:ln>
        </p:spPr>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Closing Slide">
  <p:cSld name="Closing Slide">
    <p:bg>
      <p:bgPr>
        <a:blipFill>
          <a:blip r:embed="rId2">
            <a:alphaModFix/>
          </a:blip>
          <a:stretch>
            <a:fillRect/>
          </a:stretch>
        </a:blipFill>
        <a:effectLst/>
      </p:bgPr>
    </p:bg>
    <p:spTree>
      <p:nvGrpSpPr>
        <p:cNvPr id="1" name="Shape 10208"/>
        <p:cNvGrpSpPr/>
        <p:nvPr/>
      </p:nvGrpSpPr>
      <p:grpSpPr>
        <a:xfrm>
          <a:off x="0" y="0"/>
          <a:ext cx="0" cy="0"/>
          <a:chOff x="0" y="0"/>
          <a:chExt cx="0" cy="0"/>
        </a:xfrm>
      </p:grpSpPr>
      <p:sp>
        <p:nvSpPr>
          <p:cNvPr id="10209" name="Google Shape;10209;p224"/>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10210" name="Google Shape;10210;p224"/>
          <p:cNvSpPr/>
          <p:nvPr/>
        </p:nvSpPr>
        <p:spPr>
          <a:xfrm>
            <a:off x="392548" y="6475363"/>
            <a:ext cx="1351225" cy="281689"/>
          </a:xfrm>
          <a:prstGeom prst="rect">
            <a:avLst/>
          </a:prstGeom>
          <a:noFill/>
          <a:ln>
            <a:noFill/>
          </a:ln>
        </p:spPr>
        <p:txBody>
          <a:bodyPr spcFirstLastPara="1" wrap="square" lIns="121900" tIns="60925" rIns="121900" bIns="60925" anchor="t" anchorCtr="0">
            <a:spAutoFit/>
          </a:bodyPr>
          <a:lstStyle/>
          <a:p>
            <a:pPr marL="0" marR="0" lvl="0" indent="0" algn="l" rtl="0">
              <a:lnSpc>
                <a:spcPct val="100000"/>
              </a:lnSpc>
              <a:spcBef>
                <a:spcPts val="0"/>
              </a:spcBef>
              <a:spcAft>
                <a:spcPts val="0"/>
              </a:spcAft>
              <a:buClr>
                <a:schemeClr val="lt1"/>
              </a:buClr>
              <a:buSzPts val="1031"/>
              <a:buFont typeface="Inter Black"/>
              <a:buNone/>
            </a:pPr>
            <a:r>
              <a:rPr lang="en" sz="1031" b="0" i="0" u="none" strike="noStrike" cap="none">
                <a:solidFill>
                  <a:schemeClr val="lt1"/>
                </a:solidFill>
                <a:latin typeface="Inter Black"/>
                <a:ea typeface="Inter Black"/>
                <a:cs typeface="Inter Black"/>
                <a:sym typeface="Inter Black"/>
              </a:rPr>
              <a:t>© 2021 WEX Inc.</a:t>
            </a:r>
            <a:endParaRPr sz="1031" b="0" i="0" u="none" strike="noStrike" cap="none">
              <a:solidFill>
                <a:schemeClr val="lt1"/>
              </a:solidFill>
              <a:latin typeface="Arial"/>
              <a:ea typeface="Arial"/>
              <a:cs typeface="Arial"/>
              <a:sym typeface="Arial"/>
            </a:endParaRPr>
          </a:p>
        </p:txBody>
      </p:sp>
      <p:sp>
        <p:nvSpPr>
          <p:cNvPr id="10211" name="Google Shape;10211;p224"/>
          <p:cNvSpPr txBox="1">
            <a:spLocks noGrp="1"/>
          </p:cNvSpPr>
          <p:nvPr>
            <p:ph type="ctrTitle"/>
          </p:nvPr>
        </p:nvSpPr>
        <p:spPr>
          <a:xfrm>
            <a:off x="3324515" y="1555013"/>
            <a:ext cx="5542971" cy="2611623"/>
          </a:xfrm>
          <a:prstGeom prst="rect">
            <a:avLst/>
          </a:prstGeom>
          <a:noFill/>
          <a:ln>
            <a:noFill/>
          </a:ln>
        </p:spPr>
        <p:txBody>
          <a:bodyPr spcFirstLastPara="1" wrap="square" lIns="91425" tIns="45700" rIns="91425" bIns="45700" anchor="ctr" anchorCtr="0">
            <a:noAutofit/>
          </a:bodyPr>
          <a:lstStyle>
            <a:lvl1pPr lvl="0" algn="ctr">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216"/>
        <p:cNvGrpSpPr/>
        <p:nvPr/>
      </p:nvGrpSpPr>
      <p:grpSpPr>
        <a:xfrm>
          <a:off x="0" y="0"/>
          <a:ext cx="0" cy="0"/>
          <a:chOff x="0" y="0"/>
          <a:chExt cx="0" cy="0"/>
        </a:xfrm>
      </p:grpSpPr>
      <p:sp>
        <p:nvSpPr>
          <p:cNvPr id="10217" name="Google Shape;10217;p29"/>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18" name="Google Shape;10218;p2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219" name="Google Shape;10219;p29"/>
          <p:cNvGrpSpPr/>
          <p:nvPr/>
        </p:nvGrpSpPr>
        <p:grpSpPr>
          <a:xfrm>
            <a:off x="10721565" y="6371462"/>
            <a:ext cx="797703" cy="227212"/>
            <a:chOff x="238125" y="1822850"/>
            <a:chExt cx="7080200" cy="2016675"/>
          </a:xfrm>
        </p:grpSpPr>
        <p:sp>
          <p:nvSpPr>
            <p:cNvPr id="10220" name="Google Shape;10220;p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1" name="Google Shape;10221;p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2" name="Google Shape;10222;p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3" name="Google Shape;10223;p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4" name="Google Shape;10224;p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5" name="Google Shape;10225;p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26" name="Google Shape;10226;p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0227" name="Google Shape;10227;p29"/>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0228"/>
        <p:cNvGrpSpPr/>
        <p:nvPr/>
      </p:nvGrpSpPr>
      <p:grpSpPr>
        <a:xfrm>
          <a:off x="0" y="0"/>
          <a:ext cx="0" cy="0"/>
          <a:chOff x="0" y="0"/>
          <a:chExt cx="0" cy="0"/>
        </a:xfrm>
      </p:grpSpPr>
      <p:sp>
        <p:nvSpPr>
          <p:cNvPr id="10229" name="Google Shape;10229;p3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10230"/>
        <p:cNvGrpSpPr/>
        <p:nvPr/>
      </p:nvGrpSpPr>
      <p:grpSpPr>
        <a:xfrm>
          <a:off x="0" y="0"/>
          <a:ext cx="0" cy="0"/>
          <a:chOff x="0" y="0"/>
          <a:chExt cx="0" cy="0"/>
        </a:xfrm>
      </p:grpSpPr>
      <p:sp>
        <p:nvSpPr>
          <p:cNvPr id="10231" name="Google Shape;10231;p134"/>
          <p:cNvSpPr txBox="1">
            <a:spLocks noGrp="1"/>
          </p:cNvSpPr>
          <p:nvPr>
            <p:ph type="title"/>
          </p:nvPr>
        </p:nvSpPr>
        <p:spPr>
          <a:xfrm>
            <a:off x="53312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32" name="Google Shape;10232;p134"/>
          <p:cNvSpPr txBox="1">
            <a:spLocks noGrp="1"/>
          </p:cNvSpPr>
          <p:nvPr>
            <p:ph type="body" idx="1"/>
          </p:nvPr>
        </p:nvSpPr>
        <p:spPr>
          <a:xfrm>
            <a:off x="533128"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33" name="Google Shape;10233;p13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34" name="Google Shape;10234;p134"/>
          <p:cNvSpPr/>
          <p:nvPr/>
        </p:nvSpPr>
        <p:spPr>
          <a:xfrm>
            <a:off x="734115"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35" name="Google Shape;10235;p134"/>
          <p:cNvSpPr txBox="1">
            <a:spLocks noGrp="1"/>
          </p:cNvSpPr>
          <p:nvPr>
            <p:ph type="subTitle" idx="2"/>
          </p:nvPr>
        </p:nvSpPr>
        <p:spPr>
          <a:xfrm>
            <a:off x="856828"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0236" name="Google Shape;10236;p13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2110"/>
        <p:cNvGrpSpPr/>
        <p:nvPr/>
      </p:nvGrpSpPr>
      <p:grpSpPr>
        <a:xfrm>
          <a:off x="0" y="0"/>
          <a:ext cx="0" cy="0"/>
          <a:chOff x="0" y="0"/>
          <a:chExt cx="0" cy="0"/>
        </a:xfrm>
      </p:grpSpPr>
      <p:sp>
        <p:nvSpPr>
          <p:cNvPr id="2111" name="Google Shape;2111;p52"/>
          <p:cNvSpPr/>
          <p:nvPr/>
        </p:nvSpPr>
        <p:spPr>
          <a:xfrm>
            <a:off x="7620000" y="0"/>
            <a:ext cx="2286000" cy="4572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2" name="Google Shape;2112;p52"/>
          <p:cNvSpPr/>
          <p:nvPr/>
        </p:nvSpPr>
        <p:spPr>
          <a:xfrm>
            <a:off x="7620000" y="457200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3" name="Google Shape;2113;p52"/>
          <p:cNvSpPr/>
          <p:nvPr/>
        </p:nvSpPr>
        <p:spPr>
          <a:xfrm>
            <a:off x="9906000" y="457200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4" name="Google Shape;2114;p52"/>
          <p:cNvSpPr txBox="1">
            <a:spLocks noGrp="1"/>
          </p:cNvSpPr>
          <p:nvPr>
            <p:ph type="title"/>
          </p:nvPr>
        </p:nvSpPr>
        <p:spPr>
          <a:xfrm>
            <a:off x="81260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15" name="Google Shape;2115;p5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116" name="Google Shape;2116;p52"/>
          <p:cNvSpPr/>
          <p:nvPr/>
        </p:nvSpPr>
        <p:spPr>
          <a:xfrm>
            <a:off x="9906000" y="0"/>
            <a:ext cx="2286000" cy="22860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17" name="Google Shape;2117;p52"/>
          <p:cNvSpPr txBox="1">
            <a:spLocks noGrp="1"/>
          </p:cNvSpPr>
          <p:nvPr>
            <p:ph type="subTitle" idx="1"/>
          </p:nvPr>
        </p:nvSpPr>
        <p:spPr>
          <a:xfrm>
            <a:off x="812469"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2118" name="Google Shape;2118;p52"/>
          <p:cNvPicPr preferRelativeResize="0"/>
          <p:nvPr/>
        </p:nvPicPr>
        <p:blipFill rotWithShape="1">
          <a:blip r:embed="rId2">
            <a:alphaModFix/>
          </a:blip>
          <a:srcRect b="33253"/>
          <a:stretch/>
        </p:blipFill>
        <p:spPr>
          <a:xfrm>
            <a:off x="9905984" y="2286668"/>
            <a:ext cx="2286000" cy="2286000"/>
          </a:xfrm>
          <a:prstGeom prst="rect">
            <a:avLst/>
          </a:prstGeom>
          <a:noFill/>
          <a:ln>
            <a:noFill/>
          </a:ln>
        </p:spPr>
      </p:pic>
      <p:pic>
        <p:nvPicPr>
          <p:cNvPr id="2119" name="Google Shape;2119;p52"/>
          <p:cNvPicPr preferRelativeResize="0"/>
          <p:nvPr/>
        </p:nvPicPr>
        <p:blipFill rotWithShape="1">
          <a:blip r:embed="rId3">
            <a:alphaModFix/>
          </a:blip>
          <a:srcRect t="49" b="59"/>
          <a:stretch/>
        </p:blipFill>
        <p:spPr>
          <a:xfrm>
            <a:off x="7619900" y="-467"/>
            <a:ext cx="2286200" cy="4572003"/>
          </a:xfrm>
          <a:prstGeom prst="rect">
            <a:avLst/>
          </a:prstGeom>
          <a:noFill/>
          <a:ln>
            <a:noFill/>
          </a:ln>
        </p:spPr>
      </p:pic>
      <p:pic>
        <p:nvPicPr>
          <p:cNvPr id="2120" name="Google Shape;2120;p52"/>
          <p:cNvPicPr preferRelativeResize="0"/>
          <p:nvPr/>
        </p:nvPicPr>
        <p:blipFill rotWithShape="1">
          <a:blip r:embed="rId4">
            <a:alphaModFix/>
          </a:blip>
          <a:srcRect l="9561" r="15683"/>
          <a:stretch/>
        </p:blipFill>
        <p:spPr>
          <a:xfrm>
            <a:off x="7620000" y="4572000"/>
            <a:ext cx="2286000" cy="2286000"/>
          </a:xfrm>
          <a:prstGeom prst="ellipse">
            <a:avLst/>
          </a:prstGeom>
          <a:noFill/>
          <a:ln>
            <a:noFill/>
          </a:ln>
        </p:spPr>
      </p:pic>
      <p:grpSp>
        <p:nvGrpSpPr>
          <p:cNvPr id="2121" name="Google Shape;2121;p52"/>
          <p:cNvGrpSpPr/>
          <p:nvPr/>
        </p:nvGrpSpPr>
        <p:grpSpPr>
          <a:xfrm>
            <a:off x="10721565" y="6371462"/>
            <a:ext cx="797703" cy="227212"/>
            <a:chOff x="238125" y="1822850"/>
            <a:chExt cx="7080200" cy="2016675"/>
          </a:xfrm>
        </p:grpSpPr>
        <p:sp>
          <p:nvSpPr>
            <p:cNvPr id="2122" name="Google Shape;2122;p5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3" name="Google Shape;2123;p5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4" name="Google Shape;2124;p5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5" name="Google Shape;2125;p5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6" name="Google Shape;2126;p5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7" name="Google Shape;2127;p5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28" name="Google Shape;2128;p5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129" name="Google Shape;2129;p52"/>
          <p:cNvGrpSpPr/>
          <p:nvPr/>
        </p:nvGrpSpPr>
        <p:grpSpPr>
          <a:xfrm>
            <a:off x="9906077" y="364"/>
            <a:ext cx="2286329" cy="2285291"/>
            <a:chOff x="1189450" y="238125"/>
            <a:chExt cx="5177375" cy="5175025"/>
          </a:xfrm>
        </p:grpSpPr>
        <p:sp>
          <p:nvSpPr>
            <p:cNvPr id="2130" name="Google Shape;2130;p5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1" name="Google Shape;2131;p5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2" name="Google Shape;2132;p5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3" name="Google Shape;2133;p5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4" name="Google Shape;2134;p5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5" name="Google Shape;2135;p5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6" name="Google Shape;2136;p5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7" name="Google Shape;2137;p5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8" name="Google Shape;2138;p5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39" name="Google Shape;2139;p5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0" name="Google Shape;2140;p5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1" name="Google Shape;2141;p5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2" name="Google Shape;2142;p5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3" name="Google Shape;2143;p5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4" name="Google Shape;2144;p5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5" name="Google Shape;2145;p5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6" name="Google Shape;2146;p5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7" name="Google Shape;2147;p5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8" name="Google Shape;2148;p5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49" name="Google Shape;2149;p5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0" name="Google Shape;2150;p5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1" name="Google Shape;2151;p5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2" name="Google Shape;2152;p5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3" name="Google Shape;2153;p5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4" name="Google Shape;2154;p5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5" name="Google Shape;2155;p5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6" name="Google Shape;2156;p5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7" name="Google Shape;2157;p5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8" name="Google Shape;2158;p5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59" name="Google Shape;2159;p5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0" name="Google Shape;2160;p5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1" name="Google Shape;2161;p5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2" name="Google Shape;2162;p5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3" name="Google Shape;2163;p5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4" name="Google Shape;2164;p5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5" name="Google Shape;2165;p5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6" name="Google Shape;2166;p5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7" name="Google Shape;2167;p5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8" name="Google Shape;2168;p5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69" name="Google Shape;2169;p5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0" name="Google Shape;2170;p5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1" name="Google Shape;2171;p5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2" name="Google Shape;2172;p5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3" name="Google Shape;2173;p5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4" name="Google Shape;2174;p5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5" name="Google Shape;2175;p5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6" name="Google Shape;2176;p5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7" name="Google Shape;2177;p5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8" name="Google Shape;2178;p5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79" name="Google Shape;2179;p5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0" name="Google Shape;2180;p5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1" name="Google Shape;2181;p5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2" name="Google Shape;2182;p5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3" name="Google Shape;2183;p5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4" name="Google Shape;2184;p5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5" name="Google Shape;2185;p5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6" name="Google Shape;2186;p5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7" name="Google Shape;2187;p5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8" name="Google Shape;2188;p5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89" name="Google Shape;2189;p5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0" name="Google Shape;2190;p5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1" name="Google Shape;2191;p5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2" name="Google Shape;2192;p5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3" name="Google Shape;2193;p5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4" name="Google Shape;2194;p5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5" name="Google Shape;2195;p5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6" name="Google Shape;2196;p5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7" name="Google Shape;2197;p5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8" name="Google Shape;2198;p5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199" name="Google Shape;2199;p5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0" name="Google Shape;2200;p5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1" name="Google Shape;2201;p5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2" name="Google Shape;2202;p5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3" name="Google Shape;2203;p5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4" name="Google Shape;2204;p5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5" name="Google Shape;2205;p5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6" name="Google Shape;2206;p5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7" name="Google Shape;2207;p5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8" name="Google Shape;2208;p5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09" name="Google Shape;2209;p5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0" name="Google Shape;2210;p5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1" name="Google Shape;2211;p5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2" name="Google Shape;2212;p5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3" name="Google Shape;2213;p5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4" name="Google Shape;2214;p5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5" name="Google Shape;2215;p5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6" name="Google Shape;2216;p5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7" name="Google Shape;2217;p5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8" name="Google Shape;2218;p5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19" name="Google Shape;2219;p5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0" name="Google Shape;2220;p5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1" name="Google Shape;2221;p5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2" name="Google Shape;2222;p5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3" name="Google Shape;2223;p5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4" name="Google Shape;2224;p5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5" name="Google Shape;2225;p5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6" name="Google Shape;2226;p5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7" name="Google Shape;2227;p5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8" name="Google Shape;2228;p5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29" name="Google Shape;2229;p5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0" name="Google Shape;2230;p5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1" name="Google Shape;2231;p5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2" name="Google Shape;2232;p5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3" name="Google Shape;2233;p5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4" name="Google Shape;2234;p5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5" name="Google Shape;2235;p5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6" name="Google Shape;2236;p5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7" name="Google Shape;2237;p5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8" name="Google Shape;2238;p5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39" name="Google Shape;2239;p5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0" name="Google Shape;2240;p5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1" name="Google Shape;2241;p5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2" name="Google Shape;2242;p5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3" name="Google Shape;2243;p5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4" name="Google Shape;2244;p5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5" name="Google Shape;2245;p5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6" name="Google Shape;2246;p5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7" name="Google Shape;2247;p5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8" name="Google Shape;2248;p5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49" name="Google Shape;2249;p5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0" name="Google Shape;2250;p5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1" name="Google Shape;2251;p5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2" name="Google Shape;2252;p5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3" name="Google Shape;2253;p5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4" name="Google Shape;2254;p5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5" name="Google Shape;2255;p5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6" name="Google Shape;2256;p5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7" name="Google Shape;2257;p5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8" name="Google Shape;2258;p5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59" name="Google Shape;2259;p5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0" name="Google Shape;2260;p5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1" name="Google Shape;2261;p5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2" name="Google Shape;2262;p5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3" name="Google Shape;2263;p5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4" name="Google Shape;2264;p5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5" name="Google Shape;2265;p5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6" name="Google Shape;2266;p5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7" name="Google Shape;2267;p5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8" name="Google Shape;2268;p5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69" name="Google Shape;2269;p5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0" name="Google Shape;2270;p5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1" name="Google Shape;2271;p5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2" name="Google Shape;2272;p5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3" name="Google Shape;2273;p5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4" name="Google Shape;2274;p5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5" name="Google Shape;2275;p5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6" name="Google Shape;2276;p5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7" name="Google Shape;2277;p5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8" name="Google Shape;2278;p5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79" name="Google Shape;2279;p5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0" name="Google Shape;2280;p5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1" name="Google Shape;2281;p5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2" name="Google Shape;2282;p5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3" name="Google Shape;2283;p5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4" name="Google Shape;2284;p5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5" name="Google Shape;2285;p5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6" name="Google Shape;2286;p5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7" name="Google Shape;2287;p5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8" name="Google Shape;2288;p5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89" name="Google Shape;2289;p5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0" name="Google Shape;2290;p5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1" name="Google Shape;2291;p5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2" name="Google Shape;2292;p5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3" name="Google Shape;2293;p5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4" name="Google Shape;2294;p5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5" name="Google Shape;2295;p5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6" name="Google Shape;2296;p5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7" name="Google Shape;2297;p5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8" name="Google Shape;2298;p5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299" name="Google Shape;2299;p5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0" name="Google Shape;2300;p5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1" name="Google Shape;2301;p5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2" name="Google Shape;2302;p5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3" name="Google Shape;2303;p5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4" name="Google Shape;2304;p5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5" name="Google Shape;2305;p5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6" name="Google Shape;2306;p5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7" name="Google Shape;2307;p5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8" name="Google Shape;2308;p5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09" name="Google Shape;2309;p5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0" name="Google Shape;2310;p5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1" name="Google Shape;2311;p5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2" name="Google Shape;2312;p5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3" name="Google Shape;2313;p5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4" name="Google Shape;2314;p5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5" name="Google Shape;2315;p5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6" name="Google Shape;2316;p5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7" name="Google Shape;2317;p5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8" name="Google Shape;2318;p5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19" name="Google Shape;2319;p5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0" name="Google Shape;2320;p5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1" name="Google Shape;2321;p5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2" name="Google Shape;2322;p5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3" name="Google Shape;2323;p5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4" name="Google Shape;2324;p5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5" name="Google Shape;2325;p5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6" name="Google Shape;2326;p5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7" name="Google Shape;2327;p5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8" name="Google Shape;2328;p5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29" name="Google Shape;2329;p5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0" name="Google Shape;2330;p5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1" name="Google Shape;2331;p5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2" name="Google Shape;2332;p5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3" name="Google Shape;2333;p5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4" name="Google Shape;2334;p5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5" name="Google Shape;2335;p5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6" name="Google Shape;2336;p5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7" name="Google Shape;2337;p5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8" name="Google Shape;2338;p5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39" name="Google Shape;2339;p5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0" name="Google Shape;2340;p5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1" name="Google Shape;2341;p5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2" name="Google Shape;2342;p5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3" name="Google Shape;2343;p5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4" name="Google Shape;2344;p5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5" name="Google Shape;2345;p5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6" name="Google Shape;2346;p5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7" name="Google Shape;2347;p5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8" name="Google Shape;2348;p5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49" name="Google Shape;2349;p5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0" name="Google Shape;2350;p5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1" name="Google Shape;2351;p5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2" name="Google Shape;2352;p5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3" name="Google Shape;2353;p5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4" name="Google Shape;2354;p5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5" name="Google Shape;2355;p5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6" name="Google Shape;2356;p5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7" name="Google Shape;2357;p5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8" name="Google Shape;2358;p5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59" name="Google Shape;2359;p5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0" name="Google Shape;2360;p5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1" name="Google Shape;2361;p5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2" name="Google Shape;2362;p5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3" name="Google Shape;2363;p5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4" name="Google Shape;2364;p5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5" name="Google Shape;2365;p5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6" name="Google Shape;2366;p5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7" name="Google Shape;2367;p5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8" name="Google Shape;2368;p5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69" name="Google Shape;2369;p5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0" name="Google Shape;2370;p5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1" name="Google Shape;2371;p5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2" name="Google Shape;2372;p5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3" name="Google Shape;2373;p5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4" name="Google Shape;2374;p5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5" name="Google Shape;2375;p5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6" name="Google Shape;2376;p5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7" name="Google Shape;2377;p5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8" name="Google Shape;2378;p5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79" name="Google Shape;2379;p5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0" name="Google Shape;2380;p5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1" name="Google Shape;2381;p5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2" name="Google Shape;2382;p5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3" name="Google Shape;2383;p5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4" name="Google Shape;2384;p5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5" name="Google Shape;2385;p5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6" name="Google Shape;2386;p5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7" name="Google Shape;2387;p5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8" name="Google Shape;2388;p5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89" name="Google Shape;2389;p5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0" name="Google Shape;2390;p5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1" name="Google Shape;2391;p5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2" name="Google Shape;2392;p5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3" name="Google Shape;2393;p5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4" name="Google Shape;2394;p5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5" name="Google Shape;2395;p5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6" name="Google Shape;2396;p5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7" name="Google Shape;2397;p5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8" name="Google Shape;2398;p5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399" name="Google Shape;2399;p5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0" name="Google Shape;2400;p5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1" name="Google Shape;2401;p5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2" name="Google Shape;2402;p5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3" name="Google Shape;2403;p5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4" name="Google Shape;2404;p5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5" name="Google Shape;2405;p5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6" name="Google Shape;2406;p5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7" name="Google Shape;2407;p5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8" name="Google Shape;2408;p5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09" name="Google Shape;2409;p5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0" name="Google Shape;2410;p5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1" name="Google Shape;2411;p5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2" name="Google Shape;2412;p5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3" name="Google Shape;2413;p5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4" name="Google Shape;2414;p5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5" name="Google Shape;2415;p5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6" name="Google Shape;2416;p5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7" name="Google Shape;2417;p5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8" name="Google Shape;2418;p5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19" name="Google Shape;2419;p5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0" name="Google Shape;2420;p5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1" name="Google Shape;2421;p5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2" name="Google Shape;2422;p5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3" name="Google Shape;2423;p5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4" name="Google Shape;2424;p5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5" name="Google Shape;2425;p5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6" name="Google Shape;2426;p5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7" name="Google Shape;2427;p5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8" name="Google Shape;2428;p5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29" name="Google Shape;2429;p5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0" name="Google Shape;2430;p5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1" name="Google Shape;2431;p5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2" name="Google Shape;2432;p5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3" name="Google Shape;2433;p5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4" name="Google Shape;2434;p5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5" name="Google Shape;2435;p5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6" name="Google Shape;2436;p5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7" name="Google Shape;2437;p5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8" name="Google Shape;2438;p5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39" name="Google Shape;2439;p5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0" name="Google Shape;2440;p5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1" name="Google Shape;2441;p5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2" name="Google Shape;2442;p5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3" name="Google Shape;2443;p5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4" name="Google Shape;2444;p5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5" name="Google Shape;2445;p5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6" name="Google Shape;2446;p5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7" name="Google Shape;2447;p5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8" name="Google Shape;2448;p5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49" name="Google Shape;2449;p5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0" name="Google Shape;2450;p5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1" name="Google Shape;2451;p5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2" name="Google Shape;2452;p5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3" name="Google Shape;2453;p5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4" name="Google Shape;2454;p5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5" name="Google Shape;2455;p5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6" name="Google Shape;2456;p5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7" name="Google Shape;2457;p5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8" name="Google Shape;2458;p5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59" name="Google Shape;2459;p5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0" name="Google Shape;2460;p5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1" name="Google Shape;2461;p5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2" name="Google Shape;2462;p5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3" name="Google Shape;2463;p5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4" name="Google Shape;2464;p5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5" name="Google Shape;2465;p5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6" name="Google Shape;2466;p5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7" name="Google Shape;2467;p5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8" name="Google Shape;2468;p5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69" name="Google Shape;2469;p5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0" name="Google Shape;2470;p5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1" name="Google Shape;2471;p5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2" name="Google Shape;2472;p5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3" name="Google Shape;2473;p5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4" name="Google Shape;2474;p5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5" name="Google Shape;2475;p5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6" name="Google Shape;2476;p5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7" name="Google Shape;2477;p5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8" name="Google Shape;2478;p5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79" name="Google Shape;2479;p5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0" name="Google Shape;2480;p5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1" name="Google Shape;2481;p5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2" name="Google Shape;2482;p5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3" name="Google Shape;2483;p5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4" name="Google Shape;2484;p5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5" name="Google Shape;2485;p5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6" name="Google Shape;2486;p5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7" name="Google Shape;2487;p5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8" name="Google Shape;2488;p5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89" name="Google Shape;2489;p5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0" name="Google Shape;2490;p5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1" name="Google Shape;2491;p5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2" name="Google Shape;2492;p5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3" name="Google Shape;2493;p5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4" name="Google Shape;2494;p5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5" name="Google Shape;2495;p5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6" name="Google Shape;2496;p5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7" name="Google Shape;2497;p5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8" name="Google Shape;2498;p5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499" name="Google Shape;2499;p5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0" name="Google Shape;2500;p5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1" name="Google Shape;2501;p5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2" name="Google Shape;2502;p5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3" name="Google Shape;2503;p5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4" name="Google Shape;2504;p5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5" name="Google Shape;2505;p5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6" name="Google Shape;2506;p5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7" name="Google Shape;2507;p5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8" name="Google Shape;2508;p5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09" name="Google Shape;2509;p5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0" name="Google Shape;2510;p5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1" name="Google Shape;2511;p5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2" name="Google Shape;2512;p5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3" name="Google Shape;2513;p5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4" name="Google Shape;2514;p5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5" name="Google Shape;2515;p5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6" name="Google Shape;2516;p5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7" name="Google Shape;2517;p5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8" name="Google Shape;2518;p5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19" name="Google Shape;2519;p5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0" name="Google Shape;2520;p5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1" name="Google Shape;2521;p5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2" name="Google Shape;2522;p5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3" name="Google Shape;2523;p5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4" name="Google Shape;2524;p5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5" name="Google Shape;2525;p5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6" name="Google Shape;2526;p5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7" name="Google Shape;2527;p5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8" name="Google Shape;2528;p5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29" name="Google Shape;2529;p5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0" name="Google Shape;2530;p5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1" name="Google Shape;2531;p5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2" name="Google Shape;2532;p5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3" name="Google Shape;2533;p5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4" name="Google Shape;2534;p5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5" name="Google Shape;2535;p5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6" name="Google Shape;2536;p5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7" name="Google Shape;2537;p5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8" name="Google Shape;2538;p5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39" name="Google Shape;2539;p5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0" name="Google Shape;2540;p5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1" name="Google Shape;2541;p5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2" name="Google Shape;2542;p5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3" name="Google Shape;2543;p5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4" name="Google Shape;2544;p5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5" name="Google Shape;2545;p5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6" name="Google Shape;2546;p5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7" name="Google Shape;2547;p5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8" name="Google Shape;2548;p5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49" name="Google Shape;2549;p5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0" name="Google Shape;2550;p5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1" name="Google Shape;2551;p5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2" name="Google Shape;2552;p5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3" name="Google Shape;2553;p5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4" name="Google Shape;2554;p5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5" name="Google Shape;2555;p5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6" name="Google Shape;2556;p5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7" name="Google Shape;2557;p5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8" name="Google Shape;2558;p5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59" name="Google Shape;2559;p5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0" name="Google Shape;2560;p5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1" name="Google Shape;2561;p5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2" name="Google Shape;2562;p5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3" name="Google Shape;2563;p5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4" name="Google Shape;2564;p5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5" name="Google Shape;2565;p5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6" name="Google Shape;2566;p5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7" name="Google Shape;2567;p5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8" name="Google Shape;2568;p5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69" name="Google Shape;2569;p5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0" name="Google Shape;2570;p5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1" name="Google Shape;2571;p5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2" name="Google Shape;2572;p5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3" name="Google Shape;2573;p5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4" name="Google Shape;2574;p5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5" name="Google Shape;2575;p5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6" name="Google Shape;2576;p5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7" name="Google Shape;2577;p5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8" name="Google Shape;2578;p5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79" name="Google Shape;2579;p5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0" name="Google Shape;2580;p5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1" name="Google Shape;2581;p5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2" name="Google Shape;2582;p5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3" name="Google Shape;2583;p5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4" name="Google Shape;2584;p5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5" name="Google Shape;2585;p5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6" name="Google Shape;2586;p5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7" name="Google Shape;2587;p5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8" name="Google Shape;2588;p5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89" name="Google Shape;2589;p5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0" name="Google Shape;2590;p5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1" name="Google Shape;2591;p5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2" name="Google Shape;2592;p5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3" name="Google Shape;2593;p5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4" name="Google Shape;2594;p5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5" name="Google Shape;2595;p5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6" name="Google Shape;2596;p5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7" name="Google Shape;2597;p5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8" name="Google Shape;2598;p5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599" name="Google Shape;2599;p5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0" name="Google Shape;2600;p5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1" name="Google Shape;2601;p5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2" name="Google Shape;2602;p5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3" name="Google Shape;2603;p5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4" name="Google Shape;2604;p5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5" name="Google Shape;2605;p5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6" name="Google Shape;2606;p5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7" name="Google Shape;2607;p5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8" name="Google Shape;2608;p5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09" name="Google Shape;2609;p5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0" name="Google Shape;2610;p5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1" name="Google Shape;2611;p5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2" name="Google Shape;2612;p5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3" name="Google Shape;2613;p5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4" name="Google Shape;2614;p5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5" name="Google Shape;2615;p5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6" name="Google Shape;2616;p5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7" name="Google Shape;2617;p5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8" name="Google Shape;2618;p5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19" name="Google Shape;2619;p5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0" name="Google Shape;2620;p5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1" name="Google Shape;2621;p5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2" name="Google Shape;2622;p5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3" name="Google Shape;2623;p5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4" name="Google Shape;2624;p5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5" name="Google Shape;2625;p5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6" name="Google Shape;2626;p5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7" name="Google Shape;2627;p5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8" name="Google Shape;2628;p5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29" name="Google Shape;2629;p5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0" name="Google Shape;2630;p5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1" name="Google Shape;2631;p5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2" name="Google Shape;2632;p5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3" name="Google Shape;2633;p5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4" name="Google Shape;2634;p5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5" name="Google Shape;2635;p5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6" name="Google Shape;2636;p5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7" name="Google Shape;2637;p5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8" name="Google Shape;2638;p5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39" name="Google Shape;2639;p5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0" name="Google Shape;2640;p5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1" name="Google Shape;2641;p5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2" name="Google Shape;2642;p5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3" name="Google Shape;2643;p5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4" name="Google Shape;2644;p5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5" name="Google Shape;2645;p5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6" name="Google Shape;2646;p5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7" name="Google Shape;2647;p5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8" name="Google Shape;2648;p5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49" name="Google Shape;2649;p5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0" name="Google Shape;2650;p5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1" name="Google Shape;2651;p5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2" name="Google Shape;2652;p5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3" name="Google Shape;2653;p5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4" name="Google Shape;2654;p5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5" name="Google Shape;2655;p5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6" name="Google Shape;2656;p5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7" name="Google Shape;2657;p5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8" name="Google Shape;2658;p5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59" name="Google Shape;2659;p5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0" name="Google Shape;2660;p5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1" name="Google Shape;2661;p5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2" name="Google Shape;2662;p5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3" name="Google Shape;2663;p5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4" name="Google Shape;2664;p5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5" name="Google Shape;2665;p5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6" name="Google Shape;2666;p5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7" name="Google Shape;2667;p5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8" name="Google Shape;2668;p5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69" name="Google Shape;2669;p5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0" name="Google Shape;2670;p5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1" name="Google Shape;2671;p5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2" name="Google Shape;2672;p5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3" name="Google Shape;2673;p5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4" name="Google Shape;2674;p5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5" name="Google Shape;2675;p5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6" name="Google Shape;2676;p5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7" name="Google Shape;2677;p5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8" name="Google Shape;2678;p5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79" name="Google Shape;2679;p5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0" name="Google Shape;2680;p5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1" name="Google Shape;2681;p5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2" name="Google Shape;2682;p5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3" name="Google Shape;2683;p5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4" name="Google Shape;2684;p5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5" name="Google Shape;2685;p5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6" name="Google Shape;2686;p5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7" name="Google Shape;2687;p5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8" name="Google Shape;2688;p5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89" name="Google Shape;2689;p5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0" name="Google Shape;2690;p5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1" name="Google Shape;2691;p5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2" name="Google Shape;2692;p5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3" name="Google Shape;2693;p5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4" name="Google Shape;2694;p5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5" name="Google Shape;2695;p5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6" name="Google Shape;2696;p5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697" name="Google Shape;2697;p5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698" name="Google Shape;2698;p52"/>
          <p:cNvSpPr txBox="1"/>
          <p:nvPr/>
        </p:nvSpPr>
        <p:spPr>
          <a:xfrm>
            <a:off x="8126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10237"/>
        <p:cNvGrpSpPr/>
        <p:nvPr/>
      </p:nvGrpSpPr>
      <p:grpSpPr>
        <a:xfrm>
          <a:off x="0" y="0"/>
          <a:ext cx="0" cy="0"/>
          <a:chOff x="0" y="0"/>
          <a:chExt cx="0" cy="0"/>
        </a:xfrm>
      </p:grpSpPr>
      <p:sp>
        <p:nvSpPr>
          <p:cNvPr id="10238" name="Google Shape;10238;p135"/>
          <p:cNvSpPr txBox="1">
            <a:spLocks noGrp="1"/>
          </p:cNvSpPr>
          <p:nvPr>
            <p:ph type="ctrTitle"/>
          </p:nvPr>
        </p:nvSpPr>
        <p:spPr>
          <a:xfrm>
            <a:off x="415600" y="969167"/>
            <a:ext cx="62888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239" name="Google Shape;10239;p135"/>
          <p:cNvSpPr txBox="1">
            <a:spLocks noGrp="1"/>
          </p:cNvSpPr>
          <p:nvPr>
            <p:ph type="subTitle" idx="1"/>
          </p:nvPr>
        </p:nvSpPr>
        <p:spPr>
          <a:xfrm>
            <a:off x="415600" y="3755233"/>
            <a:ext cx="62888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0240" name="Google Shape;10240;p135"/>
          <p:cNvGrpSpPr/>
          <p:nvPr/>
        </p:nvGrpSpPr>
        <p:grpSpPr>
          <a:xfrm>
            <a:off x="10444159" y="6086020"/>
            <a:ext cx="1368839" cy="389891"/>
            <a:chOff x="238125" y="1822850"/>
            <a:chExt cx="7080200" cy="2016675"/>
          </a:xfrm>
        </p:grpSpPr>
        <p:sp>
          <p:nvSpPr>
            <p:cNvPr id="10241" name="Google Shape;10241;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2" name="Google Shape;10242;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3" name="Google Shape;10243;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4" name="Google Shape;10244;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5" name="Google Shape;10245;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6" name="Google Shape;10246;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47" name="Google Shape;10247;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10248"/>
        <p:cNvGrpSpPr/>
        <p:nvPr/>
      </p:nvGrpSpPr>
      <p:grpSpPr>
        <a:xfrm>
          <a:off x="0" y="0"/>
          <a:ext cx="0" cy="0"/>
          <a:chOff x="0" y="0"/>
          <a:chExt cx="0" cy="0"/>
        </a:xfrm>
      </p:grpSpPr>
      <p:sp>
        <p:nvSpPr>
          <p:cNvPr id="10249" name="Google Shape;10249;p136"/>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50" name="Google Shape;10250;p136"/>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251" name="Google Shape;10251;p136"/>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10252" name="Google Shape;10252;p136"/>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10253"/>
        <p:cNvGrpSpPr/>
        <p:nvPr/>
      </p:nvGrpSpPr>
      <p:grpSpPr>
        <a:xfrm>
          <a:off x="0" y="0"/>
          <a:ext cx="0" cy="0"/>
          <a:chOff x="0" y="0"/>
          <a:chExt cx="0" cy="0"/>
        </a:xfrm>
      </p:grpSpPr>
      <p:sp>
        <p:nvSpPr>
          <p:cNvPr id="10254" name="Google Shape;10254;p137"/>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255" name="Google Shape;10255;p137"/>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0256" name="Google Shape;10256;p137"/>
          <p:cNvGrpSpPr/>
          <p:nvPr/>
        </p:nvGrpSpPr>
        <p:grpSpPr>
          <a:xfrm>
            <a:off x="606668" y="535880"/>
            <a:ext cx="1211187" cy="344985"/>
            <a:chOff x="238125" y="1822850"/>
            <a:chExt cx="7080200" cy="2016675"/>
          </a:xfrm>
        </p:grpSpPr>
        <p:sp>
          <p:nvSpPr>
            <p:cNvPr id="10257" name="Google Shape;10257;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58" name="Google Shape;10258;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59" name="Google Shape;10259;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60" name="Google Shape;10260;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61" name="Google Shape;10261;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62" name="Google Shape;10262;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63" name="Google Shape;10263;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0264" name="Google Shape;10264;p137"/>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10265"/>
        <p:cNvGrpSpPr/>
        <p:nvPr/>
      </p:nvGrpSpPr>
      <p:grpSpPr>
        <a:xfrm>
          <a:off x="0" y="0"/>
          <a:ext cx="0" cy="0"/>
          <a:chOff x="0" y="0"/>
          <a:chExt cx="0" cy="0"/>
        </a:xfrm>
      </p:grpSpPr>
      <p:sp>
        <p:nvSpPr>
          <p:cNvPr id="10266" name="Google Shape;10266;p138"/>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267" name="Google Shape;10267;p138"/>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0268" name="Google Shape;10268;p138"/>
          <p:cNvGrpSpPr/>
          <p:nvPr/>
        </p:nvGrpSpPr>
        <p:grpSpPr>
          <a:xfrm>
            <a:off x="606668" y="535880"/>
            <a:ext cx="1211187" cy="344985"/>
            <a:chOff x="238125" y="1822850"/>
            <a:chExt cx="7080200" cy="2016675"/>
          </a:xfrm>
        </p:grpSpPr>
        <p:sp>
          <p:nvSpPr>
            <p:cNvPr id="10269" name="Google Shape;10269;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0" name="Google Shape;10270;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1" name="Google Shape;10271;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2" name="Google Shape;10272;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3" name="Google Shape;10273;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4" name="Google Shape;10274;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75" name="Google Shape;10275;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0276" name="Google Shape;10276;p138"/>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10277"/>
        <p:cNvGrpSpPr/>
        <p:nvPr/>
      </p:nvGrpSpPr>
      <p:grpSpPr>
        <a:xfrm>
          <a:off x="0" y="0"/>
          <a:ext cx="0" cy="0"/>
          <a:chOff x="0" y="0"/>
          <a:chExt cx="0" cy="0"/>
        </a:xfrm>
      </p:grpSpPr>
      <p:sp>
        <p:nvSpPr>
          <p:cNvPr id="10278" name="Google Shape;10278;p139"/>
          <p:cNvSpPr/>
          <p:nvPr/>
        </p:nvSpPr>
        <p:spPr>
          <a:xfrm>
            <a:off x="0" y="0"/>
            <a:ext cx="12192000" cy="1439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0279" name="Google Shape;10279;p139"/>
          <p:cNvGrpSpPr/>
          <p:nvPr/>
        </p:nvGrpSpPr>
        <p:grpSpPr>
          <a:xfrm>
            <a:off x="3496869" y="4783272"/>
            <a:ext cx="3170067" cy="871709"/>
            <a:chOff x="2159414" y="3486447"/>
            <a:chExt cx="2606105" cy="720500"/>
          </a:xfrm>
        </p:grpSpPr>
        <p:grpSp>
          <p:nvGrpSpPr>
            <p:cNvPr id="10280" name="Google Shape;10280;p139"/>
            <p:cNvGrpSpPr/>
            <p:nvPr/>
          </p:nvGrpSpPr>
          <p:grpSpPr>
            <a:xfrm>
              <a:off x="2159414" y="3486447"/>
              <a:ext cx="2606105" cy="49200"/>
              <a:chOff x="2159414" y="3486447"/>
              <a:chExt cx="2606105" cy="49200"/>
            </a:xfrm>
          </p:grpSpPr>
          <p:sp>
            <p:nvSpPr>
              <p:cNvPr id="10281" name="Google Shape;10281;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2" name="Google Shape;10282;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3" name="Google Shape;10283;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4" name="Google Shape;10284;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5" name="Google Shape;10285;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6" name="Google Shape;10286;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7" name="Google Shape;10287;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8" name="Google Shape;10288;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89" name="Google Shape;10289;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0" name="Google Shape;10290;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1" name="Google Shape;10291;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2" name="Google Shape;10292;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3" name="Google Shape;10293;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4" name="Google Shape;10294;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5" name="Google Shape;10295;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6" name="Google Shape;10296;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297" name="Google Shape;10297;p139"/>
            <p:cNvGrpSpPr/>
            <p:nvPr/>
          </p:nvGrpSpPr>
          <p:grpSpPr>
            <a:xfrm>
              <a:off x="2159414" y="3652838"/>
              <a:ext cx="2606105" cy="49200"/>
              <a:chOff x="2159414" y="3486447"/>
              <a:chExt cx="2606105" cy="49200"/>
            </a:xfrm>
          </p:grpSpPr>
          <p:sp>
            <p:nvSpPr>
              <p:cNvPr id="10298" name="Google Shape;10298;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299" name="Google Shape;10299;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0" name="Google Shape;10300;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1" name="Google Shape;10301;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2" name="Google Shape;10302;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3" name="Google Shape;10303;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4" name="Google Shape;10304;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5" name="Google Shape;10305;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6" name="Google Shape;10306;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7" name="Google Shape;10307;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8" name="Google Shape;10308;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09" name="Google Shape;10309;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0" name="Google Shape;10310;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1" name="Google Shape;10311;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2" name="Google Shape;10312;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3" name="Google Shape;10313;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314" name="Google Shape;10314;p139"/>
            <p:cNvGrpSpPr/>
            <p:nvPr/>
          </p:nvGrpSpPr>
          <p:grpSpPr>
            <a:xfrm>
              <a:off x="2159414" y="3819188"/>
              <a:ext cx="2606105" cy="49200"/>
              <a:chOff x="2159414" y="3486447"/>
              <a:chExt cx="2606105" cy="49200"/>
            </a:xfrm>
          </p:grpSpPr>
          <p:sp>
            <p:nvSpPr>
              <p:cNvPr id="10315" name="Google Shape;10315;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6" name="Google Shape;10316;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7" name="Google Shape;10317;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8" name="Google Shape;10318;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19" name="Google Shape;10319;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0" name="Google Shape;10320;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1" name="Google Shape;10321;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2" name="Google Shape;10322;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3" name="Google Shape;10323;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4" name="Google Shape;10324;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5" name="Google Shape;10325;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6" name="Google Shape;10326;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7" name="Google Shape;10327;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8" name="Google Shape;10328;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29" name="Google Shape;10329;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0" name="Google Shape;10330;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331" name="Google Shape;10331;p139"/>
            <p:cNvGrpSpPr/>
            <p:nvPr/>
          </p:nvGrpSpPr>
          <p:grpSpPr>
            <a:xfrm>
              <a:off x="2159414" y="3983540"/>
              <a:ext cx="2606105" cy="49200"/>
              <a:chOff x="2159414" y="3486447"/>
              <a:chExt cx="2606105" cy="49200"/>
            </a:xfrm>
          </p:grpSpPr>
          <p:sp>
            <p:nvSpPr>
              <p:cNvPr id="10332" name="Google Shape;10332;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3" name="Google Shape;10333;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4" name="Google Shape;10334;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5" name="Google Shape;10335;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6" name="Google Shape;10336;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7" name="Google Shape;10337;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8" name="Google Shape;10338;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39" name="Google Shape;10339;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0" name="Google Shape;10340;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1" name="Google Shape;10341;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2" name="Google Shape;10342;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3" name="Google Shape;10343;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4" name="Google Shape;10344;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5" name="Google Shape;10345;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6" name="Google Shape;10346;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47" name="Google Shape;10347;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348" name="Google Shape;10348;p139"/>
            <p:cNvGrpSpPr/>
            <p:nvPr/>
          </p:nvGrpSpPr>
          <p:grpSpPr>
            <a:xfrm>
              <a:off x="2159414" y="4157747"/>
              <a:ext cx="2606105" cy="49200"/>
              <a:chOff x="2159414" y="3486447"/>
              <a:chExt cx="2606105" cy="49200"/>
            </a:xfrm>
          </p:grpSpPr>
          <p:sp>
            <p:nvSpPr>
              <p:cNvPr id="10349" name="Google Shape;10349;p13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0" name="Google Shape;10350;p13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1" name="Google Shape;10351;p13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2" name="Google Shape;10352;p13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3" name="Google Shape;10353;p13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4" name="Google Shape;10354;p13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5" name="Google Shape;10355;p13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6" name="Google Shape;10356;p13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7" name="Google Shape;10357;p13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8" name="Google Shape;10358;p13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59" name="Google Shape;10359;p13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0" name="Google Shape;10360;p13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1" name="Google Shape;10361;p13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2" name="Google Shape;10362;p13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3" name="Google Shape;10363;p13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4" name="Google Shape;10364;p13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0365" name="Google Shape;10365;p139"/>
          <p:cNvSpPr txBox="1">
            <a:spLocks noGrp="1"/>
          </p:cNvSpPr>
          <p:nvPr>
            <p:ph type="ctrTitle"/>
          </p:nvPr>
        </p:nvSpPr>
        <p:spPr>
          <a:xfrm>
            <a:off x="415600" y="2639033"/>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0366" name="Google Shape;10366;p139"/>
          <p:cNvSpPr txBox="1">
            <a:spLocks noGrp="1"/>
          </p:cNvSpPr>
          <p:nvPr>
            <p:ph type="subTitle" idx="1"/>
          </p:nvPr>
        </p:nvSpPr>
        <p:spPr>
          <a:xfrm>
            <a:off x="415600" y="2003000"/>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0367" name="Google Shape;10367;p139"/>
          <p:cNvGrpSpPr/>
          <p:nvPr/>
        </p:nvGrpSpPr>
        <p:grpSpPr>
          <a:xfrm>
            <a:off x="606668" y="535880"/>
            <a:ext cx="1211187" cy="344985"/>
            <a:chOff x="238125" y="1822850"/>
            <a:chExt cx="7080200" cy="2016675"/>
          </a:xfrm>
        </p:grpSpPr>
        <p:sp>
          <p:nvSpPr>
            <p:cNvPr id="10368" name="Google Shape;10368;p1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69" name="Google Shape;10369;p1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0" name="Google Shape;10370;p1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1" name="Google Shape;10371;p1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2" name="Google Shape;10372;p1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3" name="Google Shape;10373;p1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74" name="Google Shape;10374;p1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0375" name="Google Shape;10375;p139"/>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
        <p:nvSpPr>
          <p:cNvPr id="10376" name="Google Shape;10376;p139"/>
          <p:cNvSpPr/>
          <p:nvPr/>
        </p:nvSpPr>
        <p:spPr>
          <a:xfrm>
            <a:off x="9178733" y="2003001"/>
            <a:ext cx="3013251" cy="396012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10377"/>
        <p:cNvGrpSpPr/>
        <p:nvPr/>
      </p:nvGrpSpPr>
      <p:grpSpPr>
        <a:xfrm>
          <a:off x="0" y="0"/>
          <a:ext cx="0" cy="0"/>
          <a:chOff x="0" y="0"/>
          <a:chExt cx="0" cy="0"/>
        </a:xfrm>
      </p:grpSpPr>
      <p:sp>
        <p:nvSpPr>
          <p:cNvPr id="10378" name="Google Shape;10378;p140"/>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0379" name="Google Shape;10379;p140"/>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10380" name="Google Shape;10380;p140"/>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0381" name="Google Shape;10381;p140"/>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0382" name="Google Shape;10382;p140"/>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83" name="Google Shape;10383;p140"/>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84" name="Google Shape;10384;p140"/>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0385" name="Google Shape;10385;p140"/>
          <p:cNvPicPr preferRelativeResize="0"/>
          <p:nvPr/>
        </p:nvPicPr>
        <p:blipFill rotWithShape="1">
          <a:blip r:embed="rId3">
            <a:alphaModFix/>
          </a:blip>
          <a:srcRect l="33473" t="11983" r="24193" b="24544"/>
          <a:stretch/>
        </p:blipFill>
        <p:spPr>
          <a:xfrm>
            <a:off x="10291334" y="1900667"/>
            <a:ext cx="1901036" cy="1901199"/>
          </a:xfrm>
          <a:prstGeom prst="rect">
            <a:avLst/>
          </a:prstGeom>
          <a:noFill/>
          <a:ln>
            <a:noFill/>
          </a:ln>
        </p:spPr>
      </p:pic>
      <p:pic>
        <p:nvPicPr>
          <p:cNvPr id="10386" name="Google Shape;10386;p140"/>
          <p:cNvPicPr preferRelativeResize="0"/>
          <p:nvPr/>
        </p:nvPicPr>
        <p:blipFill rotWithShape="1">
          <a:blip r:embed="rId4">
            <a:alphaModFix/>
          </a:blip>
          <a:srcRect/>
          <a:stretch/>
        </p:blipFill>
        <p:spPr>
          <a:xfrm>
            <a:off x="8389601" y="3636568"/>
            <a:ext cx="3802399" cy="2066433"/>
          </a:xfrm>
          <a:prstGeom prst="rect">
            <a:avLst/>
          </a:prstGeom>
          <a:noFill/>
          <a:ln>
            <a:noFill/>
          </a:ln>
        </p:spPr>
      </p:pic>
      <p:grpSp>
        <p:nvGrpSpPr>
          <p:cNvPr id="10387" name="Google Shape;10387;p140"/>
          <p:cNvGrpSpPr/>
          <p:nvPr/>
        </p:nvGrpSpPr>
        <p:grpSpPr>
          <a:xfrm>
            <a:off x="7767927" y="4114559"/>
            <a:ext cx="1835600" cy="440800"/>
            <a:chOff x="5457350" y="2701375"/>
            <a:chExt cx="1376700" cy="330600"/>
          </a:xfrm>
        </p:grpSpPr>
        <p:sp>
          <p:nvSpPr>
            <p:cNvPr id="10388" name="Google Shape;10388;p14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10389" name="Google Shape;10389;p140"/>
            <p:cNvGrpSpPr/>
            <p:nvPr/>
          </p:nvGrpSpPr>
          <p:grpSpPr>
            <a:xfrm>
              <a:off x="5541202" y="2774463"/>
              <a:ext cx="183000" cy="183000"/>
              <a:chOff x="5541202" y="2774463"/>
              <a:chExt cx="183000" cy="183000"/>
            </a:xfrm>
          </p:grpSpPr>
          <p:sp>
            <p:nvSpPr>
              <p:cNvPr id="10390" name="Google Shape;10390;p14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1" name="Google Shape;10391;p14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0392" name="Google Shape;10392;p140"/>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0393" name="Google Shape;10393;p140"/>
          <p:cNvGrpSpPr/>
          <p:nvPr/>
        </p:nvGrpSpPr>
        <p:grpSpPr>
          <a:xfrm>
            <a:off x="3261668" y="6168245"/>
            <a:ext cx="1126917" cy="217271"/>
            <a:chOff x="3701600" y="2570125"/>
            <a:chExt cx="1503625" cy="289900"/>
          </a:xfrm>
        </p:grpSpPr>
        <p:sp>
          <p:nvSpPr>
            <p:cNvPr id="10394" name="Google Shape;10394;p14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5" name="Google Shape;10395;p14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6" name="Google Shape;10396;p14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7" name="Google Shape;10397;p14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8" name="Google Shape;10398;p14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399" name="Google Shape;10399;p14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0" name="Google Shape;10400;p14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1" name="Google Shape;10401;p14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2" name="Google Shape;10402;p14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3" name="Google Shape;10403;p14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4" name="Google Shape;10404;p14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5" name="Google Shape;10405;p14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406" name="Google Shape;10406;p140"/>
          <p:cNvGrpSpPr/>
          <p:nvPr/>
        </p:nvGrpSpPr>
        <p:grpSpPr>
          <a:xfrm>
            <a:off x="7022977" y="6127080"/>
            <a:ext cx="1211169" cy="268400"/>
            <a:chOff x="5577025" y="2564875"/>
            <a:chExt cx="1764525" cy="390950"/>
          </a:xfrm>
        </p:grpSpPr>
        <p:sp>
          <p:nvSpPr>
            <p:cNvPr id="10407" name="Google Shape;10407;p14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8" name="Google Shape;10408;p14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09" name="Google Shape;10409;p14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0" name="Google Shape;10410;p14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1" name="Google Shape;10411;p14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2" name="Google Shape;10412;p14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3" name="Google Shape;10413;p14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4" name="Google Shape;10414;p14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5" name="Google Shape;10415;p14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6" name="Google Shape;10416;p14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7" name="Google Shape;10417;p14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8" name="Google Shape;10418;p14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19" name="Google Shape;10419;p14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0" name="Google Shape;10420;p14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1" name="Google Shape;10421;p14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2" name="Google Shape;10422;p14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423" name="Google Shape;10423;p140"/>
          <p:cNvGrpSpPr/>
          <p:nvPr/>
        </p:nvGrpSpPr>
        <p:grpSpPr>
          <a:xfrm>
            <a:off x="5176613" y="6120228"/>
            <a:ext cx="909476" cy="355817"/>
            <a:chOff x="238125" y="2500825"/>
            <a:chExt cx="1678825" cy="656650"/>
          </a:xfrm>
        </p:grpSpPr>
        <p:sp>
          <p:nvSpPr>
            <p:cNvPr id="10424" name="Google Shape;10424;p14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5" name="Google Shape;10425;p14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6" name="Google Shape;10426;p14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7" name="Google Shape;10427;p14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8" name="Google Shape;10428;p14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29" name="Google Shape;10429;p14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0" name="Google Shape;10430;p14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1" name="Google Shape;10431;p14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2" name="Google Shape;10432;p14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3" name="Google Shape;10433;p14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4" name="Google Shape;10434;p14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5" name="Google Shape;10435;p14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6" name="Google Shape;10436;p14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7" name="Google Shape;10437;p14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8" name="Google Shape;10438;p14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39" name="Google Shape;10439;p14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0" name="Google Shape;10440;p14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1" name="Google Shape;10441;p14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2" name="Google Shape;10442;p14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0443" name="Google Shape;10443;p140"/>
          <p:cNvGrpSpPr/>
          <p:nvPr/>
        </p:nvGrpSpPr>
        <p:grpSpPr>
          <a:xfrm>
            <a:off x="9039439" y="6168245"/>
            <a:ext cx="1126917" cy="217271"/>
            <a:chOff x="3701600" y="2570125"/>
            <a:chExt cx="1503625" cy="289900"/>
          </a:xfrm>
        </p:grpSpPr>
        <p:sp>
          <p:nvSpPr>
            <p:cNvPr id="10444" name="Google Shape;10444;p14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5" name="Google Shape;10445;p14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6" name="Google Shape;10446;p14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7" name="Google Shape;10447;p14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8" name="Google Shape;10448;p14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49" name="Google Shape;10449;p14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0" name="Google Shape;10450;p14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1" name="Google Shape;10451;p14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2" name="Google Shape;10452;p14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3" name="Google Shape;10453;p14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4" name="Google Shape;10454;p14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5" name="Google Shape;10455;p14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0456" name="Google Shape;10456;p140"/>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57" name="Google Shape;10457;p140"/>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10458" name="Google Shape;10458;p140"/>
          <p:cNvGrpSpPr/>
          <p:nvPr/>
        </p:nvGrpSpPr>
        <p:grpSpPr>
          <a:xfrm>
            <a:off x="8389586" y="1901522"/>
            <a:ext cx="1901132" cy="1900269"/>
            <a:chOff x="1189450" y="238125"/>
            <a:chExt cx="5177375" cy="5175025"/>
          </a:xfrm>
        </p:grpSpPr>
        <p:sp>
          <p:nvSpPr>
            <p:cNvPr id="10459" name="Google Shape;10459;p14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0" name="Google Shape;10460;p14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1" name="Google Shape;10461;p14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2" name="Google Shape;10462;p14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3" name="Google Shape;10463;p14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4" name="Google Shape;10464;p14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5" name="Google Shape;10465;p14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6" name="Google Shape;10466;p14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7" name="Google Shape;10467;p14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8" name="Google Shape;10468;p14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69" name="Google Shape;10469;p14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0" name="Google Shape;10470;p14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1" name="Google Shape;10471;p14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2" name="Google Shape;10472;p14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3" name="Google Shape;10473;p14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4" name="Google Shape;10474;p14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5" name="Google Shape;10475;p14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6" name="Google Shape;10476;p14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7" name="Google Shape;10477;p14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8" name="Google Shape;10478;p14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79" name="Google Shape;10479;p14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0" name="Google Shape;10480;p14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1" name="Google Shape;10481;p14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2" name="Google Shape;10482;p14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3" name="Google Shape;10483;p14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4" name="Google Shape;10484;p14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5" name="Google Shape;10485;p14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6" name="Google Shape;10486;p14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7" name="Google Shape;10487;p14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8" name="Google Shape;10488;p14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89" name="Google Shape;10489;p14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0" name="Google Shape;10490;p14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1" name="Google Shape;10491;p14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2" name="Google Shape;10492;p14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3" name="Google Shape;10493;p14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4" name="Google Shape;10494;p14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5" name="Google Shape;10495;p14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6" name="Google Shape;10496;p14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7" name="Google Shape;10497;p14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8" name="Google Shape;10498;p14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499" name="Google Shape;10499;p14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0" name="Google Shape;10500;p14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1" name="Google Shape;10501;p14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2" name="Google Shape;10502;p14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3" name="Google Shape;10503;p14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4" name="Google Shape;10504;p14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5" name="Google Shape;10505;p14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6" name="Google Shape;10506;p14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7" name="Google Shape;10507;p14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8" name="Google Shape;10508;p14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09" name="Google Shape;10509;p14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0" name="Google Shape;10510;p14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1" name="Google Shape;10511;p14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2" name="Google Shape;10512;p14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3" name="Google Shape;10513;p14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4" name="Google Shape;10514;p14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5" name="Google Shape;10515;p14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6" name="Google Shape;10516;p14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7" name="Google Shape;10517;p14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8" name="Google Shape;10518;p14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19" name="Google Shape;10519;p14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0" name="Google Shape;10520;p14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1" name="Google Shape;10521;p14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2" name="Google Shape;10522;p14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3" name="Google Shape;10523;p14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4" name="Google Shape;10524;p14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5" name="Google Shape;10525;p14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6" name="Google Shape;10526;p14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7" name="Google Shape;10527;p14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8" name="Google Shape;10528;p14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29" name="Google Shape;10529;p14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0" name="Google Shape;10530;p14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1" name="Google Shape;10531;p14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2" name="Google Shape;10532;p14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3" name="Google Shape;10533;p14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4" name="Google Shape;10534;p14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5" name="Google Shape;10535;p14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6" name="Google Shape;10536;p14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7" name="Google Shape;10537;p14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8" name="Google Shape;10538;p14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39" name="Google Shape;10539;p14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0" name="Google Shape;10540;p14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1" name="Google Shape;10541;p14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2" name="Google Shape;10542;p14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3" name="Google Shape;10543;p14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4" name="Google Shape;10544;p14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5" name="Google Shape;10545;p14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6" name="Google Shape;10546;p14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7" name="Google Shape;10547;p14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8" name="Google Shape;10548;p14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49" name="Google Shape;10549;p14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0" name="Google Shape;10550;p14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1" name="Google Shape;10551;p14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2" name="Google Shape;10552;p14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3" name="Google Shape;10553;p14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4" name="Google Shape;10554;p14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5" name="Google Shape;10555;p14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6" name="Google Shape;10556;p14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7" name="Google Shape;10557;p14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8" name="Google Shape;10558;p14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59" name="Google Shape;10559;p14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0" name="Google Shape;10560;p14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1" name="Google Shape;10561;p14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2" name="Google Shape;10562;p14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3" name="Google Shape;10563;p14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4" name="Google Shape;10564;p14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5" name="Google Shape;10565;p14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6" name="Google Shape;10566;p14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7" name="Google Shape;10567;p14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8" name="Google Shape;10568;p14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69" name="Google Shape;10569;p14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0" name="Google Shape;10570;p14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1" name="Google Shape;10571;p14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2" name="Google Shape;10572;p14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3" name="Google Shape;10573;p14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4" name="Google Shape;10574;p14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5" name="Google Shape;10575;p14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6" name="Google Shape;10576;p14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7" name="Google Shape;10577;p14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8" name="Google Shape;10578;p14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79" name="Google Shape;10579;p14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0" name="Google Shape;10580;p14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1" name="Google Shape;10581;p14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2" name="Google Shape;10582;p14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3" name="Google Shape;10583;p14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4" name="Google Shape;10584;p14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5" name="Google Shape;10585;p14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6" name="Google Shape;10586;p14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7" name="Google Shape;10587;p14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8" name="Google Shape;10588;p14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89" name="Google Shape;10589;p14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0" name="Google Shape;10590;p14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1" name="Google Shape;10591;p14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2" name="Google Shape;10592;p14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3" name="Google Shape;10593;p14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4" name="Google Shape;10594;p14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5" name="Google Shape;10595;p14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6" name="Google Shape;10596;p14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7" name="Google Shape;10597;p14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8" name="Google Shape;10598;p14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99" name="Google Shape;10599;p14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0" name="Google Shape;10600;p14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1" name="Google Shape;10601;p14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2" name="Google Shape;10602;p14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3" name="Google Shape;10603;p14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4" name="Google Shape;10604;p14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5" name="Google Shape;10605;p14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6" name="Google Shape;10606;p14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7" name="Google Shape;10607;p14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8" name="Google Shape;10608;p14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09" name="Google Shape;10609;p14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0" name="Google Shape;10610;p14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1" name="Google Shape;10611;p14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2" name="Google Shape;10612;p14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3" name="Google Shape;10613;p14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4" name="Google Shape;10614;p14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5" name="Google Shape;10615;p14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6" name="Google Shape;10616;p14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7" name="Google Shape;10617;p14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8" name="Google Shape;10618;p14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19" name="Google Shape;10619;p14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0" name="Google Shape;10620;p14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1" name="Google Shape;10621;p14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2" name="Google Shape;10622;p14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3" name="Google Shape;10623;p14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4" name="Google Shape;10624;p14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5" name="Google Shape;10625;p14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6" name="Google Shape;10626;p14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7" name="Google Shape;10627;p14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8" name="Google Shape;10628;p14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29" name="Google Shape;10629;p14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0" name="Google Shape;10630;p14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1" name="Google Shape;10631;p14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2" name="Google Shape;10632;p14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3" name="Google Shape;10633;p14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4" name="Google Shape;10634;p14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5" name="Google Shape;10635;p14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6" name="Google Shape;10636;p14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7" name="Google Shape;10637;p14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8" name="Google Shape;10638;p14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39" name="Google Shape;10639;p14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0" name="Google Shape;10640;p14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1" name="Google Shape;10641;p14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2" name="Google Shape;10642;p14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3" name="Google Shape;10643;p14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4" name="Google Shape;10644;p14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5" name="Google Shape;10645;p14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6" name="Google Shape;10646;p14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7" name="Google Shape;10647;p14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8" name="Google Shape;10648;p14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49" name="Google Shape;10649;p14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0" name="Google Shape;10650;p14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1" name="Google Shape;10651;p14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2" name="Google Shape;10652;p14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3" name="Google Shape;10653;p14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4" name="Google Shape;10654;p14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5" name="Google Shape;10655;p14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6" name="Google Shape;10656;p14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7" name="Google Shape;10657;p14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8" name="Google Shape;10658;p14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59" name="Google Shape;10659;p14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0" name="Google Shape;10660;p14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1" name="Google Shape;10661;p14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2" name="Google Shape;10662;p14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3" name="Google Shape;10663;p14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4" name="Google Shape;10664;p14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5" name="Google Shape;10665;p14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6" name="Google Shape;10666;p14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7" name="Google Shape;10667;p14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8" name="Google Shape;10668;p14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69" name="Google Shape;10669;p14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0" name="Google Shape;10670;p14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1" name="Google Shape;10671;p14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2" name="Google Shape;10672;p14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3" name="Google Shape;10673;p14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4" name="Google Shape;10674;p14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5" name="Google Shape;10675;p14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6" name="Google Shape;10676;p14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7" name="Google Shape;10677;p14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8" name="Google Shape;10678;p14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79" name="Google Shape;10679;p14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0" name="Google Shape;10680;p14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1" name="Google Shape;10681;p14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2" name="Google Shape;10682;p14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3" name="Google Shape;10683;p14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4" name="Google Shape;10684;p14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5" name="Google Shape;10685;p14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6" name="Google Shape;10686;p14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7" name="Google Shape;10687;p14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8" name="Google Shape;10688;p14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89" name="Google Shape;10689;p14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0" name="Google Shape;10690;p14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1" name="Google Shape;10691;p14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2" name="Google Shape;10692;p14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3" name="Google Shape;10693;p14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4" name="Google Shape;10694;p14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5" name="Google Shape;10695;p14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6" name="Google Shape;10696;p14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7" name="Google Shape;10697;p14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8" name="Google Shape;10698;p14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699" name="Google Shape;10699;p14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0" name="Google Shape;10700;p14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1" name="Google Shape;10701;p14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2" name="Google Shape;10702;p14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3" name="Google Shape;10703;p14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4" name="Google Shape;10704;p14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5" name="Google Shape;10705;p14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6" name="Google Shape;10706;p14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7" name="Google Shape;10707;p14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8" name="Google Shape;10708;p14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09" name="Google Shape;10709;p14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0" name="Google Shape;10710;p14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1" name="Google Shape;10711;p14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2" name="Google Shape;10712;p14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3" name="Google Shape;10713;p14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4" name="Google Shape;10714;p14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5" name="Google Shape;10715;p14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6" name="Google Shape;10716;p14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7" name="Google Shape;10717;p14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8" name="Google Shape;10718;p14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19" name="Google Shape;10719;p14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0" name="Google Shape;10720;p14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1" name="Google Shape;10721;p14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2" name="Google Shape;10722;p14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3" name="Google Shape;10723;p14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4" name="Google Shape;10724;p14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5" name="Google Shape;10725;p14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6" name="Google Shape;10726;p14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7" name="Google Shape;10727;p14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8" name="Google Shape;10728;p14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29" name="Google Shape;10729;p14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0" name="Google Shape;10730;p14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1" name="Google Shape;10731;p14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2" name="Google Shape;10732;p14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3" name="Google Shape;10733;p14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4" name="Google Shape;10734;p14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5" name="Google Shape;10735;p14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6" name="Google Shape;10736;p14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7" name="Google Shape;10737;p14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8" name="Google Shape;10738;p14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39" name="Google Shape;10739;p14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0" name="Google Shape;10740;p14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1" name="Google Shape;10741;p14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2" name="Google Shape;10742;p14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3" name="Google Shape;10743;p14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4" name="Google Shape;10744;p14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5" name="Google Shape;10745;p14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6" name="Google Shape;10746;p14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7" name="Google Shape;10747;p14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8" name="Google Shape;10748;p14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49" name="Google Shape;10749;p14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0" name="Google Shape;10750;p14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1" name="Google Shape;10751;p14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2" name="Google Shape;10752;p14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3" name="Google Shape;10753;p14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4" name="Google Shape;10754;p14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5" name="Google Shape;10755;p14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6" name="Google Shape;10756;p14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7" name="Google Shape;10757;p14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8" name="Google Shape;10758;p14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59" name="Google Shape;10759;p14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0" name="Google Shape;10760;p14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1" name="Google Shape;10761;p14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2" name="Google Shape;10762;p14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3" name="Google Shape;10763;p14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4" name="Google Shape;10764;p14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5" name="Google Shape;10765;p14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6" name="Google Shape;10766;p14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7" name="Google Shape;10767;p14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8" name="Google Shape;10768;p14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69" name="Google Shape;10769;p14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0" name="Google Shape;10770;p14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1" name="Google Shape;10771;p14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2" name="Google Shape;10772;p14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3" name="Google Shape;10773;p14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4" name="Google Shape;10774;p14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5" name="Google Shape;10775;p14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6" name="Google Shape;10776;p14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7" name="Google Shape;10777;p14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8" name="Google Shape;10778;p14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79" name="Google Shape;10779;p14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0" name="Google Shape;10780;p14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1" name="Google Shape;10781;p14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2" name="Google Shape;10782;p14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3" name="Google Shape;10783;p14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4" name="Google Shape;10784;p14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5" name="Google Shape;10785;p14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6" name="Google Shape;10786;p14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7" name="Google Shape;10787;p14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8" name="Google Shape;10788;p14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89" name="Google Shape;10789;p14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0" name="Google Shape;10790;p14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1" name="Google Shape;10791;p14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2" name="Google Shape;10792;p14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3" name="Google Shape;10793;p14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4" name="Google Shape;10794;p14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5" name="Google Shape;10795;p14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6" name="Google Shape;10796;p14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7" name="Google Shape;10797;p14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8" name="Google Shape;10798;p14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799" name="Google Shape;10799;p14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0" name="Google Shape;10800;p14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1" name="Google Shape;10801;p14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2" name="Google Shape;10802;p14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3" name="Google Shape;10803;p14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4" name="Google Shape;10804;p14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5" name="Google Shape;10805;p14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6" name="Google Shape;10806;p14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7" name="Google Shape;10807;p14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8" name="Google Shape;10808;p14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09" name="Google Shape;10809;p14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0" name="Google Shape;10810;p14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1" name="Google Shape;10811;p14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2" name="Google Shape;10812;p14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3" name="Google Shape;10813;p14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4" name="Google Shape;10814;p14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5" name="Google Shape;10815;p14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6" name="Google Shape;10816;p14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7" name="Google Shape;10817;p14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8" name="Google Shape;10818;p14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19" name="Google Shape;10819;p14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0" name="Google Shape;10820;p14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1" name="Google Shape;10821;p14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2" name="Google Shape;10822;p14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3" name="Google Shape;10823;p14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4" name="Google Shape;10824;p14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5" name="Google Shape;10825;p14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6" name="Google Shape;10826;p14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7" name="Google Shape;10827;p14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8" name="Google Shape;10828;p14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29" name="Google Shape;10829;p14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0" name="Google Shape;10830;p14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1" name="Google Shape;10831;p14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2" name="Google Shape;10832;p14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3" name="Google Shape;10833;p14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4" name="Google Shape;10834;p14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5" name="Google Shape;10835;p14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6" name="Google Shape;10836;p14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7" name="Google Shape;10837;p14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8" name="Google Shape;10838;p14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39" name="Google Shape;10839;p14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0" name="Google Shape;10840;p14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1" name="Google Shape;10841;p14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2" name="Google Shape;10842;p14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3" name="Google Shape;10843;p14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4" name="Google Shape;10844;p14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5" name="Google Shape;10845;p14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6" name="Google Shape;10846;p14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7" name="Google Shape;10847;p14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8" name="Google Shape;10848;p14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49" name="Google Shape;10849;p14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0" name="Google Shape;10850;p14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1" name="Google Shape;10851;p14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2" name="Google Shape;10852;p14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3" name="Google Shape;10853;p14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4" name="Google Shape;10854;p14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5" name="Google Shape;10855;p14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6" name="Google Shape;10856;p14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7" name="Google Shape;10857;p14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8" name="Google Shape;10858;p14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59" name="Google Shape;10859;p14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0" name="Google Shape;10860;p14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1" name="Google Shape;10861;p14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2" name="Google Shape;10862;p14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3" name="Google Shape;10863;p14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4" name="Google Shape;10864;p14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5" name="Google Shape;10865;p14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6" name="Google Shape;10866;p14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7" name="Google Shape;10867;p14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8" name="Google Shape;10868;p14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69" name="Google Shape;10869;p14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0" name="Google Shape;10870;p14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1" name="Google Shape;10871;p14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2" name="Google Shape;10872;p14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3" name="Google Shape;10873;p14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4" name="Google Shape;10874;p14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5" name="Google Shape;10875;p14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6" name="Google Shape;10876;p14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7" name="Google Shape;10877;p14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8" name="Google Shape;10878;p14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79" name="Google Shape;10879;p14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0" name="Google Shape;10880;p14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1" name="Google Shape;10881;p14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2" name="Google Shape;10882;p14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3" name="Google Shape;10883;p14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4" name="Google Shape;10884;p14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5" name="Google Shape;10885;p14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6" name="Google Shape;10886;p14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7" name="Google Shape;10887;p14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8" name="Google Shape;10888;p14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89" name="Google Shape;10889;p14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0" name="Google Shape;10890;p14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1" name="Google Shape;10891;p14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2" name="Google Shape;10892;p14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3" name="Google Shape;10893;p14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4" name="Google Shape;10894;p14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5" name="Google Shape;10895;p14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6" name="Google Shape;10896;p14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7" name="Google Shape;10897;p14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8" name="Google Shape;10898;p14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899" name="Google Shape;10899;p14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0" name="Google Shape;10900;p14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1" name="Google Shape;10901;p14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2" name="Google Shape;10902;p14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3" name="Google Shape;10903;p14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4" name="Google Shape;10904;p14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5" name="Google Shape;10905;p14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6" name="Google Shape;10906;p14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7" name="Google Shape;10907;p14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8" name="Google Shape;10908;p14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09" name="Google Shape;10909;p14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0" name="Google Shape;10910;p14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1" name="Google Shape;10911;p14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2" name="Google Shape;10912;p14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3" name="Google Shape;10913;p14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4" name="Google Shape;10914;p14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5" name="Google Shape;10915;p14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6" name="Google Shape;10916;p14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7" name="Google Shape;10917;p14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8" name="Google Shape;10918;p14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19" name="Google Shape;10919;p14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0" name="Google Shape;10920;p14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1" name="Google Shape;10921;p14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2" name="Google Shape;10922;p14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3" name="Google Shape;10923;p14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4" name="Google Shape;10924;p14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5" name="Google Shape;10925;p14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6" name="Google Shape;10926;p14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7" name="Google Shape;10927;p14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8" name="Google Shape;10928;p14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29" name="Google Shape;10929;p14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0" name="Google Shape;10930;p14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1" name="Google Shape;10931;p14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2" name="Google Shape;10932;p14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3" name="Google Shape;10933;p14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4" name="Google Shape;10934;p14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5" name="Google Shape;10935;p14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6" name="Google Shape;10936;p14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7" name="Google Shape;10937;p14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8" name="Google Shape;10938;p14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39" name="Google Shape;10939;p14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0" name="Google Shape;10940;p14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1" name="Google Shape;10941;p14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2" name="Google Shape;10942;p14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3" name="Google Shape;10943;p14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4" name="Google Shape;10944;p14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5" name="Google Shape;10945;p14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6" name="Google Shape;10946;p14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7" name="Google Shape;10947;p14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8" name="Google Shape;10948;p14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49" name="Google Shape;10949;p14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0" name="Google Shape;10950;p14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1" name="Google Shape;10951;p14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2" name="Google Shape;10952;p14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3" name="Google Shape;10953;p14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4" name="Google Shape;10954;p14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5" name="Google Shape;10955;p14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6" name="Google Shape;10956;p14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7" name="Google Shape;10957;p14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8" name="Google Shape;10958;p14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59" name="Google Shape;10959;p14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0" name="Google Shape;10960;p14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1" name="Google Shape;10961;p14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2" name="Google Shape;10962;p14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3" name="Google Shape;10963;p14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4" name="Google Shape;10964;p14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5" name="Google Shape;10965;p14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6" name="Google Shape;10966;p14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7" name="Google Shape;10967;p14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8" name="Google Shape;10968;p14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69" name="Google Shape;10969;p14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0" name="Google Shape;10970;p14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1" name="Google Shape;10971;p14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2" name="Google Shape;10972;p14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3" name="Google Shape;10973;p14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4" name="Google Shape;10974;p14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5" name="Google Shape;10975;p14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6" name="Google Shape;10976;p14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7" name="Google Shape;10977;p14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8" name="Google Shape;10978;p14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79" name="Google Shape;10979;p14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0" name="Google Shape;10980;p14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1" name="Google Shape;10981;p14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2" name="Google Shape;10982;p14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3" name="Google Shape;10983;p14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4" name="Google Shape;10984;p14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5" name="Google Shape;10985;p14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6" name="Google Shape;10986;p14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7" name="Google Shape;10987;p14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8" name="Google Shape;10988;p14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89" name="Google Shape;10989;p14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0" name="Google Shape;10990;p14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1" name="Google Shape;10991;p14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2" name="Google Shape;10992;p14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3" name="Google Shape;10993;p14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4" name="Google Shape;10994;p14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5" name="Google Shape;10995;p14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6" name="Google Shape;10996;p14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7" name="Google Shape;10997;p14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8" name="Google Shape;10998;p14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999" name="Google Shape;10999;p14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0" name="Google Shape;11000;p14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1" name="Google Shape;11001;p14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2" name="Google Shape;11002;p14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3" name="Google Shape;11003;p14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4" name="Google Shape;11004;p14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5" name="Google Shape;11005;p14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6" name="Google Shape;11006;p14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7" name="Google Shape;11007;p14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8" name="Google Shape;11008;p14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09" name="Google Shape;11009;p14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0" name="Google Shape;11010;p14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1" name="Google Shape;11011;p14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2" name="Google Shape;11012;p14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3" name="Google Shape;11013;p14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4" name="Google Shape;11014;p14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5" name="Google Shape;11015;p14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6" name="Google Shape;11016;p14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7" name="Google Shape;11017;p14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8" name="Google Shape;11018;p14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19" name="Google Shape;11019;p14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0" name="Google Shape;11020;p14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1" name="Google Shape;11021;p14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2" name="Google Shape;11022;p14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3" name="Google Shape;11023;p14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4" name="Google Shape;11024;p14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5" name="Google Shape;11025;p14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26" name="Google Shape;11026;p14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027" name="Google Shape;11027;p140"/>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1028" name="Google Shape;11028;p140"/>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11029"/>
        <p:cNvGrpSpPr/>
        <p:nvPr/>
      </p:nvGrpSpPr>
      <p:grpSpPr>
        <a:xfrm>
          <a:off x="0" y="0"/>
          <a:ext cx="0" cy="0"/>
          <a:chOff x="0" y="0"/>
          <a:chExt cx="0" cy="0"/>
        </a:xfrm>
      </p:grpSpPr>
      <p:sp>
        <p:nvSpPr>
          <p:cNvPr id="11030" name="Google Shape;11030;p141"/>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1031" name="Google Shape;11031;p141"/>
          <p:cNvPicPr preferRelativeResize="0"/>
          <p:nvPr/>
        </p:nvPicPr>
        <p:blipFill rotWithShape="1">
          <a:blip r:embed="rId2">
            <a:alphaModFix/>
          </a:blip>
          <a:srcRect t="18090" r="4251" b="18089"/>
          <a:stretch/>
        </p:blipFill>
        <p:spPr>
          <a:xfrm>
            <a:off x="7620163" y="11"/>
            <a:ext cx="2286400" cy="2286400"/>
          </a:xfrm>
          <a:prstGeom prst="ellipse">
            <a:avLst/>
          </a:prstGeom>
          <a:noFill/>
          <a:ln>
            <a:noFill/>
          </a:ln>
        </p:spPr>
      </p:pic>
      <p:sp>
        <p:nvSpPr>
          <p:cNvPr id="11032" name="Google Shape;11032;p141"/>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1033" name="Google Shape;11033;p141"/>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1034" name="Google Shape;11034;p141"/>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35" name="Google Shape;11035;p141"/>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1036" name="Google Shape;11036;p141"/>
          <p:cNvPicPr preferRelativeResize="0"/>
          <p:nvPr/>
        </p:nvPicPr>
        <p:blipFill rotWithShape="1">
          <a:blip r:embed="rId3">
            <a:alphaModFix/>
          </a:blip>
          <a:srcRect l="33473" t="11983" r="24193" b="24544"/>
          <a:stretch/>
        </p:blipFill>
        <p:spPr>
          <a:xfrm>
            <a:off x="9906281" y="2285596"/>
            <a:ext cx="2286019" cy="2286224"/>
          </a:xfrm>
          <a:prstGeom prst="rect">
            <a:avLst/>
          </a:prstGeom>
          <a:noFill/>
          <a:ln>
            <a:noFill/>
          </a:ln>
        </p:spPr>
      </p:pic>
      <p:pic>
        <p:nvPicPr>
          <p:cNvPr id="11037" name="Google Shape;11037;p141"/>
          <p:cNvPicPr preferRelativeResize="0"/>
          <p:nvPr/>
        </p:nvPicPr>
        <p:blipFill rotWithShape="1">
          <a:blip r:embed="rId4">
            <a:alphaModFix/>
          </a:blip>
          <a:srcRect/>
          <a:stretch/>
        </p:blipFill>
        <p:spPr>
          <a:xfrm>
            <a:off x="7619422" y="4373046"/>
            <a:ext cx="4572433" cy="2484921"/>
          </a:xfrm>
          <a:prstGeom prst="rect">
            <a:avLst/>
          </a:prstGeom>
          <a:noFill/>
          <a:ln>
            <a:noFill/>
          </a:ln>
        </p:spPr>
      </p:pic>
      <p:grpSp>
        <p:nvGrpSpPr>
          <p:cNvPr id="11038" name="Google Shape;11038;p141"/>
          <p:cNvGrpSpPr/>
          <p:nvPr/>
        </p:nvGrpSpPr>
        <p:grpSpPr>
          <a:xfrm>
            <a:off x="7619449" y="2286631"/>
            <a:ext cx="2286329" cy="2285291"/>
            <a:chOff x="1189450" y="238125"/>
            <a:chExt cx="5177375" cy="5175025"/>
          </a:xfrm>
        </p:grpSpPr>
        <p:sp>
          <p:nvSpPr>
            <p:cNvPr id="11039" name="Google Shape;11039;p14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0" name="Google Shape;11040;p14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1" name="Google Shape;11041;p14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2" name="Google Shape;11042;p14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3" name="Google Shape;11043;p14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4" name="Google Shape;11044;p14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5" name="Google Shape;11045;p14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6" name="Google Shape;11046;p14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7" name="Google Shape;11047;p14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8" name="Google Shape;11048;p14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49" name="Google Shape;11049;p14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0" name="Google Shape;11050;p14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1" name="Google Shape;11051;p14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2" name="Google Shape;11052;p14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3" name="Google Shape;11053;p14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4" name="Google Shape;11054;p14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5" name="Google Shape;11055;p14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6" name="Google Shape;11056;p14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7" name="Google Shape;11057;p14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8" name="Google Shape;11058;p14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59" name="Google Shape;11059;p14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0" name="Google Shape;11060;p14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1" name="Google Shape;11061;p14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2" name="Google Shape;11062;p14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3" name="Google Shape;11063;p14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4" name="Google Shape;11064;p14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5" name="Google Shape;11065;p14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6" name="Google Shape;11066;p14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7" name="Google Shape;11067;p14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8" name="Google Shape;11068;p14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69" name="Google Shape;11069;p14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0" name="Google Shape;11070;p14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1" name="Google Shape;11071;p14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2" name="Google Shape;11072;p14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3" name="Google Shape;11073;p14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4" name="Google Shape;11074;p14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5" name="Google Shape;11075;p14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6" name="Google Shape;11076;p14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7" name="Google Shape;11077;p14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8" name="Google Shape;11078;p14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79" name="Google Shape;11079;p14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0" name="Google Shape;11080;p14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1" name="Google Shape;11081;p14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2" name="Google Shape;11082;p14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3" name="Google Shape;11083;p14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4" name="Google Shape;11084;p14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5" name="Google Shape;11085;p14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6" name="Google Shape;11086;p14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7" name="Google Shape;11087;p14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8" name="Google Shape;11088;p14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89" name="Google Shape;11089;p14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0" name="Google Shape;11090;p14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1" name="Google Shape;11091;p14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2" name="Google Shape;11092;p14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3" name="Google Shape;11093;p14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4" name="Google Shape;11094;p14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5" name="Google Shape;11095;p14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6" name="Google Shape;11096;p14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7" name="Google Shape;11097;p14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8" name="Google Shape;11098;p14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099" name="Google Shape;11099;p14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0" name="Google Shape;11100;p14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1" name="Google Shape;11101;p14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2" name="Google Shape;11102;p14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3" name="Google Shape;11103;p14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4" name="Google Shape;11104;p14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5" name="Google Shape;11105;p14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6" name="Google Shape;11106;p14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7" name="Google Shape;11107;p14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8" name="Google Shape;11108;p14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09" name="Google Shape;11109;p14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0" name="Google Shape;11110;p14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1" name="Google Shape;11111;p14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2" name="Google Shape;11112;p14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3" name="Google Shape;11113;p14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4" name="Google Shape;11114;p14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5" name="Google Shape;11115;p14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6" name="Google Shape;11116;p14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7" name="Google Shape;11117;p14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8" name="Google Shape;11118;p14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19" name="Google Shape;11119;p14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0" name="Google Shape;11120;p14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1" name="Google Shape;11121;p14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2" name="Google Shape;11122;p14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3" name="Google Shape;11123;p14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4" name="Google Shape;11124;p14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5" name="Google Shape;11125;p14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6" name="Google Shape;11126;p14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7" name="Google Shape;11127;p14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8" name="Google Shape;11128;p14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29" name="Google Shape;11129;p14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0" name="Google Shape;11130;p14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1" name="Google Shape;11131;p14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2" name="Google Shape;11132;p14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3" name="Google Shape;11133;p14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4" name="Google Shape;11134;p14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5" name="Google Shape;11135;p14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6" name="Google Shape;11136;p14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7" name="Google Shape;11137;p14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8" name="Google Shape;11138;p14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39" name="Google Shape;11139;p14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0" name="Google Shape;11140;p14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1" name="Google Shape;11141;p14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2" name="Google Shape;11142;p14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3" name="Google Shape;11143;p14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4" name="Google Shape;11144;p14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5" name="Google Shape;11145;p14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6" name="Google Shape;11146;p14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7" name="Google Shape;11147;p14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8" name="Google Shape;11148;p14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49" name="Google Shape;11149;p14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0" name="Google Shape;11150;p14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1" name="Google Shape;11151;p14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2" name="Google Shape;11152;p14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3" name="Google Shape;11153;p14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4" name="Google Shape;11154;p14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5" name="Google Shape;11155;p14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6" name="Google Shape;11156;p14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7" name="Google Shape;11157;p14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8" name="Google Shape;11158;p14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59" name="Google Shape;11159;p14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0" name="Google Shape;11160;p14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1" name="Google Shape;11161;p14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2" name="Google Shape;11162;p14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3" name="Google Shape;11163;p14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4" name="Google Shape;11164;p14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5" name="Google Shape;11165;p14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6" name="Google Shape;11166;p14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7" name="Google Shape;11167;p14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8" name="Google Shape;11168;p14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69" name="Google Shape;11169;p14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0" name="Google Shape;11170;p14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1" name="Google Shape;11171;p14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2" name="Google Shape;11172;p14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3" name="Google Shape;11173;p14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4" name="Google Shape;11174;p14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5" name="Google Shape;11175;p14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6" name="Google Shape;11176;p14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7" name="Google Shape;11177;p14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8" name="Google Shape;11178;p14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79" name="Google Shape;11179;p14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0" name="Google Shape;11180;p14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1" name="Google Shape;11181;p14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2" name="Google Shape;11182;p14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3" name="Google Shape;11183;p14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4" name="Google Shape;11184;p14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5" name="Google Shape;11185;p14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6" name="Google Shape;11186;p14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7" name="Google Shape;11187;p14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8" name="Google Shape;11188;p14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89" name="Google Shape;11189;p14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0" name="Google Shape;11190;p14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1" name="Google Shape;11191;p14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2" name="Google Shape;11192;p14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3" name="Google Shape;11193;p14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4" name="Google Shape;11194;p14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5" name="Google Shape;11195;p14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6" name="Google Shape;11196;p14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7" name="Google Shape;11197;p14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8" name="Google Shape;11198;p14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199" name="Google Shape;11199;p14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0" name="Google Shape;11200;p14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1" name="Google Shape;11201;p14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2" name="Google Shape;11202;p14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3" name="Google Shape;11203;p14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4" name="Google Shape;11204;p14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5" name="Google Shape;11205;p14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6" name="Google Shape;11206;p14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7" name="Google Shape;11207;p14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8" name="Google Shape;11208;p14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09" name="Google Shape;11209;p14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0" name="Google Shape;11210;p14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1" name="Google Shape;11211;p14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2" name="Google Shape;11212;p14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3" name="Google Shape;11213;p14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4" name="Google Shape;11214;p14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5" name="Google Shape;11215;p14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6" name="Google Shape;11216;p14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7" name="Google Shape;11217;p14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8" name="Google Shape;11218;p14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19" name="Google Shape;11219;p14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0" name="Google Shape;11220;p14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1" name="Google Shape;11221;p14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2" name="Google Shape;11222;p14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3" name="Google Shape;11223;p14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4" name="Google Shape;11224;p14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5" name="Google Shape;11225;p14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6" name="Google Shape;11226;p14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7" name="Google Shape;11227;p14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8" name="Google Shape;11228;p14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29" name="Google Shape;11229;p14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0" name="Google Shape;11230;p14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1" name="Google Shape;11231;p14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2" name="Google Shape;11232;p14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3" name="Google Shape;11233;p14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4" name="Google Shape;11234;p14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5" name="Google Shape;11235;p14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6" name="Google Shape;11236;p14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7" name="Google Shape;11237;p14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8" name="Google Shape;11238;p14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39" name="Google Shape;11239;p14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0" name="Google Shape;11240;p14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1" name="Google Shape;11241;p14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2" name="Google Shape;11242;p14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3" name="Google Shape;11243;p14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4" name="Google Shape;11244;p14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5" name="Google Shape;11245;p14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6" name="Google Shape;11246;p14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7" name="Google Shape;11247;p14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8" name="Google Shape;11248;p14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49" name="Google Shape;11249;p14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0" name="Google Shape;11250;p14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1" name="Google Shape;11251;p14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2" name="Google Shape;11252;p14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3" name="Google Shape;11253;p14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4" name="Google Shape;11254;p14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5" name="Google Shape;11255;p14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6" name="Google Shape;11256;p14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7" name="Google Shape;11257;p14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8" name="Google Shape;11258;p14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59" name="Google Shape;11259;p14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0" name="Google Shape;11260;p14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1" name="Google Shape;11261;p14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2" name="Google Shape;11262;p14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3" name="Google Shape;11263;p14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4" name="Google Shape;11264;p14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5" name="Google Shape;11265;p14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6" name="Google Shape;11266;p14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7" name="Google Shape;11267;p14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8" name="Google Shape;11268;p14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69" name="Google Shape;11269;p14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0" name="Google Shape;11270;p14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1" name="Google Shape;11271;p14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2" name="Google Shape;11272;p14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3" name="Google Shape;11273;p14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4" name="Google Shape;11274;p14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5" name="Google Shape;11275;p14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6" name="Google Shape;11276;p14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7" name="Google Shape;11277;p14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8" name="Google Shape;11278;p14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79" name="Google Shape;11279;p14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0" name="Google Shape;11280;p14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1" name="Google Shape;11281;p14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2" name="Google Shape;11282;p14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3" name="Google Shape;11283;p14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4" name="Google Shape;11284;p14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5" name="Google Shape;11285;p14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6" name="Google Shape;11286;p14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7" name="Google Shape;11287;p14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8" name="Google Shape;11288;p14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89" name="Google Shape;11289;p14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0" name="Google Shape;11290;p14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1" name="Google Shape;11291;p14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2" name="Google Shape;11292;p14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3" name="Google Shape;11293;p14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4" name="Google Shape;11294;p14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5" name="Google Shape;11295;p14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6" name="Google Shape;11296;p14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7" name="Google Shape;11297;p14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8" name="Google Shape;11298;p14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299" name="Google Shape;11299;p14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0" name="Google Shape;11300;p14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1" name="Google Shape;11301;p14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2" name="Google Shape;11302;p14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3" name="Google Shape;11303;p14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4" name="Google Shape;11304;p14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5" name="Google Shape;11305;p14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6" name="Google Shape;11306;p14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7" name="Google Shape;11307;p14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8" name="Google Shape;11308;p14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09" name="Google Shape;11309;p14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0" name="Google Shape;11310;p14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1" name="Google Shape;11311;p14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2" name="Google Shape;11312;p14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3" name="Google Shape;11313;p14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4" name="Google Shape;11314;p14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5" name="Google Shape;11315;p14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6" name="Google Shape;11316;p14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7" name="Google Shape;11317;p14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8" name="Google Shape;11318;p14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19" name="Google Shape;11319;p14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0" name="Google Shape;11320;p14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1" name="Google Shape;11321;p14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2" name="Google Shape;11322;p14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3" name="Google Shape;11323;p14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4" name="Google Shape;11324;p14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5" name="Google Shape;11325;p14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6" name="Google Shape;11326;p14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7" name="Google Shape;11327;p14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8" name="Google Shape;11328;p14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29" name="Google Shape;11329;p14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0" name="Google Shape;11330;p14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1" name="Google Shape;11331;p14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2" name="Google Shape;11332;p14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3" name="Google Shape;11333;p14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4" name="Google Shape;11334;p14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5" name="Google Shape;11335;p14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6" name="Google Shape;11336;p14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7" name="Google Shape;11337;p14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8" name="Google Shape;11338;p14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39" name="Google Shape;11339;p14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0" name="Google Shape;11340;p14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1" name="Google Shape;11341;p14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2" name="Google Shape;11342;p14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3" name="Google Shape;11343;p14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4" name="Google Shape;11344;p14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5" name="Google Shape;11345;p14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6" name="Google Shape;11346;p14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7" name="Google Shape;11347;p14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8" name="Google Shape;11348;p14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49" name="Google Shape;11349;p14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0" name="Google Shape;11350;p14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1" name="Google Shape;11351;p14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2" name="Google Shape;11352;p14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3" name="Google Shape;11353;p14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4" name="Google Shape;11354;p14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5" name="Google Shape;11355;p14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6" name="Google Shape;11356;p14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7" name="Google Shape;11357;p14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8" name="Google Shape;11358;p14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59" name="Google Shape;11359;p14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0" name="Google Shape;11360;p14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1" name="Google Shape;11361;p14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2" name="Google Shape;11362;p14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3" name="Google Shape;11363;p14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4" name="Google Shape;11364;p14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5" name="Google Shape;11365;p14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6" name="Google Shape;11366;p14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7" name="Google Shape;11367;p14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8" name="Google Shape;11368;p14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69" name="Google Shape;11369;p14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0" name="Google Shape;11370;p14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1" name="Google Shape;11371;p14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2" name="Google Shape;11372;p14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3" name="Google Shape;11373;p14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4" name="Google Shape;11374;p14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5" name="Google Shape;11375;p14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6" name="Google Shape;11376;p14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7" name="Google Shape;11377;p14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8" name="Google Shape;11378;p14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79" name="Google Shape;11379;p14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0" name="Google Shape;11380;p14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1" name="Google Shape;11381;p14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2" name="Google Shape;11382;p14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3" name="Google Shape;11383;p14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4" name="Google Shape;11384;p14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5" name="Google Shape;11385;p14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6" name="Google Shape;11386;p14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7" name="Google Shape;11387;p14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8" name="Google Shape;11388;p14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89" name="Google Shape;11389;p14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0" name="Google Shape;11390;p14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1" name="Google Shape;11391;p14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2" name="Google Shape;11392;p14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3" name="Google Shape;11393;p14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4" name="Google Shape;11394;p14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5" name="Google Shape;11395;p14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6" name="Google Shape;11396;p14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7" name="Google Shape;11397;p14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8" name="Google Shape;11398;p14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399" name="Google Shape;11399;p14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0" name="Google Shape;11400;p14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1" name="Google Shape;11401;p14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2" name="Google Shape;11402;p14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3" name="Google Shape;11403;p14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4" name="Google Shape;11404;p14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5" name="Google Shape;11405;p14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6" name="Google Shape;11406;p14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7" name="Google Shape;11407;p14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8" name="Google Shape;11408;p14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09" name="Google Shape;11409;p14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0" name="Google Shape;11410;p14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1" name="Google Shape;11411;p14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2" name="Google Shape;11412;p14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3" name="Google Shape;11413;p14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4" name="Google Shape;11414;p14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5" name="Google Shape;11415;p14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6" name="Google Shape;11416;p14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7" name="Google Shape;11417;p14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8" name="Google Shape;11418;p14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19" name="Google Shape;11419;p14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0" name="Google Shape;11420;p14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1" name="Google Shape;11421;p14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2" name="Google Shape;11422;p14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3" name="Google Shape;11423;p14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4" name="Google Shape;11424;p14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5" name="Google Shape;11425;p14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6" name="Google Shape;11426;p14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7" name="Google Shape;11427;p14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8" name="Google Shape;11428;p14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29" name="Google Shape;11429;p14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0" name="Google Shape;11430;p14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1" name="Google Shape;11431;p14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2" name="Google Shape;11432;p14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3" name="Google Shape;11433;p14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4" name="Google Shape;11434;p14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5" name="Google Shape;11435;p14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6" name="Google Shape;11436;p14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7" name="Google Shape;11437;p14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8" name="Google Shape;11438;p14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39" name="Google Shape;11439;p14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0" name="Google Shape;11440;p14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1" name="Google Shape;11441;p14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2" name="Google Shape;11442;p14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3" name="Google Shape;11443;p14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4" name="Google Shape;11444;p14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5" name="Google Shape;11445;p14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6" name="Google Shape;11446;p14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7" name="Google Shape;11447;p14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8" name="Google Shape;11448;p14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49" name="Google Shape;11449;p14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0" name="Google Shape;11450;p14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1" name="Google Shape;11451;p14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2" name="Google Shape;11452;p14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3" name="Google Shape;11453;p14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4" name="Google Shape;11454;p14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5" name="Google Shape;11455;p14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6" name="Google Shape;11456;p14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7" name="Google Shape;11457;p14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8" name="Google Shape;11458;p14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59" name="Google Shape;11459;p14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0" name="Google Shape;11460;p14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1" name="Google Shape;11461;p14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2" name="Google Shape;11462;p14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3" name="Google Shape;11463;p14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4" name="Google Shape;11464;p14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5" name="Google Shape;11465;p14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6" name="Google Shape;11466;p14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7" name="Google Shape;11467;p14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8" name="Google Shape;11468;p14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69" name="Google Shape;11469;p14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0" name="Google Shape;11470;p14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1" name="Google Shape;11471;p14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2" name="Google Shape;11472;p14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3" name="Google Shape;11473;p14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4" name="Google Shape;11474;p14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5" name="Google Shape;11475;p14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6" name="Google Shape;11476;p14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7" name="Google Shape;11477;p14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8" name="Google Shape;11478;p14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79" name="Google Shape;11479;p14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0" name="Google Shape;11480;p14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1" name="Google Shape;11481;p14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2" name="Google Shape;11482;p14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3" name="Google Shape;11483;p14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4" name="Google Shape;11484;p14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5" name="Google Shape;11485;p14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6" name="Google Shape;11486;p14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7" name="Google Shape;11487;p14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8" name="Google Shape;11488;p14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89" name="Google Shape;11489;p14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0" name="Google Shape;11490;p14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1" name="Google Shape;11491;p14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2" name="Google Shape;11492;p14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3" name="Google Shape;11493;p14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4" name="Google Shape;11494;p14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5" name="Google Shape;11495;p14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6" name="Google Shape;11496;p14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7" name="Google Shape;11497;p14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8" name="Google Shape;11498;p14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499" name="Google Shape;11499;p14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0" name="Google Shape;11500;p14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1" name="Google Shape;11501;p14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2" name="Google Shape;11502;p14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3" name="Google Shape;11503;p14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4" name="Google Shape;11504;p14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5" name="Google Shape;11505;p14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6" name="Google Shape;11506;p14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7" name="Google Shape;11507;p14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8" name="Google Shape;11508;p14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09" name="Google Shape;11509;p14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0" name="Google Shape;11510;p14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1" name="Google Shape;11511;p14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2" name="Google Shape;11512;p14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3" name="Google Shape;11513;p14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4" name="Google Shape;11514;p14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5" name="Google Shape;11515;p14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6" name="Google Shape;11516;p14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7" name="Google Shape;11517;p14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8" name="Google Shape;11518;p14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19" name="Google Shape;11519;p14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0" name="Google Shape;11520;p14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1" name="Google Shape;11521;p14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2" name="Google Shape;11522;p14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3" name="Google Shape;11523;p14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4" name="Google Shape;11524;p14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5" name="Google Shape;11525;p14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6" name="Google Shape;11526;p14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7" name="Google Shape;11527;p14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8" name="Google Shape;11528;p14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29" name="Google Shape;11529;p14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0" name="Google Shape;11530;p14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1" name="Google Shape;11531;p14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2" name="Google Shape;11532;p14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3" name="Google Shape;11533;p14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4" name="Google Shape;11534;p14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5" name="Google Shape;11535;p14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6" name="Google Shape;11536;p14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7" name="Google Shape;11537;p14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8" name="Google Shape;11538;p14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39" name="Google Shape;11539;p14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0" name="Google Shape;11540;p14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1" name="Google Shape;11541;p14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2" name="Google Shape;11542;p14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3" name="Google Shape;11543;p14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4" name="Google Shape;11544;p14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5" name="Google Shape;11545;p14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6" name="Google Shape;11546;p14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7" name="Google Shape;11547;p14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8" name="Google Shape;11548;p14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49" name="Google Shape;11549;p14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0" name="Google Shape;11550;p14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1" name="Google Shape;11551;p14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2" name="Google Shape;11552;p14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3" name="Google Shape;11553;p14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4" name="Google Shape;11554;p14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5" name="Google Shape;11555;p14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6" name="Google Shape;11556;p14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7" name="Google Shape;11557;p14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8" name="Google Shape;11558;p14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59" name="Google Shape;11559;p14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0" name="Google Shape;11560;p14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1" name="Google Shape;11561;p14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2" name="Google Shape;11562;p14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3" name="Google Shape;11563;p14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4" name="Google Shape;11564;p14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5" name="Google Shape;11565;p14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6" name="Google Shape;11566;p14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7" name="Google Shape;11567;p14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8" name="Google Shape;11568;p14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69" name="Google Shape;11569;p14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0" name="Google Shape;11570;p14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1" name="Google Shape;11571;p14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2" name="Google Shape;11572;p14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3" name="Google Shape;11573;p14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4" name="Google Shape;11574;p14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5" name="Google Shape;11575;p14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6" name="Google Shape;11576;p14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7" name="Google Shape;11577;p14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8" name="Google Shape;11578;p14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79" name="Google Shape;11579;p14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0" name="Google Shape;11580;p14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1" name="Google Shape;11581;p14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2" name="Google Shape;11582;p14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3" name="Google Shape;11583;p14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4" name="Google Shape;11584;p14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5" name="Google Shape;11585;p14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6" name="Google Shape;11586;p14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7" name="Google Shape;11587;p14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8" name="Google Shape;11588;p14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89" name="Google Shape;11589;p14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0" name="Google Shape;11590;p14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1" name="Google Shape;11591;p14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2" name="Google Shape;11592;p14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3" name="Google Shape;11593;p14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4" name="Google Shape;11594;p14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5" name="Google Shape;11595;p14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6" name="Google Shape;11596;p14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7" name="Google Shape;11597;p14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8" name="Google Shape;11598;p14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599" name="Google Shape;11599;p14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0" name="Google Shape;11600;p14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1" name="Google Shape;11601;p14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2" name="Google Shape;11602;p14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3" name="Google Shape;11603;p14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4" name="Google Shape;11604;p14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5" name="Google Shape;11605;p14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6" name="Google Shape;11606;p14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pic>
        <p:nvPicPr>
          <p:cNvPr id="11607" name="Google Shape;11607;p141"/>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608"/>
        <p:cNvGrpSpPr/>
        <p:nvPr/>
      </p:nvGrpSpPr>
      <p:grpSpPr>
        <a:xfrm>
          <a:off x="0" y="0"/>
          <a:ext cx="0" cy="0"/>
          <a:chOff x="0" y="0"/>
          <a:chExt cx="0" cy="0"/>
        </a:xfrm>
      </p:grpSpPr>
      <p:sp>
        <p:nvSpPr>
          <p:cNvPr id="11609" name="Google Shape;11609;p142"/>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1610" name="Google Shape;11610;p14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11" name="Google Shape;11611;p14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11612"/>
        <p:cNvGrpSpPr/>
        <p:nvPr/>
      </p:nvGrpSpPr>
      <p:grpSpPr>
        <a:xfrm>
          <a:off x="0" y="0"/>
          <a:ext cx="0" cy="0"/>
          <a:chOff x="0" y="0"/>
          <a:chExt cx="0" cy="0"/>
        </a:xfrm>
      </p:grpSpPr>
      <p:grpSp>
        <p:nvGrpSpPr>
          <p:cNvPr id="11613" name="Google Shape;11613;p143"/>
          <p:cNvGrpSpPr/>
          <p:nvPr/>
        </p:nvGrpSpPr>
        <p:grpSpPr>
          <a:xfrm>
            <a:off x="3591255" y="13"/>
            <a:ext cx="5009509" cy="6858288"/>
            <a:chOff x="1895100" y="238125"/>
            <a:chExt cx="3826000" cy="5238000"/>
          </a:xfrm>
        </p:grpSpPr>
        <p:sp>
          <p:nvSpPr>
            <p:cNvPr id="11614" name="Google Shape;11614;p14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15" name="Google Shape;11615;p14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616" name="Google Shape;11616;p143"/>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1617" name="Google Shape;11617;p14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18" name="Google Shape;11618;p14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1619"/>
        <p:cNvGrpSpPr/>
        <p:nvPr/>
      </p:nvGrpSpPr>
      <p:grpSpPr>
        <a:xfrm>
          <a:off x="0" y="0"/>
          <a:ext cx="0" cy="0"/>
          <a:chOff x="0" y="0"/>
          <a:chExt cx="0" cy="0"/>
        </a:xfrm>
      </p:grpSpPr>
      <p:sp>
        <p:nvSpPr>
          <p:cNvPr id="11620" name="Google Shape;11620;p14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621" name="Google Shape;11621;p144"/>
          <p:cNvGrpSpPr/>
          <p:nvPr/>
        </p:nvGrpSpPr>
        <p:grpSpPr>
          <a:xfrm>
            <a:off x="10721565" y="6371462"/>
            <a:ext cx="797703" cy="227212"/>
            <a:chOff x="238125" y="1822850"/>
            <a:chExt cx="7080200" cy="2016675"/>
          </a:xfrm>
        </p:grpSpPr>
        <p:sp>
          <p:nvSpPr>
            <p:cNvPr id="11622" name="Google Shape;11622;p1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3" name="Google Shape;11623;p1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4" name="Google Shape;11624;p1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5" name="Google Shape;11625;p1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6" name="Google Shape;11626;p1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7" name="Google Shape;11627;p1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28" name="Google Shape;11628;p1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629" name="Google Shape;11629;p144"/>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630" name="Google Shape;11630;p144"/>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1631" name="Google Shape;11631;p144"/>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32" name="Google Shape;11632;p144"/>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1633" name="Google Shape;11633;p14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2699"/>
        <p:cNvGrpSpPr/>
        <p:nvPr/>
      </p:nvGrpSpPr>
      <p:grpSpPr>
        <a:xfrm>
          <a:off x="0" y="0"/>
          <a:ext cx="0" cy="0"/>
          <a:chOff x="0" y="0"/>
          <a:chExt cx="0" cy="0"/>
        </a:xfrm>
      </p:grpSpPr>
      <p:pic>
        <p:nvPicPr>
          <p:cNvPr id="2700" name="Google Shape;2700;p53"/>
          <p:cNvPicPr preferRelativeResize="0"/>
          <p:nvPr/>
        </p:nvPicPr>
        <p:blipFill rotWithShape="1">
          <a:blip r:embed="rId2">
            <a:alphaModFix/>
          </a:blip>
          <a:srcRect/>
          <a:stretch/>
        </p:blipFill>
        <p:spPr>
          <a:xfrm>
            <a:off x="10722023" y="6371467"/>
            <a:ext cx="796792" cy="227200"/>
          </a:xfrm>
          <a:prstGeom prst="rect">
            <a:avLst/>
          </a:prstGeom>
          <a:noFill/>
          <a:ln>
            <a:noFill/>
          </a:ln>
        </p:spPr>
      </p:pic>
      <p:sp>
        <p:nvSpPr>
          <p:cNvPr id="2701" name="Google Shape;2701;p53"/>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02" name="Google Shape;2702;p53"/>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03" name="Google Shape;2703;p53"/>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704" name="Google Shape;2704;p5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05" name="Google Shape;2705;p53"/>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06" name="Google Shape;2706;p53"/>
          <p:cNvSpPr txBox="1">
            <a:spLocks noGrp="1"/>
          </p:cNvSpPr>
          <p:nvPr>
            <p:ph type="subTitle" idx="2"/>
          </p:nvPr>
        </p:nvSpPr>
        <p:spPr>
          <a:xfrm>
            <a:off x="774700" y="269249"/>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2707" name="Google Shape;2707;p5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11634"/>
        <p:cNvGrpSpPr/>
        <p:nvPr/>
      </p:nvGrpSpPr>
      <p:grpSpPr>
        <a:xfrm>
          <a:off x="0" y="0"/>
          <a:ext cx="0" cy="0"/>
          <a:chOff x="0" y="0"/>
          <a:chExt cx="0" cy="0"/>
        </a:xfrm>
      </p:grpSpPr>
      <p:grpSp>
        <p:nvGrpSpPr>
          <p:cNvPr id="11635" name="Google Shape;11635;p145"/>
          <p:cNvGrpSpPr/>
          <p:nvPr/>
        </p:nvGrpSpPr>
        <p:grpSpPr>
          <a:xfrm>
            <a:off x="2582137" y="8"/>
            <a:ext cx="4929377" cy="6858189"/>
            <a:chOff x="1926275" y="238125"/>
            <a:chExt cx="3765950" cy="5239525"/>
          </a:xfrm>
        </p:grpSpPr>
        <p:sp>
          <p:nvSpPr>
            <p:cNvPr id="11636" name="Google Shape;11636;p14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37" name="Google Shape;11637;p14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38" name="Google Shape;11638;p14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39" name="Google Shape;11639;p14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0" name="Google Shape;11640;p14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1" name="Google Shape;11641;p14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2" name="Google Shape;11642;p14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3" name="Google Shape;11643;p14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4" name="Google Shape;11644;p14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5" name="Google Shape;11645;p14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6" name="Google Shape;11646;p14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7" name="Google Shape;11647;p14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8" name="Google Shape;11648;p14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49" name="Google Shape;11649;p14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0" name="Google Shape;11650;p14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1" name="Google Shape;11651;p14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2" name="Google Shape;11652;p14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3" name="Google Shape;11653;p14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4" name="Google Shape;11654;p14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5" name="Google Shape;11655;p14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6" name="Google Shape;11656;p14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7" name="Google Shape;11657;p14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8" name="Google Shape;11658;p14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59" name="Google Shape;11659;p14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0" name="Google Shape;11660;p14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1" name="Google Shape;11661;p14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2" name="Google Shape;11662;p14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3" name="Google Shape;11663;p14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4" name="Google Shape;11664;p14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5" name="Google Shape;11665;p14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6" name="Google Shape;11666;p14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7" name="Google Shape;11667;p14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8" name="Google Shape;11668;p14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69" name="Google Shape;11669;p14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0" name="Google Shape;11670;p14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1" name="Google Shape;11671;p14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2" name="Google Shape;11672;p14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3" name="Google Shape;11673;p14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4" name="Google Shape;11674;p14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5" name="Google Shape;11675;p14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6" name="Google Shape;11676;p14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7" name="Google Shape;11677;p14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8" name="Google Shape;11678;p14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79" name="Google Shape;11679;p14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0" name="Google Shape;11680;p14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1" name="Google Shape;11681;p14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2" name="Google Shape;11682;p14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3" name="Google Shape;11683;p14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4" name="Google Shape;11684;p14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5" name="Google Shape;11685;p14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6" name="Google Shape;11686;p14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7" name="Google Shape;11687;p14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8" name="Google Shape;11688;p14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89" name="Google Shape;11689;p14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0" name="Google Shape;11690;p14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1" name="Google Shape;11691;p14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2" name="Google Shape;11692;p14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3" name="Google Shape;11693;p14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4" name="Google Shape;11694;p14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95" name="Google Shape;11695;p14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696" name="Google Shape;11696;p145"/>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1697" name="Google Shape;11697;p14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698" name="Google Shape;11698;p145"/>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1699" name="Google Shape;11699;p145"/>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1700" name="Google Shape;11700;p145"/>
          <p:cNvGrpSpPr/>
          <p:nvPr/>
        </p:nvGrpSpPr>
        <p:grpSpPr>
          <a:xfrm>
            <a:off x="10721565" y="6371462"/>
            <a:ext cx="797703" cy="227212"/>
            <a:chOff x="238125" y="1822850"/>
            <a:chExt cx="7080200" cy="2016675"/>
          </a:xfrm>
        </p:grpSpPr>
        <p:sp>
          <p:nvSpPr>
            <p:cNvPr id="11701" name="Google Shape;11701;p14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2" name="Google Shape;11702;p14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3" name="Google Shape;11703;p14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4" name="Google Shape;11704;p14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5" name="Google Shape;11705;p14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6" name="Google Shape;11706;p14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07" name="Google Shape;11707;p14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708" name="Google Shape;11708;p145"/>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1709" name="Google Shape;11709;p14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11710"/>
        <p:cNvGrpSpPr/>
        <p:nvPr/>
      </p:nvGrpSpPr>
      <p:grpSpPr>
        <a:xfrm>
          <a:off x="0" y="0"/>
          <a:ext cx="0" cy="0"/>
          <a:chOff x="0" y="0"/>
          <a:chExt cx="0" cy="0"/>
        </a:xfrm>
      </p:grpSpPr>
      <p:sp>
        <p:nvSpPr>
          <p:cNvPr id="11711" name="Google Shape;11711;p146"/>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1712" name="Google Shape;11712;p14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713" name="Google Shape;11713;p146"/>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1714" name="Google Shape;11714;p146"/>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1715" name="Google Shape;11715;p146"/>
          <p:cNvGrpSpPr/>
          <p:nvPr/>
        </p:nvGrpSpPr>
        <p:grpSpPr>
          <a:xfrm>
            <a:off x="10721565" y="6371462"/>
            <a:ext cx="797703" cy="227212"/>
            <a:chOff x="238125" y="1822850"/>
            <a:chExt cx="7080200" cy="2016675"/>
          </a:xfrm>
        </p:grpSpPr>
        <p:sp>
          <p:nvSpPr>
            <p:cNvPr id="11716" name="Google Shape;11716;p14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17" name="Google Shape;11717;p14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18" name="Google Shape;11718;p14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19" name="Google Shape;11719;p14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20" name="Google Shape;11720;p14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21" name="Google Shape;11721;p14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22" name="Google Shape;11722;p14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723" name="Google Shape;11723;p146"/>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1724" name="Google Shape;11724;p14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11725"/>
        <p:cNvGrpSpPr/>
        <p:nvPr/>
      </p:nvGrpSpPr>
      <p:grpSpPr>
        <a:xfrm>
          <a:off x="0" y="0"/>
          <a:ext cx="0" cy="0"/>
          <a:chOff x="0" y="0"/>
          <a:chExt cx="0" cy="0"/>
        </a:xfrm>
      </p:grpSpPr>
      <p:sp>
        <p:nvSpPr>
          <p:cNvPr id="11726" name="Google Shape;11726;p147"/>
          <p:cNvSpPr txBox="1">
            <a:spLocks noGrp="1"/>
          </p:cNvSpPr>
          <p:nvPr>
            <p:ph type="title"/>
          </p:nvPr>
        </p:nvSpPr>
        <p:spPr>
          <a:xfrm>
            <a:off x="6086367"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727" name="Google Shape;11727;p147"/>
          <p:cNvSpPr txBox="1">
            <a:spLocks noGrp="1"/>
          </p:cNvSpPr>
          <p:nvPr>
            <p:ph type="body" idx="1"/>
          </p:nvPr>
        </p:nvSpPr>
        <p:spPr>
          <a:xfrm>
            <a:off x="6086367"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1728" name="Google Shape;11728;p14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1729" name="Google Shape;11729;p147"/>
          <p:cNvSpPr/>
          <p:nvPr/>
        </p:nvSpPr>
        <p:spPr>
          <a:xfrm>
            <a:off x="6287353"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0" name="Google Shape;11730;p147"/>
          <p:cNvSpPr txBox="1">
            <a:spLocks noGrp="1"/>
          </p:cNvSpPr>
          <p:nvPr>
            <p:ph type="subTitle" idx="2"/>
          </p:nvPr>
        </p:nvSpPr>
        <p:spPr>
          <a:xfrm>
            <a:off x="6410067"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11731" name="Google Shape;11731;p147"/>
          <p:cNvGrpSpPr/>
          <p:nvPr/>
        </p:nvGrpSpPr>
        <p:grpSpPr>
          <a:xfrm>
            <a:off x="10721565" y="6371462"/>
            <a:ext cx="797703" cy="227212"/>
            <a:chOff x="238125" y="1822850"/>
            <a:chExt cx="7080200" cy="2016675"/>
          </a:xfrm>
        </p:grpSpPr>
        <p:sp>
          <p:nvSpPr>
            <p:cNvPr id="11732" name="Google Shape;11732;p14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3" name="Google Shape;11733;p14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4" name="Google Shape;11734;p14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5" name="Google Shape;11735;p14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6" name="Google Shape;11736;p14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7" name="Google Shape;11737;p14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38" name="Google Shape;11738;p14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11739"/>
        <p:cNvGrpSpPr/>
        <p:nvPr/>
      </p:nvGrpSpPr>
      <p:grpSpPr>
        <a:xfrm>
          <a:off x="0" y="0"/>
          <a:ext cx="0" cy="0"/>
          <a:chOff x="0" y="0"/>
          <a:chExt cx="0" cy="0"/>
        </a:xfrm>
      </p:grpSpPr>
      <p:sp>
        <p:nvSpPr>
          <p:cNvPr id="11740" name="Google Shape;11740;p148"/>
          <p:cNvSpPr txBox="1">
            <a:spLocks noGrp="1"/>
          </p:cNvSpPr>
          <p:nvPr>
            <p:ph type="title"/>
          </p:nvPr>
        </p:nvSpPr>
        <p:spPr>
          <a:xfrm>
            <a:off x="545903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741" name="Google Shape;11741;p14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1742" name="Google Shape;11742;p148"/>
          <p:cNvGrpSpPr/>
          <p:nvPr/>
        </p:nvGrpSpPr>
        <p:grpSpPr>
          <a:xfrm>
            <a:off x="10721565" y="6371462"/>
            <a:ext cx="797703" cy="227212"/>
            <a:chOff x="238125" y="1822850"/>
            <a:chExt cx="7080200" cy="2016675"/>
          </a:xfrm>
        </p:grpSpPr>
        <p:sp>
          <p:nvSpPr>
            <p:cNvPr id="11743" name="Google Shape;11743;p1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4" name="Google Shape;11744;p1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5" name="Google Shape;11745;p1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6" name="Google Shape;11746;p1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7" name="Google Shape;11747;p1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8" name="Google Shape;11748;p1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49" name="Google Shape;11749;p1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1750" name="Google Shape;11750;p148"/>
          <p:cNvSpPr/>
          <p:nvPr/>
        </p:nvSpPr>
        <p:spPr>
          <a:xfrm>
            <a:off x="0" y="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51" name="Google Shape;11751;p148"/>
          <p:cNvSpPr/>
          <p:nvPr/>
        </p:nvSpPr>
        <p:spPr>
          <a:xfrm>
            <a:off x="2286000" y="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52" name="Google Shape;11752;p148"/>
          <p:cNvSpPr/>
          <p:nvPr/>
        </p:nvSpPr>
        <p:spPr>
          <a:xfrm>
            <a:off x="2286000" y="2286000"/>
            <a:ext cx="2286000" cy="45720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1753" name="Google Shape;11753;p148"/>
          <p:cNvPicPr preferRelativeResize="0"/>
          <p:nvPr/>
        </p:nvPicPr>
        <p:blipFill rotWithShape="1">
          <a:blip r:embed="rId2">
            <a:alphaModFix/>
          </a:blip>
          <a:srcRect r="33302"/>
          <a:stretch/>
        </p:blipFill>
        <p:spPr>
          <a:xfrm>
            <a:off x="0" y="0"/>
            <a:ext cx="2286000" cy="2286000"/>
          </a:xfrm>
          <a:prstGeom prst="ellipse">
            <a:avLst/>
          </a:prstGeom>
          <a:noFill/>
          <a:ln>
            <a:noFill/>
          </a:ln>
        </p:spPr>
      </p:pic>
      <p:pic>
        <p:nvPicPr>
          <p:cNvPr id="11754" name="Google Shape;11754;p148"/>
          <p:cNvPicPr preferRelativeResize="0"/>
          <p:nvPr/>
        </p:nvPicPr>
        <p:blipFill rotWithShape="1">
          <a:blip r:embed="rId3">
            <a:alphaModFix/>
          </a:blip>
          <a:srcRect/>
          <a:stretch/>
        </p:blipFill>
        <p:spPr>
          <a:xfrm>
            <a:off x="2285995" y="2276248"/>
            <a:ext cx="2285999" cy="4581753"/>
          </a:xfrm>
          <a:prstGeom prst="rect">
            <a:avLst/>
          </a:prstGeom>
          <a:noFill/>
          <a:ln>
            <a:noFill/>
          </a:ln>
        </p:spPr>
      </p:pic>
      <p:sp>
        <p:nvSpPr>
          <p:cNvPr id="11755" name="Google Shape;11755;p148"/>
          <p:cNvSpPr txBox="1">
            <a:spLocks noGrp="1"/>
          </p:cNvSpPr>
          <p:nvPr>
            <p:ph type="subTitle" idx="1"/>
          </p:nvPr>
        </p:nvSpPr>
        <p:spPr>
          <a:xfrm>
            <a:off x="5458900"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1756" name="Google Shape;11756;p148"/>
          <p:cNvPicPr preferRelativeResize="0"/>
          <p:nvPr/>
        </p:nvPicPr>
        <p:blipFill rotWithShape="1">
          <a:blip r:embed="rId4">
            <a:alphaModFix/>
          </a:blip>
          <a:srcRect l="25608" r="15303"/>
          <a:stretch/>
        </p:blipFill>
        <p:spPr>
          <a:xfrm>
            <a:off x="-100" y="4572000"/>
            <a:ext cx="2286203" cy="2286000"/>
          </a:xfrm>
          <a:prstGeom prst="rect">
            <a:avLst/>
          </a:prstGeom>
          <a:noFill/>
          <a:ln>
            <a:noFill/>
          </a:ln>
        </p:spPr>
      </p:pic>
      <p:grpSp>
        <p:nvGrpSpPr>
          <p:cNvPr id="11757" name="Google Shape;11757;p148"/>
          <p:cNvGrpSpPr/>
          <p:nvPr/>
        </p:nvGrpSpPr>
        <p:grpSpPr>
          <a:xfrm>
            <a:off x="-157" y="2286347"/>
            <a:ext cx="2286329" cy="2285291"/>
            <a:chOff x="1189450" y="238125"/>
            <a:chExt cx="5177375" cy="5175025"/>
          </a:xfrm>
        </p:grpSpPr>
        <p:sp>
          <p:nvSpPr>
            <p:cNvPr id="11758" name="Google Shape;11758;p14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59" name="Google Shape;11759;p14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0" name="Google Shape;11760;p14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1" name="Google Shape;11761;p14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2" name="Google Shape;11762;p14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3" name="Google Shape;11763;p14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4" name="Google Shape;11764;p14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5" name="Google Shape;11765;p14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6" name="Google Shape;11766;p14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7" name="Google Shape;11767;p14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8" name="Google Shape;11768;p14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69" name="Google Shape;11769;p14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0" name="Google Shape;11770;p14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1" name="Google Shape;11771;p14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2" name="Google Shape;11772;p14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3" name="Google Shape;11773;p14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4" name="Google Shape;11774;p14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5" name="Google Shape;11775;p14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6" name="Google Shape;11776;p14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7" name="Google Shape;11777;p14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8" name="Google Shape;11778;p14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79" name="Google Shape;11779;p14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0" name="Google Shape;11780;p14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1" name="Google Shape;11781;p14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2" name="Google Shape;11782;p14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3" name="Google Shape;11783;p14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4" name="Google Shape;11784;p14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5" name="Google Shape;11785;p14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6" name="Google Shape;11786;p14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7" name="Google Shape;11787;p14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8" name="Google Shape;11788;p14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89" name="Google Shape;11789;p14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0" name="Google Shape;11790;p14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1" name="Google Shape;11791;p14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2" name="Google Shape;11792;p14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3" name="Google Shape;11793;p14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4" name="Google Shape;11794;p14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5" name="Google Shape;11795;p14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6" name="Google Shape;11796;p14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7" name="Google Shape;11797;p14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8" name="Google Shape;11798;p14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799" name="Google Shape;11799;p14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0" name="Google Shape;11800;p14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1" name="Google Shape;11801;p14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2" name="Google Shape;11802;p14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3" name="Google Shape;11803;p14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4" name="Google Shape;11804;p14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5" name="Google Shape;11805;p14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6" name="Google Shape;11806;p14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7" name="Google Shape;11807;p14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8" name="Google Shape;11808;p14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09" name="Google Shape;11809;p14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0" name="Google Shape;11810;p14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1" name="Google Shape;11811;p14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2" name="Google Shape;11812;p14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3" name="Google Shape;11813;p14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4" name="Google Shape;11814;p14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5" name="Google Shape;11815;p14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6" name="Google Shape;11816;p14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7" name="Google Shape;11817;p14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8" name="Google Shape;11818;p14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19" name="Google Shape;11819;p14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0" name="Google Shape;11820;p14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1" name="Google Shape;11821;p14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2" name="Google Shape;11822;p14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3" name="Google Shape;11823;p14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4" name="Google Shape;11824;p14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5" name="Google Shape;11825;p14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6" name="Google Shape;11826;p14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7" name="Google Shape;11827;p14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8" name="Google Shape;11828;p14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29" name="Google Shape;11829;p14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0" name="Google Shape;11830;p14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1" name="Google Shape;11831;p14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2" name="Google Shape;11832;p14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3" name="Google Shape;11833;p14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4" name="Google Shape;11834;p14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5" name="Google Shape;11835;p14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6" name="Google Shape;11836;p14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7" name="Google Shape;11837;p14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8" name="Google Shape;11838;p14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39" name="Google Shape;11839;p14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0" name="Google Shape;11840;p14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1" name="Google Shape;11841;p14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2" name="Google Shape;11842;p14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3" name="Google Shape;11843;p14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4" name="Google Shape;11844;p14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5" name="Google Shape;11845;p14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6" name="Google Shape;11846;p14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7" name="Google Shape;11847;p14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8" name="Google Shape;11848;p14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49" name="Google Shape;11849;p14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0" name="Google Shape;11850;p14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1" name="Google Shape;11851;p14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2" name="Google Shape;11852;p14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3" name="Google Shape;11853;p14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4" name="Google Shape;11854;p14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5" name="Google Shape;11855;p14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6" name="Google Shape;11856;p14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7" name="Google Shape;11857;p14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8" name="Google Shape;11858;p14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59" name="Google Shape;11859;p14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0" name="Google Shape;11860;p14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1" name="Google Shape;11861;p14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2" name="Google Shape;11862;p14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3" name="Google Shape;11863;p14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4" name="Google Shape;11864;p14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5" name="Google Shape;11865;p14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6" name="Google Shape;11866;p14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7" name="Google Shape;11867;p14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8" name="Google Shape;11868;p14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69" name="Google Shape;11869;p14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0" name="Google Shape;11870;p14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1" name="Google Shape;11871;p14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2" name="Google Shape;11872;p14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3" name="Google Shape;11873;p14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4" name="Google Shape;11874;p14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5" name="Google Shape;11875;p14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6" name="Google Shape;11876;p14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7" name="Google Shape;11877;p14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8" name="Google Shape;11878;p14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79" name="Google Shape;11879;p14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0" name="Google Shape;11880;p14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1" name="Google Shape;11881;p14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2" name="Google Shape;11882;p14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3" name="Google Shape;11883;p14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4" name="Google Shape;11884;p14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5" name="Google Shape;11885;p14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6" name="Google Shape;11886;p14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7" name="Google Shape;11887;p14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8" name="Google Shape;11888;p14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89" name="Google Shape;11889;p14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0" name="Google Shape;11890;p14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1" name="Google Shape;11891;p14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2" name="Google Shape;11892;p14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3" name="Google Shape;11893;p14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4" name="Google Shape;11894;p14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5" name="Google Shape;11895;p14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6" name="Google Shape;11896;p14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7" name="Google Shape;11897;p14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8" name="Google Shape;11898;p14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899" name="Google Shape;11899;p14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0" name="Google Shape;11900;p14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1" name="Google Shape;11901;p14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2" name="Google Shape;11902;p14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3" name="Google Shape;11903;p14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4" name="Google Shape;11904;p14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5" name="Google Shape;11905;p14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6" name="Google Shape;11906;p14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7" name="Google Shape;11907;p14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8" name="Google Shape;11908;p14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09" name="Google Shape;11909;p14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0" name="Google Shape;11910;p14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1" name="Google Shape;11911;p14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2" name="Google Shape;11912;p14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3" name="Google Shape;11913;p14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4" name="Google Shape;11914;p14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5" name="Google Shape;11915;p14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6" name="Google Shape;11916;p14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7" name="Google Shape;11917;p14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8" name="Google Shape;11918;p14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19" name="Google Shape;11919;p14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0" name="Google Shape;11920;p14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1" name="Google Shape;11921;p14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2" name="Google Shape;11922;p14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3" name="Google Shape;11923;p14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4" name="Google Shape;11924;p14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5" name="Google Shape;11925;p14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6" name="Google Shape;11926;p14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7" name="Google Shape;11927;p14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8" name="Google Shape;11928;p14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29" name="Google Shape;11929;p14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0" name="Google Shape;11930;p14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1" name="Google Shape;11931;p14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2" name="Google Shape;11932;p14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3" name="Google Shape;11933;p14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4" name="Google Shape;11934;p14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5" name="Google Shape;11935;p14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6" name="Google Shape;11936;p14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7" name="Google Shape;11937;p14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8" name="Google Shape;11938;p14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39" name="Google Shape;11939;p14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0" name="Google Shape;11940;p14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1" name="Google Shape;11941;p14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2" name="Google Shape;11942;p14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3" name="Google Shape;11943;p14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4" name="Google Shape;11944;p14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5" name="Google Shape;11945;p14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6" name="Google Shape;11946;p14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7" name="Google Shape;11947;p14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8" name="Google Shape;11948;p14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49" name="Google Shape;11949;p14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0" name="Google Shape;11950;p14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1" name="Google Shape;11951;p14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2" name="Google Shape;11952;p14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3" name="Google Shape;11953;p14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4" name="Google Shape;11954;p14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5" name="Google Shape;11955;p14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6" name="Google Shape;11956;p14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7" name="Google Shape;11957;p14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8" name="Google Shape;11958;p14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59" name="Google Shape;11959;p14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0" name="Google Shape;11960;p14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1" name="Google Shape;11961;p14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2" name="Google Shape;11962;p14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3" name="Google Shape;11963;p14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4" name="Google Shape;11964;p14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5" name="Google Shape;11965;p14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6" name="Google Shape;11966;p14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7" name="Google Shape;11967;p14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8" name="Google Shape;11968;p14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69" name="Google Shape;11969;p14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0" name="Google Shape;11970;p14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1" name="Google Shape;11971;p14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2" name="Google Shape;11972;p14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3" name="Google Shape;11973;p14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4" name="Google Shape;11974;p14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5" name="Google Shape;11975;p14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6" name="Google Shape;11976;p14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7" name="Google Shape;11977;p14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8" name="Google Shape;11978;p14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79" name="Google Shape;11979;p14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0" name="Google Shape;11980;p14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1" name="Google Shape;11981;p14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2" name="Google Shape;11982;p14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3" name="Google Shape;11983;p14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4" name="Google Shape;11984;p14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5" name="Google Shape;11985;p14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6" name="Google Shape;11986;p14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7" name="Google Shape;11987;p14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8" name="Google Shape;11988;p14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89" name="Google Shape;11989;p14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0" name="Google Shape;11990;p14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1" name="Google Shape;11991;p14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2" name="Google Shape;11992;p14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3" name="Google Shape;11993;p14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4" name="Google Shape;11994;p14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5" name="Google Shape;11995;p14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6" name="Google Shape;11996;p14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7" name="Google Shape;11997;p14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8" name="Google Shape;11998;p14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999" name="Google Shape;11999;p14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0" name="Google Shape;12000;p14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1" name="Google Shape;12001;p14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2" name="Google Shape;12002;p14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3" name="Google Shape;12003;p14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4" name="Google Shape;12004;p14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5" name="Google Shape;12005;p14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6" name="Google Shape;12006;p14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7" name="Google Shape;12007;p14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8" name="Google Shape;12008;p14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09" name="Google Shape;12009;p14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0" name="Google Shape;12010;p14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1" name="Google Shape;12011;p14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2" name="Google Shape;12012;p14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3" name="Google Shape;12013;p14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4" name="Google Shape;12014;p14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5" name="Google Shape;12015;p14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6" name="Google Shape;12016;p14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7" name="Google Shape;12017;p14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8" name="Google Shape;12018;p14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19" name="Google Shape;12019;p14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0" name="Google Shape;12020;p14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1" name="Google Shape;12021;p14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2" name="Google Shape;12022;p14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3" name="Google Shape;12023;p14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4" name="Google Shape;12024;p14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5" name="Google Shape;12025;p14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6" name="Google Shape;12026;p14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7" name="Google Shape;12027;p14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8" name="Google Shape;12028;p14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29" name="Google Shape;12029;p14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0" name="Google Shape;12030;p14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1" name="Google Shape;12031;p14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2" name="Google Shape;12032;p14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3" name="Google Shape;12033;p14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4" name="Google Shape;12034;p14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5" name="Google Shape;12035;p14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6" name="Google Shape;12036;p14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7" name="Google Shape;12037;p14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8" name="Google Shape;12038;p14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39" name="Google Shape;12039;p14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0" name="Google Shape;12040;p14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1" name="Google Shape;12041;p14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2" name="Google Shape;12042;p14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3" name="Google Shape;12043;p14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4" name="Google Shape;12044;p14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5" name="Google Shape;12045;p14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6" name="Google Shape;12046;p14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7" name="Google Shape;12047;p14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8" name="Google Shape;12048;p14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49" name="Google Shape;12049;p14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0" name="Google Shape;12050;p14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1" name="Google Shape;12051;p14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2" name="Google Shape;12052;p14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3" name="Google Shape;12053;p14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4" name="Google Shape;12054;p14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5" name="Google Shape;12055;p14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6" name="Google Shape;12056;p14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7" name="Google Shape;12057;p14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8" name="Google Shape;12058;p14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59" name="Google Shape;12059;p14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0" name="Google Shape;12060;p14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1" name="Google Shape;12061;p14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2" name="Google Shape;12062;p14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3" name="Google Shape;12063;p14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4" name="Google Shape;12064;p14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5" name="Google Shape;12065;p14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6" name="Google Shape;12066;p14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7" name="Google Shape;12067;p14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8" name="Google Shape;12068;p14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69" name="Google Shape;12069;p14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0" name="Google Shape;12070;p14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1" name="Google Shape;12071;p14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2" name="Google Shape;12072;p14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3" name="Google Shape;12073;p14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4" name="Google Shape;12074;p14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5" name="Google Shape;12075;p14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6" name="Google Shape;12076;p14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7" name="Google Shape;12077;p14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8" name="Google Shape;12078;p14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79" name="Google Shape;12079;p14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0" name="Google Shape;12080;p14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1" name="Google Shape;12081;p14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2" name="Google Shape;12082;p14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3" name="Google Shape;12083;p14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4" name="Google Shape;12084;p14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5" name="Google Shape;12085;p14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6" name="Google Shape;12086;p14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7" name="Google Shape;12087;p14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8" name="Google Shape;12088;p14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89" name="Google Shape;12089;p14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0" name="Google Shape;12090;p14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1" name="Google Shape;12091;p14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2" name="Google Shape;12092;p14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3" name="Google Shape;12093;p14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4" name="Google Shape;12094;p14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5" name="Google Shape;12095;p14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6" name="Google Shape;12096;p14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7" name="Google Shape;12097;p14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8" name="Google Shape;12098;p14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099" name="Google Shape;12099;p14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0" name="Google Shape;12100;p14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1" name="Google Shape;12101;p14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2" name="Google Shape;12102;p14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3" name="Google Shape;12103;p14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4" name="Google Shape;12104;p14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5" name="Google Shape;12105;p14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6" name="Google Shape;12106;p14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7" name="Google Shape;12107;p14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8" name="Google Shape;12108;p14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09" name="Google Shape;12109;p14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0" name="Google Shape;12110;p14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1" name="Google Shape;12111;p14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2" name="Google Shape;12112;p14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3" name="Google Shape;12113;p14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4" name="Google Shape;12114;p14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5" name="Google Shape;12115;p14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6" name="Google Shape;12116;p14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7" name="Google Shape;12117;p14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8" name="Google Shape;12118;p14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19" name="Google Shape;12119;p14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0" name="Google Shape;12120;p14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1" name="Google Shape;12121;p14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2" name="Google Shape;12122;p14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3" name="Google Shape;12123;p14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4" name="Google Shape;12124;p14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5" name="Google Shape;12125;p14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6" name="Google Shape;12126;p14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7" name="Google Shape;12127;p14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8" name="Google Shape;12128;p14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29" name="Google Shape;12129;p14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0" name="Google Shape;12130;p14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1" name="Google Shape;12131;p14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2" name="Google Shape;12132;p14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3" name="Google Shape;12133;p14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4" name="Google Shape;12134;p14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5" name="Google Shape;12135;p14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6" name="Google Shape;12136;p14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7" name="Google Shape;12137;p14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8" name="Google Shape;12138;p14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39" name="Google Shape;12139;p14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0" name="Google Shape;12140;p14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1" name="Google Shape;12141;p14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2" name="Google Shape;12142;p14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3" name="Google Shape;12143;p14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4" name="Google Shape;12144;p14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5" name="Google Shape;12145;p14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6" name="Google Shape;12146;p14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7" name="Google Shape;12147;p14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8" name="Google Shape;12148;p14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49" name="Google Shape;12149;p14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0" name="Google Shape;12150;p14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1" name="Google Shape;12151;p14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2" name="Google Shape;12152;p14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3" name="Google Shape;12153;p14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4" name="Google Shape;12154;p14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5" name="Google Shape;12155;p14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6" name="Google Shape;12156;p14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7" name="Google Shape;12157;p14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8" name="Google Shape;12158;p14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59" name="Google Shape;12159;p14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0" name="Google Shape;12160;p14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1" name="Google Shape;12161;p14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2" name="Google Shape;12162;p14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3" name="Google Shape;12163;p14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4" name="Google Shape;12164;p14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5" name="Google Shape;12165;p14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6" name="Google Shape;12166;p14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7" name="Google Shape;12167;p14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8" name="Google Shape;12168;p14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69" name="Google Shape;12169;p14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0" name="Google Shape;12170;p14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1" name="Google Shape;12171;p14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2" name="Google Shape;12172;p14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3" name="Google Shape;12173;p14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4" name="Google Shape;12174;p14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5" name="Google Shape;12175;p14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6" name="Google Shape;12176;p14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7" name="Google Shape;12177;p14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8" name="Google Shape;12178;p14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79" name="Google Shape;12179;p14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0" name="Google Shape;12180;p14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1" name="Google Shape;12181;p14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2" name="Google Shape;12182;p14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3" name="Google Shape;12183;p14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4" name="Google Shape;12184;p14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5" name="Google Shape;12185;p14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6" name="Google Shape;12186;p14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7" name="Google Shape;12187;p14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8" name="Google Shape;12188;p14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89" name="Google Shape;12189;p14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0" name="Google Shape;12190;p14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1" name="Google Shape;12191;p14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2" name="Google Shape;12192;p14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3" name="Google Shape;12193;p14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4" name="Google Shape;12194;p14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5" name="Google Shape;12195;p14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6" name="Google Shape;12196;p14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7" name="Google Shape;12197;p14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8" name="Google Shape;12198;p14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199" name="Google Shape;12199;p14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0" name="Google Shape;12200;p14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1" name="Google Shape;12201;p14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2" name="Google Shape;12202;p14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3" name="Google Shape;12203;p14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4" name="Google Shape;12204;p14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5" name="Google Shape;12205;p14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6" name="Google Shape;12206;p14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7" name="Google Shape;12207;p14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8" name="Google Shape;12208;p14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09" name="Google Shape;12209;p14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0" name="Google Shape;12210;p14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1" name="Google Shape;12211;p14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2" name="Google Shape;12212;p14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3" name="Google Shape;12213;p14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4" name="Google Shape;12214;p14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5" name="Google Shape;12215;p14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6" name="Google Shape;12216;p14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7" name="Google Shape;12217;p14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8" name="Google Shape;12218;p14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19" name="Google Shape;12219;p14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0" name="Google Shape;12220;p14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1" name="Google Shape;12221;p14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2" name="Google Shape;12222;p14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3" name="Google Shape;12223;p14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4" name="Google Shape;12224;p14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5" name="Google Shape;12225;p14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6" name="Google Shape;12226;p14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7" name="Google Shape;12227;p14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8" name="Google Shape;12228;p14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29" name="Google Shape;12229;p14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0" name="Google Shape;12230;p14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1" name="Google Shape;12231;p14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2" name="Google Shape;12232;p14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3" name="Google Shape;12233;p14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4" name="Google Shape;12234;p14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5" name="Google Shape;12235;p14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6" name="Google Shape;12236;p14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7" name="Google Shape;12237;p14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8" name="Google Shape;12238;p14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39" name="Google Shape;12239;p14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0" name="Google Shape;12240;p14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1" name="Google Shape;12241;p14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2" name="Google Shape;12242;p14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3" name="Google Shape;12243;p14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4" name="Google Shape;12244;p14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5" name="Google Shape;12245;p14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6" name="Google Shape;12246;p14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7" name="Google Shape;12247;p14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8" name="Google Shape;12248;p14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49" name="Google Shape;12249;p14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0" name="Google Shape;12250;p14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1" name="Google Shape;12251;p14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2" name="Google Shape;12252;p14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3" name="Google Shape;12253;p14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4" name="Google Shape;12254;p14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5" name="Google Shape;12255;p14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6" name="Google Shape;12256;p14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7" name="Google Shape;12257;p14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8" name="Google Shape;12258;p14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59" name="Google Shape;12259;p14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0" name="Google Shape;12260;p14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1" name="Google Shape;12261;p14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2" name="Google Shape;12262;p14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3" name="Google Shape;12263;p14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4" name="Google Shape;12264;p14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5" name="Google Shape;12265;p14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6" name="Google Shape;12266;p14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7" name="Google Shape;12267;p14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8" name="Google Shape;12268;p14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69" name="Google Shape;12269;p14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0" name="Google Shape;12270;p14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1" name="Google Shape;12271;p14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2" name="Google Shape;12272;p14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3" name="Google Shape;12273;p14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4" name="Google Shape;12274;p14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5" name="Google Shape;12275;p14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6" name="Google Shape;12276;p14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7" name="Google Shape;12277;p14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8" name="Google Shape;12278;p14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79" name="Google Shape;12279;p14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0" name="Google Shape;12280;p14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1" name="Google Shape;12281;p14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2" name="Google Shape;12282;p14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3" name="Google Shape;12283;p14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4" name="Google Shape;12284;p14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5" name="Google Shape;12285;p14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6" name="Google Shape;12286;p14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7" name="Google Shape;12287;p14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8" name="Google Shape;12288;p14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89" name="Google Shape;12289;p14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0" name="Google Shape;12290;p14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1" name="Google Shape;12291;p14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2" name="Google Shape;12292;p14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3" name="Google Shape;12293;p14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4" name="Google Shape;12294;p14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5" name="Google Shape;12295;p14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6" name="Google Shape;12296;p14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7" name="Google Shape;12297;p14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8" name="Google Shape;12298;p14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299" name="Google Shape;12299;p14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0" name="Google Shape;12300;p14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1" name="Google Shape;12301;p14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2" name="Google Shape;12302;p14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3" name="Google Shape;12303;p14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4" name="Google Shape;12304;p14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5" name="Google Shape;12305;p14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6" name="Google Shape;12306;p14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7" name="Google Shape;12307;p14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8" name="Google Shape;12308;p14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09" name="Google Shape;12309;p14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0" name="Google Shape;12310;p14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1" name="Google Shape;12311;p14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2" name="Google Shape;12312;p14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3" name="Google Shape;12313;p14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4" name="Google Shape;12314;p14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5" name="Google Shape;12315;p14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6" name="Google Shape;12316;p14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7" name="Google Shape;12317;p14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8" name="Google Shape;12318;p14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19" name="Google Shape;12319;p14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0" name="Google Shape;12320;p14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1" name="Google Shape;12321;p14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2" name="Google Shape;12322;p14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3" name="Google Shape;12323;p14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4" name="Google Shape;12324;p14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5" name="Google Shape;12325;p14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2326" name="Google Shape;12326;p148"/>
          <p:cNvSpPr txBox="1"/>
          <p:nvPr/>
        </p:nvSpPr>
        <p:spPr>
          <a:xfrm>
            <a:off x="5459033"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12327"/>
        <p:cNvGrpSpPr/>
        <p:nvPr/>
      </p:nvGrpSpPr>
      <p:grpSpPr>
        <a:xfrm>
          <a:off x="0" y="0"/>
          <a:ext cx="0" cy="0"/>
          <a:chOff x="0" y="0"/>
          <a:chExt cx="0" cy="0"/>
        </a:xfrm>
      </p:grpSpPr>
      <p:sp>
        <p:nvSpPr>
          <p:cNvPr id="12328" name="Google Shape;12328;p149"/>
          <p:cNvSpPr/>
          <p:nvPr/>
        </p:nvSpPr>
        <p:spPr>
          <a:xfrm>
            <a:off x="7620000" y="0"/>
            <a:ext cx="2286000" cy="4572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29" name="Google Shape;12329;p149"/>
          <p:cNvSpPr/>
          <p:nvPr/>
        </p:nvSpPr>
        <p:spPr>
          <a:xfrm>
            <a:off x="7620000" y="457200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30" name="Google Shape;12330;p149"/>
          <p:cNvSpPr/>
          <p:nvPr/>
        </p:nvSpPr>
        <p:spPr>
          <a:xfrm>
            <a:off x="9906000" y="457200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31" name="Google Shape;12331;p149"/>
          <p:cNvSpPr txBox="1">
            <a:spLocks noGrp="1"/>
          </p:cNvSpPr>
          <p:nvPr>
            <p:ph type="title"/>
          </p:nvPr>
        </p:nvSpPr>
        <p:spPr>
          <a:xfrm>
            <a:off x="81260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332" name="Google Shape;12332;p14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333" name="Google Shape;12333;p149"/>
          <p:cNvSpPr/>
          <p:nvPr/>
        </p:nvSpPr>
        <p:spPr>
          <a:xfrm>
            <a:off x="9906000" y="0"/>
            <a:ext cx="2286000" cy="22860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34" name="Google Shape;12334;p149"/>
          <p:cNvSpPr txBox="1">
            <a:spLocks noGrp="1"/>
          </p:cNvSpPr>
          <p:nvPr>
            <p:ph type="subTitle" idx="1"/>
          </p:nvPr>
        </p:nvSpPr>
        <p:spPr>
          <a:xfrm>
            <a:off x="812469"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2335" name="Google Shape;12335;p149"/>
          <p:cNvPicPr preferRelativeResize="0"/>
          <p:nvPr/>
        </p:nvPicPr>
        <p:blipFill rotWithShape="1">
          <a:blip r:embed="rId2">
            <a:alphaModFix/>
          </a:blip>
          <a:srcRect b="33253"/>
          <a:stretch/>
        </p:blipFill>
        <p:spPr>
          <a:xfrm>
            <a:off x="9905984" y="2286668"/>
            <a:ext cx="2286000" cy="2286000"/>
          </a:xfrm>
          <a:prstGeom prst="rect">
            <a:avLst/>
          </a:prstGeom>
          <a:noFill/>
          <a:ln>
            <a:noFill/>
          </a:ln>
        </p:spPr>
      </p:pic>
      <p:pic>
        <p:nvPicPr>
          <p:cNvPr id="12336" name="Google Shape;12336;p149"/>
          <p:cNvPicPr preferRelativeResize="0"/>
          <p:nvPr/>
        </p:nvPicPr>
        <p:blipFill rotWithShape="1">
          <a:blip r:embed="rId3">
            <a:alphaModFix/>
          </a:blip>
          <a:srcRect t="49" b="59"/>
          <a:stretch/>
        </p:blipFill>
        <p:spPr>
          <a:xfrm>
            <a:off x="7619900" y="-467"/>
            <a:ext cx="2286200" cy="4572003"/>
          </a:xfrm>
          <a:prstGeom prst="rect">
            <a:avLst/>
          </a:prstGeom>
          <a:noFill/>
          <a:ln>
            <a:noFill/>
          </a:ln>
        </p:spPr>
      </p:pic>
      <p:pic>
        <p:nvPicPr>
          <p:cNvPr id="12337" name="Google Shape;12337;p149"/>
          <p:cNvPicPr preferRelativeResize="0"/>
          <p:nvPr/>
        </p:nvPicPr>
        <p:blipFill rotWithShape="1">
          <a:blip r:embed="rId4">
            <a:alphaModFix/>
          </a:blip>
          <a:srcRect l="9561" r="15683"/>
          <a:stretch/>
        </p:blipFill>
        <p:spPr>
          <a:xfrm>
            <a:off x="7620000" y="4572000"/>
            <a:ext cx="2286000" cy="2286000"/>
          </a:xfrm>
          <a:prstGeom prst="ellipse">
            <a:avLst/>
          </a:prstGeom>
          <a:noFill/>
          <a:ln>
            <a:noFill/>
          </a:ln>
        </p:spPr>
      </p:pic>
      <p:grpSp>
        <p:nvGrpSpPr>
          <p:cNvPr id="12338" name="Google Shape;12338;p149"/>
          <p:cNvGrpSpPr/>
          <p:nvPr/>
        </p:nvGrpSpPr>
        <p:grpSpPr>
          <a:xfrm>
            <a:off x="10721565" y="6371462"/>
            <a:ext cx="797703" cy="227212"/>
            <a:chOff x="238125" y="1822850"/>
            <a:chExt cx="7080200" cy="2016675"/>
          </a:xfrm>
        </p:grpSpPr>
        <p:sp>
          <p:nvSpPr>
            <p:cNvPr id="12339" name="Google Shape;12339;p14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0" name="Google Shape;12340;p14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1" name="Google Shape;12341;p14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2" name="Google Shape;12342;p14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3" name="Google Shape;12343;p14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4" name="Google Shape;12344;p14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5" name="Google Shape;12345;p14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2346" name="Google Shape;12346;p149"/>
          <p:cNvGrpSpPr/>
          <p:nvPr/>
        </p:nvGrpSpPr>
        <p:grpSpPr>
          <a:xfrm>
            <a:off x="9906077" y="364"/>
            <a:ext cx="2286329" cy="2285291"/>
            <a:chOff x="1189450" y="238125"/>
            <a:chExt cx="5177375" cy="5175025"/>
          </a:xfrm>
        </p:grpSpPr>
        <p:sp>
          <p:nvSpPr>
            <p:cNvPr id="12347" name="Google Shape;12347;p14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8" name="Google Shape;12348;p14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49" name="Google Shape;12349;p14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0" name="Google Shape;12350;p14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1" name="Google Shape;12351;p14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2" name="Google Shape;12352;p14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3" name="Google Shape;12353;p14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4" name="Google Shape;12354;p14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5" name="Google Shape;12355;p14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6" name="Google Shape;12356;p14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7" name="Google Shape;12357;p14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8" name="Google Shape;12358;p14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59" name="Google Shape;12359;p14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0" name="Google Shape;12360;p14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1" name="Google Shape;12361;p14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2" name="Google Shape;12362;p14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3" name="Google Shape;12363;p14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4" name="Google Shape;12364;p14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5" name="Google Shape;12365;p14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6" name="Google Shape;12366;p14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7" name="Google Shape;12367;p14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8" name="Google Shape;12368;p14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69" name="Google Shape;12369;p14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0" name="Google Shape;12370;p14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1" name="Google Shape;12371;p14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2" name="Google Shape;12372;p14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3" name="Google Shape;12373;p14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4" name="Google Shape;12374;p14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5" name="Google Shape;12375;p14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6" name="Google Shape;12376;p14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7" name="Google Shape;12377;p14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8" name="Google Shape;12378;p14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79" name="Google Shape;12379;p14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0" name="Google Shape;12380;p14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1" name="Google Shape;12381;p14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2" name="Google Shape;12382;p14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3" name="Google Shape;12383;p14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4" name="Google Shape;12384;p14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5" name="Google Shape;12385;p14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6" name="Google Shape;12386;p14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7" name="Google Shape;12387;p14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8" name="Google Shape;12388;p14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89" name="Google Shape;12389;p14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0" name="Google Shape;12390;p14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1" name="Google Shape;12391;p14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2" name="Google Shape;12392;p14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3" name="Google Shape;12393;p14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4" name="Google Shape;12394;p14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5" name="Google Shape;12395;p14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6" name="Google Shape;12396;p14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7" name="Google Shape;12397;p14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8" name="Google Shape;12398;p14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399" name="Google Shape;12399;p14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0" name="Google Shape;12400;p14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1" name="Google Shape;12401;p14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2" name="Google Shape;12402;p14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3" name="Google Shape;12403;p14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4" name="Google Shape;12404;p14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5" name="Google Shape;12405;p14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6" name="Google Shape;12406;p14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7" name="Google Shape;12407;p14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8" name="Google Shape;12408;p14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09" name="Google Shape;12409;p14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0" name="Google Shape;12410;p14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1" name="Google Shape;12411;p14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2" name="Google Shape;12412;p14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3" name="Google Shape;12413;p14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4" name="Google Shape;12414;p14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5" name="Google Shape;12415;p14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6" name="Google Shape;12416;p14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7" name="Google Shape;12417;p14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8" name="Google Shape;12418;p14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19" name="Google Shape;12419;p14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0" name="Google Shape;12420;p14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1" name="Google Shape;12421;p14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2" name="Google Shape;12422;p14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3" name="Google Shape;12423;p14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4" name="Google Shape;12424;p14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5" name="Google Shape;12425;p14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6" name="Google Shape;12426;p14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7" name="Google Shape;12427;p14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8" name="Google Shape;12428;p14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29" name="Google Shape;12429;p14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0" name="Google Shape;12430;p14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1" name="Google Shape;12431;p14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2" name="Google Shape;12432;p14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3" name="Google Shape;12433;p14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4" name="Google Shape;12434;p14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5" name="Google Shape;12435;p14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6" name="Google Shape;12436;p14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7" name="Google Shape;12437;p14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8" name="Google Shape;12438;p14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39" name="Google Shape;12439;p14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0" name="Google Shape;12440;p14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1" name="Google Shape;12441;p14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2" name="Google Shape;12442;p14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3" name="Google Shape;12443;p14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4" name="Google Shape;12444;p14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5" name="Google Shape;12445;p14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6" name="Google Shape;12446;p14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7" name="Google Shape;12447;p14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8" name="Google Shape;12448;p14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49" name="Google Shape;12449;p14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0" name="Google Shape;12450;p14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1" name="Google Shape;12451;p14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2" name="Google Shape;12452;p14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3" name="Google Shape;12453;p14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4" name="Google Shape;12454;p14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5" name="Google Shape;12455;p14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6" name="Google Shape;12456;p14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7" name="Google Shape;12457;p14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8" name="Google Shape;12458;p14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59" name="Google Shape;12459;p14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0" name="Google Shape;12460;p14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1" name="Google Shape;12461;p14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2" name="Google Shape;12462;p14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3" name="Google Shape;12463;p14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4" name="Google Shape;12464;p14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5" name="Google Shape;12465;p14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6" name="Google Shape;12466;p14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7" name="Google Shape;12467;p14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8" name="Google Shape;12468;p14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69" name="Google Shape;12469;p14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0" name="Google Shape;12470;p14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1" name="Google Shape;12471;p14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2" name="Google Shape;12472;p14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3" name="Google Shape;12473;p14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4" name="Google Shape;12474;p14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5" name="Google Shape;12475;p14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6" name="Google Shape;12476;p14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7" name="Google Shape;12477;p14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8" name="Google Shape;12478;p14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79" name="Google Shape;12479;p14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0" name="Google Shape;12480;p14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1" name="Google Shape;12481;p14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2" name="Google Shape;12482;p14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3" name="Google Shape;12483;p14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4" name="Google Shape;12484;p14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5" name="Google Shape;12485;p14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6" name="Google Shape;12486;p14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7" name="Google Shape;12487;p14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8" name="Google Shape;12488;p14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89" name="Google Shape;12489;p14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0" name="Google Shape;12490;p14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1" name="Google Shape;12491;p14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2" name="Google Shape;12492;p14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3" name="Google Shape;12493;p14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4" name="Google Shape;12494;p14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5" name="Google Shape;12495;p14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6" name="Google Shape;12496;p14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7" name="Google Shape;12497;p14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8" name="Google Shape;12498;p14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499" name="Google Shape;12499;p14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0" name="Google Shape;12500;p14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1" name="Google Shape;12501;p14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2" name="Google Shape;12502;p14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3" name="Google Shape;12503;p14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4" name="Google Shape;12504;p14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5" name="Google Shape;12505;p14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6" name="Google Shape;12506;p14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7" name="Google Shape;12507;p14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8" name="Google Shape;12508;p14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09" name="Google Shape;12509;p14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0" name="Google Shape;12510;p14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1" name="Google Shape;12511;p14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2" name="Google Shape;12512;p14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3" name="Google Shape;12513;p14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4" name="Google Shape;12514;p14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5" name="Google Shape;12515;p14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6" name="Google Shape;12516;p14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7" name="Google Shape;12517;p14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8" name="Google Shape;12518;p14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19" name="Google Shape;12519;p14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0" name="Google Shape;12520;p14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1" name="Google Shape;12521;p14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2" name="Google Shape;12522;p14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3" name="Google Shape;12523;p14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4" name="Google Shape;12524;p14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5" name="Google Shape;12525;p14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6" name="Google Shape;12526;p14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7" name="Google Shape;12527;p14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8" name="Google Shape;12528;p14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29" name="Google Shape;12529;p14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0" name="Google Shape;12530;p14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1" name="Google Shape;12531;p14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2" name="Google Shape;12532;p14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3" name="Google Shape;12533;p14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4" name="Google Shape;12534;p14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5" name="Google Shape;12535;p14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6" name="Google Shape;12536;p14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7" name="Google Shape;12537;p14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8" name="Google Shape;12538;p14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39" name="Google Shape;12539;p14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0" name="Google Shape;12540;p14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1" name="Google Shape;12541;p14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2" name="Google Shape;12542;p14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3" name="Google Shape;12543;p14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4" name="Google Shape;12544;p14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5" name="Google Shape;12545;p14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6" name="Google Shape;12546;p14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7" name="Google Shape;12547;p14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8" name="Google Shape;12548;p14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49" name="Google Shape;12549;p14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0" name="Google Shape;12550;p14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1" name="Google Shape;12551;p14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2" name="Google Shape;12552;p14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3" name="Google Shape;12553;p14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4" name="Google Shape;12554;p14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5" name="Google Shape;12555;p14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6" name="Google Shape;12556;p14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7" name="Google Shape;12557;p14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8" name="Google Shape;12558;p14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59" name="Google Shape;12559;p14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0" name="Google Shape;12560;p14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1" name="Google Shape;12561;p14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2" name="Google Shape;12562;p14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3" name="Google Shape;12563;p14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4" name="Google Shape;12564;p14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5" name="Google Shape;12565;p14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6" name="Google Shape;12566;p14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7" name="Google Shape;12567;p14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8" name="Google Shape;12568;p14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69" name="Google Shape;12569;p14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0" name="Google Shape;12570;p14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1" name="Google Shape;12571;p14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2" name="Google Shape;12572;p14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3" name="Google Shape;12573;p14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4" name="Google Shape;12574;p14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5" name="Google Shape;12575;p14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6" name="Google Shape;12576;p14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7" name="Google Shape;12577;p14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8" name="Google Shape;12578;p14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79" name="Google Shape;12579;p14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0" name="Google Shape;12580;p14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1" name="Google Shape;12581;p14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2" name="Google Shape;12582;p14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3" name="Google Shape;12583;p14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4" name="Google Shape;12584;p14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5" name="Google Shape;12585;p14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6" name="Google Shape;12586;p14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7" name="Google Shape;12587;p14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8" name="Google Shape;12588;p14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89" name="Google Shape;12589;p14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0" name="Google Shape;12590;p14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1" name="Google Shape;12591;p14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2" name="Google Shape;12592;p14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3" name="Google Shape;12593;p14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4" name="Google Shape;12594;p14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5" name="Google Shape;12595;p14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6" name="Google Shape;12596;p14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7" name="Google Shape;12597;p14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8" name="Google Shape;12598;p14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599" name="Google Shape;12599;p14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0" name="Google Shape;12600;p14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1" name="Google Shape;12601;p14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2" name="Google Shape;12602;p14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3" name="Google Shape;12603;p14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4" name="Google Shape;12604;p14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5" name="Google Shape;12605;p14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6" name="Google Shape;12606;p14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7" name="Google Shape;12607;p14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8" name="Google Shape;12608;p14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09" name="Google Shape;12609;p14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0" name="Google Shape;12610;p14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1" name="Google Shape;12611;p14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2" name="Google Shape;12612;p14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3" name="Google Shape;12613;p14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4" name="Google Shape;12614;p14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5" name="Google Shape;12615;p14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6" name="Google Shape;12616;p14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7" name="Google Shape;12617;p14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8" name="Google Shape;12618;p14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19" name="Google Shape;12619;p14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0" name="Google Shape;12620;p14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1" name="Google Shape;12621;p14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2" name="Google Shape;12622;p14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3" name="Google Shape;12623;p14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4" name="Google Shape;12624;p14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5" name="Google Shape;12625;p14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6" name="Google Shape;12626;p14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7" name="Google Shape;12627;p14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8" name="Google Shape;12628;p14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29" name="Google Shape;12629;p14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0" name="Google Shape;12630;p14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1" name="Google Shape;12631;p14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2" name="Google Shape;12632;p14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3" name="Google Shape;12633;p14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4" name="Google Shape;12634;p14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5" name="Google Shape;12635;p14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6" name="Google Shape;12636;p14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7" name="Google Shape;12637;p14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8" name="Google Shape;12638;p14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39" name="Google Shape;12639;p14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0" name="Google Shape;12640;p14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1" name="Google Shape;12641;p14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2" name="Google Shape;12642;p14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3" name="Google Shape;12643;p14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4" name="Google Shape;12644;p14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5" name="Google Shape;12645;p14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6" name="Google Shape;12646;p14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7" name="Google Shape;12647;p14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8" name="Google Shape;12648;p14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49" name="Google Shape;12649;p14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0" name="Google Shape;12650;p14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1" name="Google Shape;12651;p14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2" name="Google Shape;12652;p14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3" name="Google Shape;12653;p14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4" name="Google Shape;12654;p14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5" name="Google Shape;12655;p14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6" name="Google Shape;12656;p14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7" name="Google Shape;12657;p14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8" name="Google Shape;12658;p14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59" name="Google Shape;12659;p14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0" name="Google Shape;12660;p14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1" name="Google Shape;12661;p14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2" name="Google Shape;12662;p14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3" name="Google Shape;12663;p14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4" name="Google Shape;12664;p14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5" name="Google Shape;12665;p14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6" name="Google Shape;12666;p14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7" name="Google Shape;12667;p14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8" name="Google Shape;12668;p14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69" name="Google Shape;12669;p14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0" name="Google Shape;12670;p14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1" name="Google Shape;12671;p14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2" name="Google Shape;12672;p14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3" name="Google Shape;12673;p14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4" name="Google Shape;12674;p14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5" name="Google Shape;12675;p14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6" name="Google Shape;12676;p14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7" name="Google Shape;12677;p14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8" name="Google Shape;12678;p14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79" name="Google Shape;12679;p14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0" name="Google Shape;12680;p14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1" name="Google Shape;12681;p14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2" name="Google Shape;12682;p14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3" name="Google Shape;12683;p14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4" name="Google Shape;12684;p14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5" name="Google Shape;12685;p14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6" name="Google Shape;12686;p14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7" name="Google Shape;12687;p14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8" name="Google Shape;12688;p14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89" name="Google Shape;12689;p14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0" name="Google Shape;12690;p14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1" name="Google Shape;12691;p14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2" name="Google Shape;12692;p14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3" name="Google Shape;12693;p14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4" name="Google Shape;12694;p14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5" name="Google Shape;12695;p14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6" name="Google Shape;12696;p14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7" name="Google Shape;12697;p14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8" name="Google Shape;12698;p14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699" name="Google Shape;12699;p14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0" name="Google Shape;12700;p14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1" name="Google Shape;12701;p14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2" name="Google Shape;12702;p14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3" name="Google Shape;12703;p14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4" name="Google Shape;12704;p14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5" name="Google Shape;12705;p14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6" name="Google Shape;12706;p14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7" name="Google Shape;12707;p14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8" name="Google Shape;12708;p14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09" name="Google Shape;12709;p14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0" name="Google Shape;12710;p14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1" name="Google Shape;12711;p14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2" name="Google Shape;12712;p14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3" name="Google Shape;12713;p14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4" name="Google Shape;12714;p14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5" name="Google Shape;12715;p14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6" name="Google Shape;12716;p14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7" name="Google Shape;12717;p14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8" name="Google Shape;12718;p14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19" name="Google Shape;12719;p14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0" name="Google Shape;12720;p14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1" name="Google Shape;12721;p14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2" name="Google Shape;12722;p14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3" name="Google Shape;12723;p14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4" name="Google Shape;12724;p14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5" name="Google Shape;12725;p14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6" name="Google Shape;12726;p14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7" name="Google Shape;12727;p14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8" name="Google Shape;12728;p14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29" name="Google Shape;12729;p14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0" name="Google Shape;12730;p14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1" name="Google Shape;12731;p14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2" name="Google Shape;12732;p14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3" name="Google Shape;12733;p14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4" name="Google Shape;12734;p14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5" name="Google Shape;12735;p14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6" name="Google Shape;12736;p14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7" name="Google Shape;12737;p14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8" name="Google Shape;12738;p14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39" name="Google Shape;12739;p14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0" name="Google Shape;12740;p14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1" name="Google Shape;12741;p14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2" name="Google Shape;12742;p14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3" name="Google Shape;12743;p14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4" name="Google Shape;12744;p14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5" name="Google Shape;12745;p14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6" name="Google Shape;12746;p14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7" name="Google Shape;12747;p14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8" name="Google Shape;12748;p14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49" name="Google Shape;12749;p14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0" name="Google Shape;12750;p14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1" name="Google Shape;12751;p14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2" name="Google Shape;12752;p14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3" name="Google Shape;12753;p14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4" name="Google Shape;12754;p14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5" name="Google Shape;12755;p14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6" name="Google Shape;12756;p14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7" name="Google Shape;12757;p14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8" name="Google Shape;12758;p14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59" name="Google Shape;12759;p14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0" name="Google Shape;12760;p14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1" name="Google Shape;12761;p14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2" name="Google Shape;12762;p14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3" name="Google Shape;12763;p14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4" name="Google Shape;12764;p14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5" name="Google Shape;12765;p14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6" name="Google Shape;12766;p14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7" name="Google Shape;12767;p14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8" name="Google Shape;12768;p14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69" name="Google Shape;12769;p14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0" name="Google Shape;12770;p14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1" name="Google Shape;12771;p14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2" name="Google Shape;12772;p14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3" name="Google Shape;12773;p14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4" name="Google Shape;12774;p14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5" name="Google Shape;12775;p14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6" name="Google Shape;12776;p14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7" name="Google Shape;12777;p14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8" name="Google Shape;12778;p14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79" name="Google Shape;12779;p14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0" name="Google Shape;12780;p14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1" name="Google Shape;12781;p14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2" name="Google Shape;12782;p14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3" name="Google Shape;12783;p14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4" name="Google Shape;12784;p14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5" name="Google Shape;12785;p14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6" name="Google Shape;12786;p14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7" name="Google Shape;12787;p14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8" name="Google Shape;12788;p14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89" name="Google Shape;12789;p14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0" name="Google Shape;12790;p14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1" name="Google Shape;12791;p14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2" name="Google Shape;12792;p14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3" name="Google Shape;12793;p14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4" name="Google Shape;12794;p14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5" name="Google Shape;12795;p14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6" name="Google Shape;12796;p14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7" name="Google Shape;12797;p14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8" name="Google Shape;12798;p14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99" name="Google Shape;12799;p14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0" name="Google Shape;12800;p14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1" name="Google Shape;12801;p14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2" name="Google Shape;12802;p14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3" name="Google Shape;12803;p14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4" name="Google Shape;12804;p14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5" name="Google Shape;12805;p14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6" name="Google Shape;12806;p14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7" name="Google Shape;12807;p14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8" name="Google Shape;12808;p14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09" name="Google Shape;12809;p14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0" name="Google Shape;12810;p14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1" name="Google Shape;12811;p14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2" name="Google Shape;12812;p14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3" name="Google Shape;12813;p14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4" name="Google Shape;12814;p14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5" name="Google Shape;12815;p14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6" name="Google Shape;12816;p14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7" name="Google Shape;12817;p14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8" name="Google Shape;12818;p14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19" name="Google Shape;12819;p14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0" name="Google Shape;12820;p14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1" name="Google Shape;12821;p14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2" name="Google Shape;12822;p14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3" name="Google Shape;12823;p14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4" name="Google Shape;12824;p14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5" name="Google Shape;12825;p14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6" name="Google Shape;12826;p14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7" name="Google Shape;12827;p14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8" name="Google Shape;12828;p14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29" name="Google Shape;12829;p14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0" name="Google Shape;12830;p14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1" name="Google Shape;12831;p14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2" name="Google Shape;12832;p14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3" name="Google Shape;12833;p14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4" name="Google Shape;12834;p14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5" name="Google Shape;12835;p14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6" name="Google Shape;12836;p14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7" name="Google Shape;12837;p14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8" name="Google Shape;12838;p14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39" name="Google Shape;12839;p14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0" name="Google Shape;12840;p14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1" name="Google Shape;12841;p14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2" name="Google Shape;12842;p14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3" name="Google Shape;12843;p14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4" name="Google Shape;12844;p14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5" name="Google Shape;12845;p14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6" name="Google Shape;12846;p14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7" name="Google Shape;12847;p14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8" name="Google Shape;12848;p14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49" name="Google Shape;12849;p14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0" name="Google Shape;12850;p14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1" name="Google Shape;12851;p14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2" name="Google Shape;12852;p14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3" name="Google Shape;12853;p14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4" name="Google Shape;12854;p14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5" name="Google Shape;12855;p14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6" name="Google Shape;12856;p14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7" name="Google Shape;12857;p14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8" name="Google Shape;12858;p14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59" name="Google Shape;12859;p14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0" name="Google Shape;12860;p14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1" name="Google Shape;12861;p14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2" name="Google Shape;12862;p14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3" name="Google Shape;12863;p14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4" name="Google Shape;12864;p14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5" name="Google Shape;12865;p14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6" name="Google Shape;12866;p14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7" name="Google Shape;12867;p14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8" name="Google Shape;12868;p14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69" name="Google Shape;12869;p14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0" name="Google Shape;12870;p14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1" name="Google Shape;12871;p14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2" name="Google Shape;12872;p14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3" name="Google Shape;12873;p14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4" name="Google Shape;12874;p14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5" name="Google Shape;12875;p14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6" name="Google Shape;12876;p14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7" name="Google Shape;12877;p14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8" name="Google Shape;12878;p14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79" name="Google Shape;12879;p14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0" name="Google Shape;12880;p14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1" name="Google Shape;12881;p14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2" name="Google Shape;12882;p14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3" name="Google Shape;12883;p14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4" name="Google Shape;12884;p14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5" name="Google Shape;12885;p14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6" name="Google Shape;12886;p14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7" name="Google Shape;12887;p14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8" name="Google Shape;12888;p14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89" name="Google Shape;12889;p14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0" name="Google Shape;12890;p14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1" name="Google Shape;12891;p14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2" name="Google Shape;12892;p14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3" name="Google Shape;12893;p14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4" name="Google Shape;12894;p14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5" name="Google Shape;12895;p14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6" name="Google Shape;12896;p14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7" name="Google Shape;12897;p14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8" name="Google Shape;12898;p14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899" name="Google Shape;12899;p14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0" name="Google Shape;12900;p14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1" name="Google Shape;12901;p14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2" name="Google Shape;12902;p14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3" name="Google Shape;12903;p14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4" name="Google Shape;12904;p14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5" name="Google Shape;12905;p14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6" name="Google Shape;12906;p14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7" name="Google Shape;12907;p14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8" name="Google Shape;12908;p14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09" name="Google Shape;12909;p14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0" name="Google Shape;12910;p14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1" name="Google Shape;12911;p14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2" name="Google Shape;12912;p14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3" name="Google Shape;12913;p14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4" name="Google Shape;12914;p14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2915" name="Google Shape;12915;p149"/>
          <p:cNvSpPr txBox="1"/>
          <p:nvPr/>
        </p:nvSpPr>
        <p:spPr>
          <a:xfrm>
            <a:off x="8126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2916"/>
        <p:cNvGrpSpPr/>
        <p:nvPr/>
      </p:nvGrpSpPr>
      <p:grpSpPr>
        <a:xfrm>
          <a:off x="0" y="0"/>
          <a:ext cx="0" cy="0"/>
          <a:chOff x="0" y="0"/>
          <a:chExt cx="0" cy="0"/>
        </a:xfrm>
      </p:grpSpPr>
      <p:pic>
        <p:nvPicPr>
          <p:cNvPr id="12917" name="Google Shape;12917;p150"/>
          <p:cNvPicPr preferRelativeResize="0"/>
          <p:nvPr/>
        </p:nvPicPr>
        <p:blipFill rotWithShape="1">
          <a:blip r:embed="rId2">
            <a:alphaModFix/>
          </a:blip>
          <a:srcRect/>
          <a:stretch/>
        </p:blipFill>
        <p:spPr>
          <a:xfrm>
            <a:off x="10722023" y="6371467"/>
            <a:ext cx="796792" cy="227200"/>
          </a:xfrm>
          <a:prstGeom prst="rect">
            <a:avLst/>
          </a:prstGeom>
          <a:noFill/>
          <a:ln>
            <a:noFill/>
          </a:ln>
        </p:spPr>
      </p:pic>
      <p:sp>
        <p:nvSpPr>
          <p:cNvPr id="12918" name="Google Shape;12918;p150"/>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19" name="Google Shape;12919;p150"/>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920" name="Google Shape;12920;p150"/>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2921" name="Google Shape;12921;p15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922" name="Google Shape;12922;p150"/>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23" name="Google Shape;12923;p150"/>
          <p:cNvSpPr txBox="1">
            <a:spLocks noGrp="1"/>
          </p:cNvSpPr>
          <p:nvPr>
            <p:ph type="subTitle" idx="2"/>
          </p:nvPr>
        </p:nvSpPr>
        <p:spPr>
          <a:xfrm>
            <a:off x="774700" y="269249"/>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2924" name="Google Shape;12924;p15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2925"/>
        <p:cNvGrpSpPr/>
        <p:nvPr/>
      </p:nvGrpSpPr>
      <p:grpSpPr>
        <a:xfrm>
          <a:off x="0" y="0"/>
          <a:ext cx="0" cy="0"/>
          <a:chOff x="0" y="0"/>
          <a:chExt cx="0" cy="0"/>
        </a:xfrm>
      </p:grpSpPr>
      <p:grpSp>
        <p:nvGrpSpPr>
          <p:cNvPr id="12926" name="Google Shape;12926;p151"/>
          <p:cNvGrpSpPr/>
          <p:nvPr/>
        </p:nvGrpSpPr>
        <p:grpSpPr>
          <a:xfrm>
            <a:off x="3635605" y="8"/>
            <a:ext cx="4929377" cy="6858189"/>
            <a:chOff x="1926275" y="238125"/>
            <a:chExt cx="3765950" cy="5239525"/>
          </a:xfrm>
        </p:grpSpPr>
        <p:sp>
          <p:nvSpPr>
            <p:cNvPr id="12927" name="Google Shape;12927;p15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28" name="Google Shape;12928;p15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29" name="Google Shape;12929;p15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0" name="Google Shape;12930;p15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1" name="Google Shape;12931;p15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2" name="Google Shape;12932;p15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3" name="Google Shape;12933;p15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4" name="Google Shape;12934;p15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5" name="Google Shape;12935;p15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6" name="Google Shape;12936;p15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7" name="Google Shape;12937;p15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8" name="Google Shape;12938;p15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39" name="Google Shape;12939;p15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0" name="Google Shape;12940;p15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1" name="Google Shape;12941;p15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2" name="Google Shape;12942;p15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3" name="Google Shape;12943;p15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4" name="Google Shape;12944;p15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5" name="Google Shape;12945;p15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6" name="Google Shape;12946;p15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7" name="Google Shape;12947;p15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8" name="Google Shape;12948;p15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49" name="Google Shape;12949;p15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0" name="Google Shape;12950;p15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1" name="Google Shape;12951;p15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2" name="Google Shape;12952;p15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3" name="Google Shape;12953;p15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4" name="Google Shape;12954;p15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5" name="Google Shape;12955;p15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6" name="Google Shape;12956;p15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7" name="Google Shape;12957;p15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8" name="Google Shape;12958;p15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59" name="Google Shape;12959;p15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0" name="Google Shape;12960;p15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1" name="Google Shape;12961;p15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2" name="Google Shape;12962;p15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3" name="Google Shape;12963;p15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4" name="Google Shape;12964;p15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5" name="Google Shape;12965;p15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6" name="Google Shape;12966;p15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7" name="Google Shape;12967;p15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8" name="Google Shape;12968;p15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69" name="Google Shape;12969;p15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0" name="Google Shape;12970;p15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1" name="Google Shape;12971;p15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2" name="Google Shape;12972;p15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3" name="Google Shape;12973;p15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4" name="Google Shape;12974;p15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5" name="Google Shape;12975;p15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6" name="Google Shape;12976;p15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7" name="Google Shape;12977;p15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8" name="Google Shape;12978;p15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79" name="Google Shape;12979;p15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0" name="Google Shape;12980;p15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1" name="Google Shape;12981;p15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2" name="Google Shape;12982;p15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3" name="Google Shape;12983;p15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4" name="Google Shape;12984;p15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5" name="Google Shape;12985;p15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86" name="Google Shape;12986;p15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2987" name="Google Shape;12987;p151"/>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2988" name="Google Shape;12988;p151"/>
          <p:cNvGrpSpPr/>
          <p:nvPr/>
        </p:nvGrpSpPr>
        <p:grpSpPr>
          <a:xfrm>
            <a:off x="3581682" y="3"/>
            <a:ext cx="2805213" cy="6858288"/>
            <a:chOff x="2726150" y="238125"/>
            <a:chExt cx="2142475" cy="5238000"/>
          </a:xfrm>
        </p:grpSpPr>
        <p:sp>
          <p:nvSpPr>
            <p:cNvPr id="12989" name="Google Shape;12989;p15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90" name="Google Shape;12990;p15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91" name="Google Shape;12991;p15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2992" name="Google Shape;12992;p151"/>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993" name="Google Shape;12993;p151"/>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2994" name="Google Shape;12994;p15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2995" name="Google Shape;12995;p151"/>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996" name="Google Shape;12996;p151"/>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2997" name="Google Shape;12997;p15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2998" name="Google Shape;12998;p151"/>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2999"/>
        <p:cNvGrpSpPr/>
        <p:nvPr/>
      </p:nvGrpSpPr>
      <p:grpSpPr>
        <a:xfrm>
          <a:off x="0" y="0"/>
          <a:ext cx="0" cy="0"/>
          <a:chOff x="0" y="0"/>
          <a:chExt cx="0" cy="0"/>
        </a:xfrm>
      </p:grpSpPr>
      <p:sp>
        <p:nvSpPr>
          <p:cNvPr id="13000" name="Google Shape;13000;p152"/>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3001" name="Google Shape;13001;p152"/>
          <p:cNvGrpSpPr/>
          <p:nvPr/>
        </p:nvGrpSpPr>
        <p:grpSpPr>
          <a:xfrm>
            <a:off x="3581682" y="3"/>
            <a:ext cx="2805213" cy="6858288"/>
            <a:chOff x="2726150" y="238125"/>
            <a:chExt cx="2142475" cy="5238000"/>
          </a:xfrm>
        </p:grpSpPr>
        <p:sp>
          <p:nvSpPr>
            <p:cNvPr id="13002" name="Google Shape;13002;p15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03" name="Google Shape;13003;p15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04" name="Google Shape;13004;p15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005" name="Google Shape;13005;p152"/>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006" name="Google Shape;13006;p152"/>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3007" name="Google Shape;13007;p15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08" name="Google Shape;13008;p152"/>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09" name="Google Shape;13009;p152"/>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3010" name="Google Shape;13010;p152"/>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3011" name="Google Shape;13011;p15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3012"/>
        <p:cNvGrpSpPr/>
        <p:nvPr/>
      </p:nvGrpSpPr>
      <p:grpSpPr>
        <a:xfrm>
          <a:off x="0" y="0"/>
          <a:ext cx="0" cy="0"/>
          <a:chOff x="0" y="0"/>
          <a:chExt cx="0" cy="0"/>
        </a:xfrm>
      </p:grpSpPr>
      <p:sp>
        <p:nvSpPr>
          <p:cNvPr id="13013" name="Google Shape;13013;p153"/>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014" name="Google Shape;13014;p15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3015" name="Google Shape;13015;p15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3016" name="Google Shape;13016;p15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017" name="Google Shape;13017;p153"/>
          <p:cNvGrpSpPr/>
          <p:nvPr/>
        </p:nvGrpSpPr>
        <p:grpSpPr>
          <a:xfrm>
            <a:off x="10721565" y="6371462"/>
            <a:ext cx="797703" cy="227212"/>
            <a:chOff x="238125" y="1822850"/>
            <a:chExt cx="7080200" cy="2016675"/>
          </a:xfrm>
        </p:grpSpPr>
        <p:sp>
          <p:nvSpPr>
            <p:cNvPr id="13018" name="Google Shape;13018;p15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19" name="Google Shape;13019;p15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0" name="Google Shape;13020;p15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1" name="Google Shape;13021;p15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2" name="Google Shape;13022;p15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3" name="Google Shape;13023;p15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4" name="Google Shape;13024;p15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025" name="Google Shape;13025;p15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3026"/>
        <p:cNvGrpSpPr/>
        <p:nvPr/>
      </p:nvGrpSpPr>
      <p:grpSpPr>
        <a:xfrm>
          <a:off x="0" y="0"/>
          <a:ext cx="0" cy="0"/>
          <a:chOff x="0" y="0"/>
          <a:chExt cx="0" cy="0"/>
        </a:xfrm>
      </p:grpSpPr>
      <p:sp>
        <p:nvSpPr>
          <p:cNvPr id="13027" name="Google Shape;13027;p154"/>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28" name="Google Shape;13028;p154"/>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029" name="Google Shape;13029;p15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30" name="Google Shape;13030;p15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2708"/>
        <p:cNvGrpSpPr/>
        <p:nvPr/>
      </p:nvGrpSpPr>
      <p:grpSpPr>
        <a:xfrm>
          <a:off x="0" y="0"/>
          <a:ext cx="0" cy="0"/>
          <a:chOff x="0" y="0"/>
          <a:chExt cx="0" cy="0"/>
        </a:xfrm>
      </p:grpSpPr>
      <p:grpSp>
        <p:nvGrpSpPr>
          <p:cNvPr id="2709" name="Google Shape;2709;p54"/>
          <p:cNvGrpSpPr/>
          <p:nvPr/>
        </p:nvGrpSpPr>
        <p:grpSpPr>
          <a:xfrm>
            <a:off x="3635605" y="8"/>
            <a:ext cx="4929377" cy="6858189"/>
            <a:chOff x="1926275" y="238125"/>
            <a:chExt cx="3765950" cy="5239525"/>
          </a:xfrm>
        </p:grpSpPr>
        <p:sp>
          <p:nvSpPr>
            <p:cNvPr id="2710" name="Google Shape;2710;p5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1" name="Google Shape;2711;p5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2" name="Google Shape;2712;p5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3" name="Google Shape;2713;p5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4" name="Google Shape;2714;p5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5" name="Google Shape;2715;p5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6" name="Google Shape;2716;p5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7" name="Google Shape;2717;p5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8" name="Google Shape;2718;p5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19" name="Google Shape;2719;p5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0" name="Google Shape;2720;p5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1" name="Google Shape;2721;p5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2" name="Google Shape;2722;p5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3" name="Google Shape;2723;p5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4" name="Google Shape;2724;p5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5" name="Google Shape;2725;p5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6" name="Google Shape;2726;p5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7" name="Google Shape;2727;p5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8" name="Google Shape;2728;p5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29" name="Google Shape;2729;p5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0" name="Google Shape;2730;p5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1" name="Google Shape;2731;p5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2" name="Google Shape;2732;p5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3" name="Google Shape;2733;p5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4" name="Google Shape;2734;p5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5" name="Google Shape;2735;p5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6" name="Google Shape;2736;p5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7" name="Google Shape;2737;p5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8" name="Google Shape;2738;p5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39" name="Google Shape;2739;p5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0" name="Google Shape;2740;p5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1" name="Google Shape;2741;p5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2" name="Google Shape;2742;p5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3" name="Google Shape;2743;p5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4" name="Google Shape;2744;p5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5" name="Google Shape;2745;p5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6" name="Google Shape;2746;p5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7" name="Google Shape;2747;p5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8" name="Google Shape;2748;p5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49" name="Google Shape;2749;p5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0" name="Google Shape;2750;p5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1" name="Google Shape;2751;p5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2" name="Google Shape;2752;p5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3" name="Google Shape;2753;p5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4" name="Google Shape;2754;p5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5" name="Google Shape;2755;p5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6" name="Google Shape;2756;p5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7" name="Google Shape;2757;p5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8" name="Google Shape;2758;p5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59" name="Google Shape;2759;p5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0" name="Google Shape;2760;p5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1" name="Google Shape;2761;p5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2" name="Google Shape;2762;p5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3" name="Google Shape;2763;p5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4" name="Google Shape;2764;p5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5" name="Google Shape;2765;p5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6" name="Google Shape;2766;p5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7" name="Google Shape;2767;p5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8" name="Google Shape;2768;p5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69" name="Google Shape;2769;p5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770" name="Google Shape;2770;p54"/>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2771" name="Google Shape;2771;p54"/>
          <p:cNvGrpSpPr/>
          <p:nvPr/>
        </p:nvGrpSpPr>
        <p:grpSpPr>
          <a:xfrm>
            <a:off x="3581682" y="3"/>
            <a:ext cx="2805213" cy="6858288"/>
            <a:chOff x="2726150" y="238125"/>
            <a:chExt cx="2142475" cy="5238000"/>
          </a:xfrm>
        </p:grpSpPr>
        <p:sp>
          <p:nvSpPr>
            <p:cNvPr id="2772" name="Google Shape;2772;p5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73" name="Google Shape;2773;p5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74" name="Google Shape;2774;p5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775" name="Google Shape;2775;p54"/>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76" name="Google Shape;2776;p54"/>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777" name="Google Shape;2777;p5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8" name="Google Shape;2778;p54"/>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79" name="Google Shape;2779;p54"/>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2780" name="Google Shape;2780;p5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2781" name="Google Shape;2781;p54"/>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031"/>
        <p:cNvGrpSpPr/>
        <p:nvPr/>
      </p:nvGrpSpPr>
      <p:grpSpPr>
        <a:xfrm>
          <a:off x="0" y="0"/>
          <a:ext cx="0" cy="0"/>
          <a:chOff x="0" y="0"/>
          <a:chExt cx="0" cy="0"/>
        </a:xfrm>
      </p:grpSpPr>
      <p:sp>
        <p:nvSpPr>
          <p:cNvPr id="13032" name="Google Shape;13032;p155"/>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13033" name="Google Shape;13033;p15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34" name="Google Shape;13034;p155"/>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13035" name="Google Shape;13035;p155"/>
          <p:cNvGrpSpPr/>
          <p:nvPr/>
        </p:nvGrpSpPr>
        <p:grpSpPr>
          <a:xfrm>
            <a:off x="10721565" y="6371462"/>
            <a:ext cx="797703" cy="227212"/>
            <a:chOff x="238125" y="1822850"/>
            <a:chExt cx="7080200" cy="2016675"/>
          </a:xfrm>
        </p:grpSpPr>
        <p:sp>
          <p:nvSpPr>
            <p:cNvPr id="13036" name="Google Shape;13036;p15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37" name="Google Shape;13037;p15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38" name="Google Shape;13038;p15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39" name="Google Shape;13039;p15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40" name="Google Shape;13040;p15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41" name="Google Shape;13041;p15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42" name="Google Shape;13042;p15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043" name="Google Shape;13043;p15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044"/>
        <p:cNvGrpSpPr/>
        <p:nvPr/>
      </p:nvGrpSpPr>
      <p:grpSpPr>
        <a:xfrm>
          <a:off x="0" y="0"/>
          <a:ext cx="0" cy="0"/>
          <a:chOff x="0" y="0"/>
          <a:chExt cx="0" cy="0"/>
        </a:xfrm>
      </p:grpSpPr>
      <p:sp>
        <p:nvSpPr>
          <p:cNvPr id="13045" name="Google Shape;13045;p156"/>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13046" name="Google Shape;13046;p15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047"/>
        <p:cNvGrpSpPr/>
        <p:nvPr/>
      </p:nvGrpSpPr>
      <p:grpSpPr>
        <a:xfrm>
          <a:off x="0" y="0"/>
          <a:ext cx="0" cy="0"/>
          <a:chOff x="0" y="0"/>
          <a:chExt cx="0" cy="0"/>
        </a:xfrm>
      </p:grpSpPr>
      <p:sp>
        <p:nvSpPr>
          <p:cNvPr id="13048" name="Google Shape;13048;p157"/>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49" name="Google Shape;13049;p157"/>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13050" name="Google Shape;13050;p157"/>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13051" name="Google Shape;13051;p157"/>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3052" name="Google Shape;13052;p15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53" name="Google Shape;13053;p15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3054" name="Google Shape;13054;p157"/>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3055"/>
        <p:cNvGrpSpPr/>
        <p:nvPr/>
      </p:nvGrpSpPr>
      <p:grpSpPr>
        <a:xfrm>
          <a:off x="0" y="0"/>
          <a:ext cx="0" cy="0"/>
          <a:chOff x="0" y="0"/>
          <a:chExt cx="0" cy="0"/>
        </a:xfrm>
      </p:grpSpPr>
      <p:sp>
        <p:nvSpPr>
          <p:cNvPr id="13056" name="Google Shape;13056;p15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057" name="Google Shape;13057;p158"/>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13058" name="Google Shape;13058;p15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3059" name="Google Shape;13059;p158"/>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3060"/>
        <p:cNvGrpSpPr/>
        <p:nvPr/>
      </p:nvGrpSpPr>
      <p:grpSpPr>
        <a:xfrm>
          <a:off x="0" y="0"/>
          <a:ext cx="0" cy="0"/>
          <a:chOff x="0" y="0"/>
          <a:chExt cx="0" cy="0"/>
        </a:xfrm>
      </p:grpSpPr>
      <p:grpSp>
        <p:nvGrpSpPr>
          <p:cNvPr id="13061" name="Google Shape;13061;p159"/>
          <p:cNvGrpSpPr/>
          <p:nvPr/>
        </p:nvGrpSpPr>
        <p:grpSpPr>
          <a:xfrm>
            <a:off x="4918937" y="8"/>
            <a:ext cx="4929377" cy="6858189"/>
            <a:chOff x="1926275" y="238125"/>
            <a:chExt cx="3765950" cy="5239525"/>
          </a:xfrm>
        </p:grpSpPr>
        <p:sp>
          <p:nvSpPr>
            <p:cNvPr id="13062" name="Google Shape;13062;p15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3" name="Google Shape;13063;p15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4" name="Google Shape;13064;p15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5" name="Google Shape;13065;p15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6" name="Google Shape;13066;p15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7" name="Google Shape;13067;p15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8" name="Google Shape;13068;p15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69" name="Google Shape;13069;p15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0" name="Google Shape;13070;p15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1" name="Google Shape;13071;p15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2" name="Google Shape;13072;p15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3" name="Google Shape;13073;p15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4" name="Google Shape;13074;p15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5" name="Google Shape;13075;p15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6" name="Google Shape;13076;p15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7" name="Google Shape;13077;p15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8" name="Google Shape;13078;p15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79" name="Google Shape;13079;p15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0" name="Google Shape;13080;p15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1" name="Google Shape;13081;p15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2" name="Google Shape;13082;p15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3" name="Google Shape;13083;p15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4" name="Google Shape;13084;p15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5" name="Google Shape;13085;p15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6" name="Google Shape;13086;p15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7" name="Google Shape;13087;p15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8" name="Google Shape;13088;p15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89" name="Google Shape;13089;p15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0" name="Google Shape;13090;p15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1" name="Google Shape;13091;p15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2" name="Google Shape;13092;p15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3" name="Google Shape;13093;p15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4" name="Google Shape;13094;p15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5" name="Google Shape;13095;p15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6" name="Google Shape;13096;p15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7" name="Google Shape;13097;p15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8" name="Google Shape;13098;p15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099" name="Google Shape;13099;p15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0" name="Google Shape;13100;p15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1" name="Google Shape;13101;p15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2" name="Google Shape;13102;p15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3" name="Google Shape;13103;p15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4" name="Google Shape;13104;p15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5" name="Google Shape;13105;p15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6" name="Google Shape;13106;p15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7" name="Google Shape;13107;p15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8" name="Google Shape;13108;p15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09" name="Google Shape;13109;p15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0" name="Google Shape;13110;p15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1" name="Google Shape;13111;p15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2" name="Google Shape;13112;p15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3" name="Google Shape;13113;p15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4" name="Google Shape;13114;p15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5" name="Google Shape;13115;p15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6" name="Google Shape;13116;p15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7" name="Google Shape;13117;p15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8" name="Google Shape;13118;p15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19" name="Google Shape;13119;p15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20" name="Google Shape;13120;p15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21" name="Google Shape;13121;p15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122" name="Google Shape;13122;p159"/>
          <p:cNvSpPr/>
          <p:nvPr/>
        </p:nvSpPr>
        <p:spPr>
          <a:xfrm>
            <a:off x="0" y="0"/>
            <a:ext cx="7658000" cy="6858000"/>
          </a:xfrm>
          <a:prstGeom prst="homePlate">
            <a:avLst>
              <a:gd name="adj" fmla="val 39813"/>
            </a:avLst>
          </a:prstGeom>
          <a:solidFill>
            <a:srgbClr val="253746"/>
          </a:solidFill>
          <a:ln>
            <a:noFill/>
          </a:ln>
          <a:effectLst>
            <a:outerShdw blurRad="228600" dist="38100" dir="10800000" algn="bl" rotWithShape="0">
              <a:srgbClr val="000000">
                <a:alpha val="3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23" name="Google Shape;13123;p159"/>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2941"/>
              </a:srgbClr>
            </a:outerShdw>
          </a:effectLst>
        </p:spPr>
        <p:txBody>
          <a:bodyPr/>
          <a:lstStyle/>
          <a:p>
            <a:endParaRPr lang="en-US"/>
          </a:p>
        </p:txBody>
      </p:sp>
      <p:sp>
        <p:nvSpPr>
          <p:cNvPr id="13124" name="Google Shape;13124;p159"/>
          <p:cNvSpPr txBox="1"/>
          <p:nvPr/>
        </p:nvSpPr>
        <p:spPr>
          <a:xfrm>
            <a:off x="453700" y="1268867"/>
            <a:ext cx="5073200" cy="1139200"/>
          </a:xfrm>
          <a:prstGeom prst="rect">
            <a:avLst/>
          </a:prstGeom>
          <a:noFill/>
          <a:ln>
            <a:noFill/>
          </a:ln>
        </p:spPr>
        <p:txBody>
          <a:bodyPr spcFirstLastPara="1" wrap="square" lIns="121900" tIns="121900" rIns="121900" bIns="121900"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933" b="0" i="0" u="none" strike="noStrike" cap="none">
                <a:solidFill>
                  <a:srgbClr val="FFFFFF"/>
                </a:solidFill>
                <a:latin typeface="Inter ExtraBold"/>
                <a:ea typeface="Inter ExtraBold"/>
                <a:cs typeface="Inter ExtraBold"/>
                <a:sym typeface="Inter ExtraBold"/>
              </a:rPr>
              <a:t>Simplify the business </a:t>
            </a:r>
            <a:br>
              <a:rPr lang="en" sz="2933" b="0" i="0" u="none" strike="noStrike" cap="none">
                <a:solidFill>
                  <a:srgbClr val="FFFFFF"/>
                </a:solidFill>
                <a:latin typeface="Inter ExtraBold"/>
                <a:ea typeface="Inter ExtraBold"/>
                <a:cs typeface="Inter ExtraBold"/>
                <a:sym typeface="Inter ExtraBold"/>
              </a:rPr>
            </a:br>
            <a:r>
              <a:rPr lang="en" sz="2933" b="0" i="0" u="none" strike="noStrike" cap="none">
                <a:solidFill>
                  <a:srgbClr val="FFFFFF"/>
                </a:solidFill>
                <a:latin typeface="Inter ExtraBold"/>
                <a:ea typeface="Inter ExtraBold"/>
                <a:cs typeface="Inter ExtraBold"/>
                <a:sym typeface="Inter ExtraBold"/>
              </a:rPr>
              <a:t>of running your business.</a:t>
            </a:r>
            <a:endParaRPr sz="2933" b="0" i="0" u="none" strike="noStrike" cap="none">
              <a:solidFill>
                <a:srgbClr val="FFFFFF"/>
              </a:solidFill>
              <a:latin typeface="Inter ExtraBold"/>
              <a:ea typeface="Inter ExtraBold"/>
              <a:cs typeface="Inter ExtraBold"/>
              <a:sym typeface="Inter ExtraBold"/>
            </a:endParaRPr>
          </a:p>
        </p:txBody>
      </p:sp>
      <p:sp>
        <p:nvSpPr>
          <p:cNvPr id="13125" name="Google Shape;13125;p159"/>
          <p:cNvSpPr txBox="1"/>
          <p:nvPr/>
        </p:nvSpPr>
        <p:spPr>
          <a:xfrm>
            <a:off x="10205127" y="6220456"/>
            <a:ext cx="1676400" cy="389746"/>
          </a:xfrm>
          <a:prstGeom prst="rect">
            <a:avLst/>
          </a:prstGeom>
          <a:noFill/>
          <a:ln>
            <a:noFill/>
          </a:ln>
        </p:spPr>
        <p:txBody>
          <a:bodyPr spcFirstLastPara="1" wrap="square" lIns="121900" tIns="121900" rIns="121900" bIns="1219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©2022, WEX Inc.</a:t>
            </a:r>
            <a:endParaRPr sz="933" b="0" i="0" u="none" strike="noStrike" cap="none">
              <a:solidFill>
                <a:schemeClr val="dk2"/>
              </a:solidFill>
              <a:latin typeface="Inter Medium"/>
              <a:ea typeface="Inter Medium"/>
              <a:cs typeface="Inter Medium"/>
              <a:sym typeface="Inter Medium"/>
            </a:endParaRPr>
          </a:p>
        </p:txBody>
      </p:sp>
      <p:sp>
        <p:nvSpPr>
          <p:cNvPr id="13126" name="Google Shape;13126;p159"/>
          <p:cNvSpPr txBox="1"/>
          <p:nvPr/>
        </p:nvSpPr>
        <p:spPr>
          <a:xfrm>
            <a:off x="4537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3127" name="Google Shape;13127;p159"/>
          <p:cNvPicPr preferRelativeResize="0"/>
          <p:nvPr/>
        </p:nvPicPr>
        <p:blipFill rotWithShape="1">
          <a:blip r:embed="rId2">
            <a:alphaModFix/>
          </a:blip>
          <a:srcRect/>
          <a:stretch/>
        </p:blipFill>
        <p:spPr>
          <a:xfrm>
            <a:off x="10149678" y="5586516"/>
            <a:ext cx="1625633" cy="463553"/>
          </a:xfrm>
          <a:prstGeom prst="rect">
            <a:avLst/>
          </a:prstGeom>
          <a:noFill/>
          <a:ln>
            <a:noFill/>
          </a:ln>
        </p:spPr>
      </p:pic>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3128"/>
        <p:cNvGrpSpPr/>
        <p:nvPr/>
      </p:nvGrpSpPr>
      <p:grpSpPr>
        <a:xfrm>
          <a:off x="0" y="0"/>
          <a:ext cx="0" cy="0"/>
          <a:chOff x="0" y="0"/>
          <a:chExt cx="0" cy="0"/>
        </a:xfrm>
      </p:grpSpPr>
      <p:grpSp>
        <p:nvGrpSpPr>
          <p:cNvPr id="13129" name="Google Shape;13129;p160"/>
          <p:cNvGrpSpPr/>
          <p:nvPr/>
        </p:nvGrpSpPr>
        <p:grpSpPr>
          <a:xfrm>
            <a:off x="4931637" y="8"/>
            <a:ext cx="4929377" cy="6858189"/>
            <a:chOff x="1926275" y="238125"/>
            <a:chExt cx="3765950" cy="5239525"/>
          </a:xfrm>
        </p:grpSpPr>
        <p:sp>
          <p:nvSpPr>
            <p:cNvPr id="13130" name="Google Shape;13130;p16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1" name="Google Shape;13131;p16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2" name="Google Shape;13132;p16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3" name="Google Shape;13133;p16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4" name="Google Shape;13134;p16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5" name="Google Shape;13135;p16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6" name="Google Shape;13136;p16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7" name="Google Shape;13137;p16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8" name="Google Shape;13138;p16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39" name="Google Shape;13139;p16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0" name="Google Shape;13140;p16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1" name="Google Shape;13141;p16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2" name="Google Shape;13142;p16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3" name="Google Shape;13143;p16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4" name="Google Shape;13144;p16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5" name="Google Shape;13145;p16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6" name="Google Shape;13146;p16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7" name="Google Shape;13147;p16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8" name="Google Shape;13148;p16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49" name="Google Shape;13149;p16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0" name="Google Shape;13150;p16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1" name="Google Shape;13151;p16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2" name="Google Shape;13152;p16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3" name="Google Shape;13153;p16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4" name="Google Shape;13154;p16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5" name="Google Shape;13155;p16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6" name="Google Shape;13156;p16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7" name="Google Shape;13157;p16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8" name="Google Shape;13158;p16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59" name="Google Shape;13159;p16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0" name="Google Shape;13160;p16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1" name="Google Shape;13161;p16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2" name="Google Shape;13162;p16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3" name="Google Shape;13163;p16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4" name="Google Shape;13164;p16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5" name="Google Shape;13165;p16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6" name="Google Shape;13166;p16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7" name="Google Shape;13167;p16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8" name="Google Shape;13168;p16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69" name="Google Shape;13169;p16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0" name="Google Shape;13170;p16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1" name="Google Shape;13171;p16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2" name="Google Shape;13172;p16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3" name="Google Shape;13173;p16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4" name="Google Shape;13174;p16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5" name="Google Shape;13175;p16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6" name="Google Shape;13176;p16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7" name="Google Shape;13177;p16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8" name="Google Shape;13178;p16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79" name="Google Shape;13179;p16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0" name="Google Shape;13180;p16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1" name="Google Shape;13181;p16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2" name="Google Shape;13182;p16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3" name="Google Shape;13183;p16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4" name="Google Shape;13184;p16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5" name="Google Shape;13185;p16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6" name="Google Shape;13186;p16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7" name="Google Shape;13187;p16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8" name="Google Shape;13188;p16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89" name="Google Shape;13189;p16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190" name="Google Shape;13190;p160"/>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91" name="Google Shape;13191;p16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192" name="Google Shape;13192;p160"/>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13193" name="Google Shape;13193;p16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3194" name="Google Shape;13194;p160"/>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3195"/>
        <p:cNvGrpSpPr/>
        <p:nvPr/>
      </p:nvGrpSpPr>
      <p:grpSpPr>
        <a:xfrm>
          <a:off x="0" y="0"/>
          <a:ext cx="0" cy="0"/>
          <a:chOff x="0" y="0"/>
          <a:chExt cx="0" cy="0"/>
        </a:xfrm>
      </p:grpSpPr>
      <p:grpSp>
        <p:nvGrpSpPr>
          <p:cNvPr id="13196" name="Google Shape;13196;p161"/>
          <p:cNvGrpSpPr/>
          <p:nvPr/>
        </p:nvGrpSpPr>
        <p:grpSpPr>
          <a:xfrm>
            <a:off x="4931637" y="8"/>
            <a:ext cx="4929377" cy="6858189"/>
            <a:chOff x="1926275" y="238125"/>
            <a:chExt cx="3765950" cy="5239525"/>
          </a:xfrm>
        </p:grpSpPr>
        <p:sp>
          <p:nvSpPr>
            <p:cNvPr id="13197" name="Google Shape;13197;p16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98" name="Google Shape;13198;p16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99" name="Google Shape;13199;p16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0" name="Google Shape;13200;p16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1" name="Google Shape;13201;p16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2" name="Google Shape;13202;p16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3" name="Google Shape;13203;p16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4" name="Google Shape;13204;p16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5" name="Google Shape;13205;p16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6" name="Google Shape;13206;p16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7" name="Google Shape;13207;p16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8" name="Google Shape;13208;p16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09" name="Google Shape;13209;p16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0" name="Google Shape;13210;p16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1" name="Google Shape;13211;p16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2" name="Google Shape;13212;p16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3" name="Google Shape;13213;p16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4" name="Google Shape;13214;p16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5" name="Google Shape;13215;p16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6" name="Google Shape;13216;p16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7" name="Google Shape;13217;p16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8" name="Google Shape;13218;p16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19" name="Google Shape;13219;p16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0" name="Google Shape;13220;p16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1" name="Google Shape;13221;p16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2" name="Google Shape;13222;p16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3" name="Google Shape;13223;p16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4" name="Google Shape;13224;p16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5" name="Google Shape;13225;p16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6" name="Google Shape;13226;p16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7" name="Google Shape;13227;p16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8" name="Google Shape;13228;p16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29" name="Google Shape;13229;p16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0" name="Google Shape;13230;p16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1" name="Google Shape;13231;p16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2" name="Google Shape;13232;p16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3" name="Google Shape;13233;p16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4" name="Google Shape;13234;p16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5" name="Google Shape;13235;p16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6" name="Google Shape;13236;p16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7" name="Google Shape;13237;p16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8" name="Google Shape;13238;p16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39" name="Google Shape;13239;p16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0" name="Google Shape;13240;p16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1" name="Google Shape;13241;p16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2" name="Google Shape;13242;p16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3" name="Google Shape;13243;p16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4" name="Google Shape;13244;p16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5" name="Google Shape;13245;p16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6" name="Google Shape;13246;p16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7" name="Google Shape;13247;p16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8" name="Google Shape;13248;p16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49" name="Google Shape;13249;p16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0" name="Google Shape;13250;p16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1" name="Google Shape;13251;p16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2" name="Google Shape;13252;p16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3" name="Google Shape;13253;p16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4" name="Google Shape;13254;p16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5" name="Google Shape;13255;p16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6" name="Google Shape;13256;p16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257" name="Google Shape;13257;p161"/>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58" name="Google Shape;13258;p16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259" name="Google Shape;13259;p161"/>
          <p:cNvGrpSpPr/>
          <p:nvPr/>
        </p:nvGrpSpPr>
        <p:grpSpPr>
          <a:xfrm>
            <a:off x="1714562" y="2858830"/>
            <a:ext cx="3825196" cy="1089543"/>
            <a:chOff x="238125" y="1822850"/>
            <a:chExt cx="7080200" cy="2016675"/>
          </a:xfrm>
        </p:grpSpPr>
        <p:sp>
          <p:nvSpPr>
            <p:cNvPr id="13260" name="Google Shape;13260;p16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1" name="Google Shape;13261;p16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2" name="Google Shape;13262;p16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3" name="Google Shape;13263;p16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4" name="Google Shape;13264;p16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5" name="Google Shape;13265;p16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66" name="Google Shape;13266;p16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267" name="Google Shape;13267;p161"/>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13268" name="Google Shape;13268;p16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3269"/>
        <p:cNvGrpSpPr/>
        <p:nvPr/>
      </p:nvGrpSpPr>
      <p:grpSpPr>
        <a:xfrm>
          <a:off x="0" y="0"/>
          <a:ext cx="0" cy="0"/>
          <a:chOff x="0" y="0"/>
          <a:chExt cx="0" cy="0"/>
        </a:xfrm>
      </p:grpSpPr>
      <p:sp>
        <p:nvSpPr>
          <p:cNvPr id="13270" name="Google Shape;13270;p162"/>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1" name="Google Shape;13271;p16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272" name="Google Shape;13272;p162"/>
          <p:cNvGrpSpPr/>
          <p:nvPr/>
        </p:nvGrpSpPr>
        <p:grpSpPr>
          <a:xfrm>
            <a:off x="1714562" y="2858830"/>
            <a:ext cx="3825196" cy="1089543"/>
            <a:chOff x="238125" y="1822850"/>
            <a:chExt cx="7080200" cy="2016675"/>
          </a:xfrm>
        </p:grpSpPr>
        <p:sp>
          <p:nvSpPr>
            <p:cNvPr id="13273" name="Google Shape;13273;p16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4" name="Google Shape;13274;p16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5" name="Google Shape;13275;p16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6" name="Google Shape;13276;p16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7" name="Google Shape;13277;p16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8" name="Google Shape;13278;p16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279" name="Google Shape;13279;p16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280" name="Google Shape;13280;p162"/>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13281" name="Google Shape;13281;p16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3288"/>
        <p:cNvGrpSpPr/>
        <p:nvPr/>
      </p:nvGrpSpPr>
      <p:grpSpPr>
        <a:xfrm>
          <a:off x="0" y="0"/>
          <a:ext cx="0" cy="0"/>
          <a:chOff x="0" y="0"/>
          <a:chExt cx="0" cy="0"/>
        </a:xfrm>
      </p:grpSpPr>
      <p:sp>
        <p:nvSpPr>
          <p:cNvPr id="13289" name="Google Shape;13289;p31"/>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0" name="Google Shape;13290;p31"/>
          <p:cNvSpPr txBox="1">
            <a:spLocks noGrp="1"/>
          </p:cNvSpPr>
          <p:nvPr>
            <p:ph type="body" idx="1"/>
          </p:nvPr>
        </p:nvSpPr>
        <p:spPr>
          <a:xfrm>
            <a:off x="838200" y="1825625"/>
            <a:ext cx="10515600" cy="4351339"/>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91" name="Google Shape;13291;p31"/>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2" name="Google Shape;13292;p31"/>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3" name="Google Shape;13293;p31"/>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294"/>
        <p:cNvGrpSpPr/>
        <p:nvPr/>
      </p:nvGrpSpPr>
      <p:grpSpPr>
        <a:xfrm>
          <a:off x="0" y="0"/>
          <a:ext cx="0" cy="0"/>
          <a:chOff x="0" y="0"/>
          <a:chExt cx="0" cy="0"/>
        </a:xfrm>
      </p:grpSpPr>
      <p:sp>
        <p:nvSpPr>
          <p:cNvPr id="13295" name="Google Shape;13295;p125"/>
          <p:cNvSpPr txBox="1">
            <a:spLocks noGrp="1"/>
          </p:cNvSpPr>
          <p:nvPr>
            <p:ph type="title"/>
          </p:nvPr>
        </p:nvSpPr>
        <p:spPr>
          <a:xfrm>
            <a:off x="831851" y="1709740"/>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6" name="Google Shape;13296;p125"/>
          <p:cNvSpPr txBox="1">
            <a:spLocks noGrp="1"/>
          </p:cNvSpPr>
          <p:nvPr>
            <p:ph type="body" idx="1"/>
          </p:nvPr>
        </p:nvSpPr>
        <p:spPr>
          <a:xfrm>
            <a:off x="831851" y="4589464"/>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13297" name="Google Shape;13297;p125"/>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8" name="Google Shape;13298;p125"/>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9" name="Google Shape;13299;p125"/>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2782"/>
        <p:cNvGrpSpPr/>
        <p:nvPr/>
      </p:nvGrpSpPr>
      <p:grpSpPr>
        <a:xfrm>
          <a:off x="0" y="0"/>
          <a:ext cx="0" cy="0"/>
          <a:chOff x="0" y="0"/>
          <a:chExt cx="0" cy="0"/>
        </a:xfrm>
      </p:grpSpPr>
      <p:sp>
        <p:nvSpPr>
          <p:cNvPr id="2783" name="Google Shape;2783;p55"/>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2784" name="Google Shape;2784;p55"/>
          <p:cNvGrpSpPr/>
          <p:nvPr/>
        </p:nvGrpSpPr>
        <p:grpSpPr>
          <a:xfrm>
            <a:off x="3581682" y="3"/>
            <a:ext cx="2805213" cy="6858288"/>
            <a:chOff x="2726150" y="238125"/>
            <a:chExt cx="2142475" cy="5238000"/>
          </a:xfrm>
        </p:grpSpPr>
        <p:sp>
          <p:nvSpPr>
            <p:cNvPr id="2785" name="Google Shape;2785;p55"/>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86" name="Google Shape;2786;p55"/>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87" name="Google Shape;2787;p55"/>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788" name="Google Shape;2788;p55"/>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89" name="Google Shape;2789;p55"/>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790" name="Google Shape;2790;p5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91" name="Google Shape;2791;p55"/>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792" name="Google Shape;2792;p55"/>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2793" name="Google Shape;2793;p55"/>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2794" name="Google Shape;2794;p55"/>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3300"/>
        <p:cNvGrpSpPr/>
        <p:nvPr/>
      </p:nvGrpSpPr>
      <p:grpSpPr>
        <a:xfrm>
          <a:off x="0" y="0"/>
          <a:ext cx="0" cy="0"/>
          <a:chOff x="0" y="0"/>
          <a:chExt cx="0" cy="0"/>
        </a:xfrm>
      </p:grpSpPr>
      <p:sp>
        <p:nvSpPr>
          <p:cNvPr id="13301" name="Google Shape;13301;p12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2" name="Google Shape;13302;p126"/>
          <p:cNvSpPr txBox="1">
            <a:spLocks noGrp="1"/>
          </p:cNvSpPr>
          <p:nvPr>
            <p:ph type="body" idx="1"/>
          </p:nvPr>
        </p:nvSpPr>
        <p:spPr>
          <a:xfrm>
            <a:off x="838200" y="1825625"/>
            <a:ext cx="5181600" cy="4351339"/>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3" name="Google Shape;13303;p126"/>
          <p:cNvSpPr txBox="1">
            <a:spLocks noGrp="1"/>
          </p:cNvSpPr>
          <p:nvPr>
            <p:ph type="body" idx="2"/>
          </p:nvPr>
        </p:nvSpPr>
        <p:spPr>
          <a:xfrm>
            <a:off x="6172200" y="1825625"/>
            <a:ext cx="5181600" cy="4351339"/>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4" name="Google Shape;13304;p126"/>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5" name="Google Shape;13305;p126"/>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6" name="Google Shape;13306;p126"/>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3307"/>
        <p:cNvGrpSpPr/>
        <p:nvPr/>
      </p:nvGrpSpPr>
      <p:grpSpPr>
        <a:xfrm>
          <a:off x="0" y="0"/>
          <a:ext cx="0" cy="0"/>
          <a:chOff x="0" y="0"/>
          <a:chExt cx="0" cy="0"/>
        </a:xfrm>
      </p:grpSpPr>
      <p:sp>
        <p:nvSpPr>
          <p:cNvPr id="13308" name="Google Shape;13308;p127"/>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9" name="Google Shape;13309;p127"/>
          <p:cNvSpPr txBox="1">
            <a:spLocks noGrp="1"/>
          </p:cNvSpPr>
          <p:nvPr>
            <p:ph type="body" idx="1"/>
          </p:nvPr>
        </p:nvSpPr>
        <p:spPr>
          <a:xfrm>
            <a:off x="839789"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310" name="Google Shape;13310;p127"/>
          <p:cNvSpPr txBox="1">
            <a:spLocks noGrp="1"/>
          </p:cNvSpPr>
          <p:nvPr>
            <p:ph type="body" idx="2"/>
          </p:nvPr>
        </p:nvSpPr>
        <p:spPr>
          <a:xfrm>
            <a:off x="839789"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11" name="Google Shape;13311;p127"/>
          <p:cNvSpPr txBox="1">
            <a:spLocks noGrp="1"/>
          </p:cNvSpPr>
          <p:nvPr>
            <p:ph type="body" idx="3"/>
          </p:nvPr>
        </p:nvSpPr>
        <p:spPr>
          <a:xfrm>
            <a:off x="6172201"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312" name="Google Shape;13312;p127"/>
          <p:cNvSpPr txBox="1">
            <a:spLocks noGrp="1"/>
          </p:cNvSpPr>
          <p:nvPr>
            <p:ph type="body" idx="4"/>
          </p:nvPr>
        </p:nvSpPr>
        <p:spPr>
          <a:xfrm>
            <a:off x="6172201"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13" name="Google Shape;13313;p127"/>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4" name="Google Shape;13314;p127"/>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5" name="Google Shape;13315;p127"/>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316"/>
        <p:cNvGrpSpPr/>
        <p:nvPr/>
      </p:nvGrpSpPr>
      <p:grpSpPr>
        <a:xfrm>
          <a:off x="0" y="0"/>
          <a:ext cx="0" cy="0"/>
          <a:chOff x="0" y="0"/>
          <a:chExt cx="0" cy="0"/>
        </a:xfrm>
      </p:grpSpPr>
      <p:sp>
        <p:nvSpPr>
          <p:cNvPr id="13317" name="Google Shape;13317;p12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8" name="Google Shape;13318;p128"/>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19" name="Google Shape;13319;p128"/>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0" name="Google Shape;13320;p128"/>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3321"/>
        <p:cNvGrpSpPr/>
        <p:nvPr/>
      </p:nvGrpSpPr>
      <p:grpSpPr>
        <a:xfrm>
          <a:off x="0" y="0"/>
          <a:ext cx="0" cy="0"/>
          <a:chOff x="0" y="0"/>
          <a:chExt cx="0" cy="0"/>
        </a:xfrm>
      </p:grpSpPr>
      <p:sp>
        <p:nvSpPr>
          <p:cNvPr id="13322" name="Google Shape;13322;p129"/>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3" name="Google Shape;13323;p129"/>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4" name="Google Shape;13324;p129"/>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325"/>
        <p:cNvGrpSpPr/>
        <p:nvPr/>
      </p:nvGrpSpPr>
      <p:grpSpPr>
        <a:xfrm>
          <a:off x="0" y="0"/>
          <a:ext cx="0" cy="0"/>
          <a:chOff x="0" y="0"/>
          <a:chExt cx="0" cy="0"/>
        </a:xfrm>
      </p:grpSpPr>
      <p:sp>
        <p:nvSpPr>
          <p:cNvPr id="13326" name="Google Shape;13326;p130"/>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27" name="Google Shape;13327;p130"/>
          <p:cNvSpPr txBox="1">
            <a:spLocks noGrp="1"/>
          </p:cNvSpPr>
          <p:nvPr>
            <p:ph type="body" idx="1"/>
          </p:nvPr>
        </p:nvSpPr>
        <p:spPr>
          <a:xfrm>
            <a:off x="5183188" y="987426"/>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328" name="Google Shape;13328;p130"/>
          <p:cNvSpPr txBox="1">
            <a:spLocks noGrp="1"/>
          </p:cNvSpPr>
          <p:nvPr>
            <p:ph type="body" idx="2"/>
          </p:nvPr>
        </p:nvSpPr>
        <p:spPr>
          <a:xfrm>
            <a:off x="839788" y="2057401"/>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3329" name="Google Shape;13329;p130"/>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0" name="Google Shape;13330;p130"/>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1" name="Google Shape;13331;p130"/>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3332"/>
        <p:cNvGrpSpPr/>
        <p:nvPr/>
      </p:nvGrpSpPr>
      <p:grpSpPr>
        <a:xfrm>
          <a:off x="0" y="0"/>
          <a:ext cx="0" cy="0"/>
          <a:chOff x="0" y="0"/>
          <a:chExt cx="0" cy="0"/>
        </a:xfrm>
      </p:grpSpPr>
      <p:sp>
        <p:nvSpPr>
          <p:cNvPr id="13333" name="Google Shape;13333;p131"/>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4" name="Google Shape;13334;p131"/>
          <p:cNvSpPr>
            <a:spLocks noGrp="1"/>
          </p:cNvSpPr>
          <p:nvPr>
            <p:ph type="pic" idx="2"/>
          </p:nvPr>
        </p:nvSpPr>
        <p:spPr>
          <a:xfrm>
            <a:off x="5183188" y="987426"/>
            <a:ext cx="6172200" cy="4873625"/>
          </a:xfrm>
          <a:prstGeom prst="rect">
            <a:avLst/>
          </a:prstGeom>
          <a:noFill/>
          <a:ln>
            <a:noFill/>
          </a:ln>
        </p:spPr>
      </p:sp>
      <p:sp>
        <p:nvSpPr>
          <p:cNvPr id="13335" name="Google Shape;13335;p131"/>
          <p:cNvSpPr txBox="1">
            <a:spLocks noGrp="1"/>
          </p:cNvSpPr>
          <p:nvPr>
            <p:ph type="body" idx="1"/>
          </p:nvPr>
        </p:nvSpPr>
        <p:spPr>
          <a:xfrm>
            <a:off x="839788" y="2057401"/>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3336" name="Google Shape;13336;p131"/>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7" name="Google Shape;13337;p131"/>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8" name="Google Shape;13338;p131"/>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3339"/>
        <p:cNvGrpSpPr/>
        <p:nvPr/>
      </p:nvGrpSpPr>
      <p:grpSpPr>
        <a:xfrm>
          <a:off x="0" y="0"/>
          <a:ext cx="0" cy="0"/>
          <a:chOff x="0" y="0"/>
          <a:chExt cx="0" cy="0"/>
        </a:xfrm>
      </p:grpSpPr>
      <p:sp>
        <p:nvSpPr>
          <p:cNvPr id="13340" name="Google Shape;13340;p13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1" name="Google Shape;13341;p132"/>
          <p:cNvSpPr txBox="1">
            <a:spLocks noGrp="1"/>
          </p:cNvSpPr>
          <p:nvPr>
            <p:ph type="body" idx="1"/>
          </p:nvPr>
        </p:nvSpPr>
        <p:spPr>
          <a:xfrm rot="5400000">
            <a:off x="3920331" y="-1256507"/>
            <a:ext cx="4351339"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42" name="Google Shape;13342;p132"/>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3" name="Google Shape;13343;p132"/>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4" name="Google Shape;13344;p132"/>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3345"/>
        <p:cNvGrpSpPr/>
        <p:nvPr/>
      </p:nvGrpSpPr>
      <p:grpSpPr>
        <a:xfrm>
          <a:off x="0" y="0"/>
          <a:ext cx="0" cy="0"/>
          <a:chOff x="0" y="0"/>
          <a:chExt cx="0" cy="0"/>
        </a:xfrm>
      </p:grpSpPr>
      <p:sp>
        <p:nvSpPr>
          <p:cNvPr id="13346" name="Google Shape;13346;p133"/>
          <p:cNvSpPr txBox="1">
            <a:spLocks noGrp="1"/>
          </p:cNvSpPr>
          <p:nvPr>
            <p:ph type="title"/>
          </p:nvPr>
        </p:nvSpPr>
        <p:spPr>
          <a:xfrm rot="5400000">
            <a:off x="7133431" y="1956595"/>
            <a:ext cx="5811839"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7" name="Google Shape;13347;p133"/>
          <p:cNvSpPr txBox="1">
            <a:spLocks noGrp="1"/>
          </p:cNvSpPr>
          <p:nvPr>
            <p:ph type="body" idx="1"/>
          </p:nvPr>
        </p:nvSpPr>
        <p:spPr>
          <a:xfrm rot="5400000">
            <a:off x="1799431" y="-596106"/>
            <a:ext cx="5811839"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48" name="Google Shape;13348;p133"/>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49" name="Google Shape;13349;p133"/>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50" name="Google Shape;13350;p133"/>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E2F0F9">
            <a:alpha val="55686"/>
          </a:srgbClr>
        </a:solidFill>
        <a:effectLst/>
      </p:bgPr>
    </p:bg>
    <p:spTree>
      <p:nvGrpSpPr>
        <p:cNvPr id="1" name="Shape 13355"/>
        <p:cNvGrpSpPr/>
        <p:nvPr/>
      </p:nvGrpSpPr>
      <p:grpSpPr>
        <a:xfrm>
          <a:off x="0" y="0"/>
          <a:ext cx="0" cy="0"/>
          <a:chOff x="0" y="0"/>
          <a:chExt cx="0" cy="0"/>
        </a:xfrm>
      </p:grpSpPr>
      <p:sp>
        <p:nvSpPr>
          <p:cNvPr id="13356" name="Google Shape;13356;p243"/>
          <p:cNvSpPr/>
          <p:nvPr/>
        </p:nvSpPr>
        <p:spPr>
          <a:xfrm rot="-5400000">
            <a:off x="-3673033" y="3210443"/>
            <a:ext cx="7333200" cy="7333200"/>
          </a:xfrm>
          <a:prstGeom prst="pie">
            <a:avLst>
              <a:gd name="adj1" fmla="val 0"/>
              <a:gd name="adj2" fmla="val 5382146"/>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3357" name="Google Shape;13357;p243"/>
          <p:cNvGrpSpPr/>
          <p:nvPr/>
        </p:nvGrpSpPr>
        <p:grpSpPr>
          <a:xfrm>
            <a:off x="9077556" y="1043913"/>
            <a:ext cx="2460605" cy="2426760"/>
            <a:chOff x="5927502" y="551678"/>
            <a:chExt cx="2377550" cy="2344847"/>
          </a:xfrm>
        </p:grpSpPr>
        <p:grpSp>
          <p:nvGrpSpPr>
            <p:cNvPr id="13358" name="Google Shape;13358;p243"/>
            <p:cNvGrpSpPr/>
            <p:nvPr/>
          </p:nvGrpSpPr>
          <p:grpSpPr>
            <a:xfrm>
              <a:off x="5927502" y="551678"/>
              <a:ext cx="2377550" cy="653782"/>
              <a:chOff x="2159414" y="3486447"/>
              <a:chExt cx="2606105" cy="720500"/>
            </a:xfrm>
          </p:grpSpPr>
          <p:grpSp>
            <p:nvGrpSpPr>
              <p:cNvPr id="13359" name="Google Shape;13359;p243"/>
              <p:cNvGrpSpPr/>
              <p:nvPr/>
            </p:nvGrpSpPr>
            <p:grpSpPr>
              <a:xfrm>
                <a:off x="2159414" y="3486447"/>
                <a:ext cx="2606105" cy="49200"/>
                <a:chOff x="2159414" y="3486447"/>
                <a:chExt cx="2606105" cy="49200"/>
              </a:xfrm>
            </p:grpSpPr>
            <p:sp>
              <p:nvSpPr>
                <p:cNvPr id="13360" name="Google Shape;13360;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61" name="Google Shape;13361;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62" name="Google Shape;13362;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63" name="Google Shape;13363;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64" name="Google Shape;13364;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65" name="Google Shape;13365;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66" name="Google Shape;13366;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67" name="Google Shape;13367;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68" name="Google Shape;13368;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69" name="Google Shape;13369;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70" name="Google Shape;13370;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71" name="Google Shape;13371;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72" name="Google Shape;13372;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73" name="Google Shape;13373;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74" name="Google Shape;13374;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75" name="Google Shape;13375;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376" name="Google Shape;13376;p243"/>
              <p:cNvGrpSpPr/>
              <p:nvPr/>
            </p:nvGrpSpPr>
            <p:grpSpPr>
              <a:xfrm>
                <a:off x="2159414" y="3652838"/>
                <a:ext cx="2606105" cy="49200"/>
                <a:chOff x="2159414" y="3486447"/>
                <a:chExt cx="2606105" cy="49200"/>
              </a:xfrm>
            </p:grpSpPr>
            <p:sp>
              <p:nvSpPr>
                <p:cNvPr id="13377" name="Google Shape;13377;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78" name="Google Shape;13378;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79" name="Google Shape;13379;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0" name="Google Shape;13380;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1" name="Google Shape;13381;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2" name="Google Shape;13382;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3" name="Google Shape;13383;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4" name="Google Shape;13384;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5" name="Google Shape;13385;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6" name="Google Shape;13386;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7" name="Google Shape;13387;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8" name="Google Shape;13388;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89" name="Google Shape;13389;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90" name="Google Shape;13390;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91" name="Google Shape;13391;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92" name="Google Shape;13392;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393" name="Google Shape;13393;p243"/>
              <p:cNvGrpSpPr/>
              <p:nvPr/>
            </p:nvGrpSpPr>
            <p:grpSpPr>
              <a:xfrm>
                <a:off x="2159414" y="3819188"/>
                <a:ext cx="2606105" cy="49200"/>
                <a:chOff x="2159414" y="3486447"/>
                <a:chExt cx="2606105" cy="49200"/>
              </a:xfrm>
            </p:grpSpPr>
            <p:sp>
              <p:nvSpPr>
                <p:cNvPr id="13394" name="Google Shape;13394;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95" name="Google Shape;13395;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96" name="Google Shape;13396;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97" name="Google Shape;13397;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98" name="Google Shape;13398;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399" name="Google Shape;13399;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0" name="Google Shape;13400;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1" name="Google Shape;13401;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2" name="Google Shape;13402;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3" name="Google Shape;13403;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4" name="Google Shape;13404;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5" name="Google Shape;13405;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6" name="Google Shape;13406;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7" name="Google Shape;13407;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8" name="Google Shape;13408;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09" name="Google Shape;13409;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410" name="Google Shape;13410;p243"/>
              <p:cNvGrpSpPr/>
              <p:nvPr/>
            </p:nvGrpSpPr>
            <p:grpSpPr>
              <a:xfrm>
                <a:off x="2159414" y="3983540"/>
                <a:ext cx="2606105" cy="49200"/>
                <a:chOff x="2159414" y="3486447"/>
                <a:chExt cx="2606105" cy="49200"/>
              </a:xfrm>
            </p:grpSpPr>
            <p:sp>
              <p:nvSpPr>
                <p:cNvPr id="13411" name="Google Shape;13411;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12" name="Google Shape;13412;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13" name="Google Shape;13413;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14" name="Google Shape;13414;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15" name="Google Shape;13415;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16" name="Google Shape;13416;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17" name="Google Shape;13417;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18" name="Google Shape;13418;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19" name="Google Shape;13419;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20" name="Google Shape;13420;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21" name="Google Shape;13421;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22" name="Google Shape;13422;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23" name="Google Shape;13423;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24" name="Google Shape;13424;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25" name="Google Shape;13425;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26" name="Google Shape;13426;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427" name="Google Shape;13427;p243"/>
              <p:cNvGrpSpPr/>
              <p:nvPr/>
            </p:nvGrpSpPr>
            <p:grpSpPr>
              <a:xfrm>
                <a:off x="2159414" y="4157747"/>
                <a:ext cx="2606105" cy="49200"/>
                <a:chOff x="2159414" y="3486447"/>
                <a:chExt cx="2606105" cy="49200"/>
              </a:xfrm>
            </p:grpSpPr>
            <p:sp>
              <p:nvSpPr>
                <p:cNvPr id="13428" name="Google Shape;13428;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29" name="Google Shape;13429;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0" name="Google Shape;13430;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1" name="Google Shape;13431;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2" name="Google Shape;13432;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3" name="Google Shape;13433;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4" name="Google Shape;13434;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5" name="Google Shape;13435;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6" name="Google Shape;13436;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7" name="Google Shape;13437;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8" name="Google Shape;13438;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39" name="Google Shape;13439;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40" name="Google Shape;13440;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41" name="Google Shape;13441;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42" name="Google Shape;13442;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43" name="Google Shape;13443;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13444" name="Google Shape;13444;p243"/>
            <p:cNvGrpSpPr/>
            <p:nvPr/>
          </p:nvGrpSpPr>
          <p:grpSpPr>
            <a:xfrm>
              <a:off x="5927502" y="1318161"/>
              <a:ext cx="2377550" cy="653782"/>
              <a:chOff x="2159414" y="3486447"/>
              <a:chExt cx="2606105" cy="720500"/>
            </a:xfrm>
          </p:grpSpPr>
          <p:grpSp>
            <p:nvGrpSpPr>
              <p:cNvPr id="13445" name="Google Shape;13445;p243"/>
              <p:cNvGrpSpPr/>
              <p:nvPr/>
            </p:nvGrpSpPr>
            <p:grpSpPr>
              <a:xfrm>
                <a:off x="2159414" y="3486447"/>
                <a:ext cx="2606105" cy="49200"/>
                <a:chOff x="2159414" y="3486447"/>
                <a:chExt cx="2606105" cy="49200"/>
              </a:xfrm>
            </p:grpSpPr>
            <p:sp>
              <p:nvSpPr>
                <p:cNvPr id="13446" name="Google Shape;13446;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47" name="Google Shape;13447;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48" name="Google Shape;13448;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49" name="Google Shape;13449;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0" name="Google Shape;13450;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1" name="Google Shape;13451;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2" name="Google Shape;13452;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3" name="Google Shape;13453;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4" name="Google Shape;13454;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5" name="Google Shape;13455;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6" name="Google Shape;13456;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7" name="Google Shape;13457;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8" name="Google Shape;13458;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59" name="Google Shape;13459;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60" name="Google Shape;13460;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61" name="Google Shape;13461;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462" name="Google Shape;13462;p243"/>
              <p:cNvGrpSpPr/>
              <p:nvPr/>
            </p:nvGrpSpPr>
            <p:grpSpPr>
              <a:xfrm>
                <a:off x="2159414" y="3652838"/>
                <a:ext cx="2606105" cy="49200"/>
                <a:chOff x="2159414" y="3486447"/>
                <a:chExt cx="2606105" cy="49200"/>
              </a:xfrm>
            </p:grpSpPr>
            <p:sp>
              <p:nvSpPr>
                <p:cNvPr id="13463" name="Google Shape;13463;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64" name="Google Shape;13464;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65" name="Google Shape;13465;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66" name="Google Shape;13466;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67" name="Google Shape;13467;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68" name="Google Shape;13468;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69" name="Google Shape;13469;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70" name="Google Shape;13470;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71" name="Google Shape;13471;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72" name="Google Shape;13472;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73" name="Google Shape;13473;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74" name="Google Shape;13474;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75" name="Google Shape;13475;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76" name="Google Shape;13476;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77" name="Google Shape;13477;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78" name="Google Shape;13478;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479" name="Google Shape;13479;p243"/>
              <p:cNvGrpSpPr/>
              <p:nvPr/>
            </p:nvGrpSpPr>
            <p:grpSpPr>
              <a:xfrm>
                <a:off x="2159414" y="3819188"/>
                <a:ext cx="2606105" cy="49200"/>
                <a:chOff x="2159414" y="3486447"/>
                <a:chExt cx="2606105" cy="49200"/>
              </a:xfrm>
            </p:grpSpPr>
            <p:sp>
              <p:nvSpPr>
                <p:cNvPr id="13480" name="Google Shape;13480;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81" name="Google Shape;13481;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82" name="Google Shape;13482;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83" name="Google Shape;13483;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84" name="Google Shape;13484;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85" name="Google Shape;13485;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86" name="Google Shape;13486;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87" name="Google Shape;13487;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88" name="Google Shape;13488;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89" name="Google Shape;13489;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90" name="Google Shape;13490;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91" name="Google Shape;13491;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92" name="Google Shape;13492;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93" name="Google Shape;13493;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94" name="Google Shape;13494;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95" name="Google Shape;13495;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496" name="Google Shape;13496;p243"/>
              <p:cNvGrpSpPr/>
              <p:nvPr/>
            </p:nvGrpSpPr>
            <p:grpSpPr>
              <a:xfrm>
                <a:off x="2159414" y="3983540"/>
                <a:ext cx="2606105" cy="49200"/>
                <a:chOff x="2159414" y="3486447"/>
                <a:chExt cx="2606105" cy="49200"/>
              </a:xfrm>
            </p:grpSpPr>
            <p:sp>
              <p:nvSpPr>
                <p:cNvPr id="13497" name="Google Shape;13497;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98" name="Google Shape;13498;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499" name="Google Shape;13499;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0" name="Google Shape;13500;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1" name="Google Shape;13501;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2" name="Google Shape;13502;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3" name="Google Shape;13503;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4" name="Google Shape;13504;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5" name="Google Shape;13505;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6" name="Google Shape;13506;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7" name="Google Shape;13507;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8" name="Google Shape;13508;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09" name="Google Shape;13509;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10" name="Google Shape;13510;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11" name="Google Shape;13511;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12" name="Google Shape;13512;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513" name="Google Shape;13513;p243"/>
              <p:cNvGrpSpPr/>
              <p:nvPr/>
            </p:nvGrpSpPr>
            <p:grpSpPr>
              <a:xfrm>
                <a:off x="2159414" y="4157747"/>
                <a:ext cx="2606105" cy="49200"/>
                <a:chOff x="2159414" y="3486447"/>
                <a:chExt cx="2606105" cy="49200"/>
              </a:xfrm>
            </p:grpSpPr>
            <p:sp>
              <p:nvSpPr>
                <p:cNvPr id="13514" name="Google Shape;13514;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15" name="Google Shape;13515;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16" name="Google Shape;13516;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17" name="Google Shape;13517;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18" name="Google Shape;13518;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19" name="Google Shape;13519;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0" name="Google Shape;13520;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1" name="Google Shape;13521;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2" name="Google Shape;13522;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3" name="Google Shape;13523;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4" name="Google Shape;13524;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5" name="Google Shape;13525;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6" name="Google Shape;13526;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7" name="Google Shape;13527;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8" name="Google Shape;13528;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29" name="Google Shape;13529;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13530" name="Google Shape;13530;p243"/>
            <p:cNvGrpSpPr/>
            <p:nvPr/>
          </p:nvGrpSpPr>
          <p:grpSpPr>
            <a:xfrm>
              <a:off x="5927502" y="2084668"/>
              <a:ext cx="2377550" cy="44644"/>
              <a:chOff x="2159414" y="3486447"/>
              <a:chExt cx="2606105" cy="49200"/>
            </a:xfrm>
          </p:grpSpPr>
          <p:sp>
            <p:nvSpPr>
              <p:cNvPr id="13531" name="Google Shape;13531;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32" name="Google Shape;13532;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33" name="Google Shape;13533;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34" name="Google Shape;13534;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35" name="Google Shape;13535;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36" name="Google Shape;13536;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37" name="Google Shape;13537;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38" name="Google Shape;13538;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39" name="Google Shape;13539;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40" name="Google Shape;13540;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41" name="Google Shape;13541;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42" name="Google Shape;13542;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43" name="Google Shape;13543;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44" name="Google Shape;13544;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45" name="Google Shape;13545;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46" name="Google Shape;13546;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547" name="Google Shape;13547;p243"/>
            <p:cNvGrpSpPr/>
            <p:nvPr/>
          </p:nvGrpSpPr>
          <p:grpSpPr>
            <a:xfrm>
              <a:off x="5927502" y="2235651"/>
              <a:ext cx="2377550" cy="44644"/>
              <a:chOff x="2159414" y="3486447"/>
              <a:chExt cx="2606105" cy="49200"/>
            </a:xfrm>
          </p:grpSpPr>
          <p:sp>
            <p:nvSpPr>
              <p:cNvPr id="13548" name="Google Shape;13548;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49" name="Google Shape;13549;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0" name="Google Shape;13550;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1" name="Google Shape;13551;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2" name="Google Shape;13552;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3" name="Google Shape;13553;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4" name="Google Shape;13554;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5" name="Google Shape;13555;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6" name="Google Shape;13556;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7" name="Google Shape;13557;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8" name="Google Shape;13558;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59" name="Google Shape;13559;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60" name="Google Shape;13560;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61" name="Google Shape;13561;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62" name="Google Shape;13562;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63" name="Google Shape;13563;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564" name="Google Shape;13564;p243"/>
            <p:cNvGrpSpPr/>
            <p:nvPr/>
          </p:nvGrpSpPr>
          <p:grpSpPr>
            <a:xfrm>
              <a:off x="5927502" y="2386597"/>
              <a:ext cx="2377550" cy="44644"/>
              <a:chOff x="2159414" y="3486447"/>
              <a:chExt cx="2606105" cy="49200"/>
            </a:xfrm>
          </p:grpSpPr>
          <p:sp>
            <p:nvSpPr>
              <p:cNvPr id="13565" name="Google Shape;13565;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66" name="Google Shape;13566;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67" name="Google Shape;13567;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68" name="Google Shape;13568;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69" name="Google Shape;13569;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0" name="Google Shape;13570;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1" name="Google Shape;13571;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2" name="Google Shape;13572;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3" name="Google Shape;13573;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4" name="Google Shape;13574;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5" name="Google Shape;13575;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6" name="Google Shape;13576;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7" name="Google Shape;13577;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8" name="Google Shape;13578;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79" name="Google Shape;13579;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80" name="Google Shape;13580;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581" name="Google Shape;13581;p243"/>
            <p:cNvGrpSpPr/>
            <p:nvPr/>
          </p:nvGrpSpPr>
          <p:grpSpPr>
            <a:xfrm>
              <a:off x="5927502" y="2535730"/>
              <a:ext cx="2377550" cy="44644"/>
              <a:chOff x="2159414" y="3486447"/>
              <a:chExt cx="2606105" cy="49200"/>
            </a:xfrm>
          </p:grpSpPr>
          <p:sp>
            <p:nvSpPr>
              <p:cNvPr id="13582" name="Google Shape;13582;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83" name="Google Shape;13583;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84" name="Google Shape;13584;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85" name="Google Shape;13585;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86" name="Google Shape;13586;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87" name="Google Shape;13587;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88" name="Google Shape;13588;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89" name="Google Shape;13589;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90" name="Google Shape;13590;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91" name="Google Shape;13591;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92" name="Google Shape;13592;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93" name="Google Shape;13593;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94" name="Google Shape;13594;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95" name="Google Shape;13595;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96" name="Google Shape;13596;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597" name="Google Shape;13597;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598" name="Google Shape;13598;p243"/>
            <p:cNvGrpSpPr/>
            <p:nvPr/>
          </p:nvGrpSpPr>
          <p:grpSpPr>
            <a:xfrm>
              <a:off x="5927502" y="2693806"/>
              <a:ext cx="2377550" cy="44644"/>
              <a:chOff x="2159414" y="3486447"/>
              <a:chExt cx="2606105" cy="49200"/>
            </a:xfrm>
          </p:grpSpPr>
          <p:sp>
            <p:nvSpPr>
              <p:cNvPr id="13599" name="Google Shape;13599;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0" name="Google Shape;13600;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1" name="Google Shape;13601;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2" name="Google Shape;13602;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3" name="Google Shape;13603;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4" name="Google Shape;13604;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5" name="Google Shape;13605;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6" name="Google Shape;13606;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7" name="Google Shape;13607;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8" name="Google Shape;13608;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09" name="Google Shape;13609;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10" name="Google Shape;13610;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11" name="Google Shape;13611;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12" name="Google Shape;13612;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13" name="Google Shape;13613;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14" name="Google Shape;13614;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3615" name="Google Shape;13615;p243"/>
            <p:cNvGrpSpPr/>
            <p:nvPr/>
          </p:nvGrpSpPr>
          <p:grpSpPr>
            <a:xfrm>
              <a:off x="5927502" y="2851881"/>
              <a:ext cx="2377550" cy="44644"/>
              <a:chOff x="2159414" y="3486447"/>
              <a:chExt cx="2606105" cy="49200"/>
            </a:xfrm>
          </p:grpSpPr>
          <p:sp>
            <p:nvSpPr>
              <p:cNvPr id="13616" name="Google Shape;13616;p2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17" name="Google Shape;13617;p2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18" name="Google Shape;13618;p2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19" name="Google Shape;13619;p2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0" name="Google Shape;13620;p2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1" name="Google Shape;13621;p2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2" name="Google Shape;13622;p2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3" name="Google Shape;13623;p2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4" name="Google Shape;13624;p2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5" name="Google Shape;13625;p2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6" name="Google Shape;13626;p2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7" name="Google Shape;13627;p2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8" name="Google Shape;13628;p2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29" name="Google Shape;13629;p2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30" name="Google Shape;13630;p2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31" name="Google Shape;13631;p2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3632" name="Google Shape;13632;p243"/>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633" name="Google Shape;13633;p24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3634" name="Google Shape;13634;p24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3635" name="Google Shape;13635;p24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3636" name="Google Shape;13636;p243"/>
          <p:cNvGrpSpPr/>
          <p:nvPr/>
        </p:nvGrpSpPr>
        <p:grpSpPr>
          <a:xfrm>
            <a:off x="10721565" y="6371462"/>
            <a:ext cx="797703" cy="227212"/>
            <a:chOff x="238125" y="1822850"/>
            <a:chExt cx="7080200" cy="2016675"/>
          </a:xfrm>
        </p:grpSpPr>
        <p:sp>
          <p:nvSpPr>
            <p:cNvPr id="13637" name="Google Shape;13637;p24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38" name="Google Shape;13638;p24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39" name="Google Shape;13639;p24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40" name="Google Shape;13640;p24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41" name="Google Shape;13641;p24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42" name="Google Shape;13642;p24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43" name="Google Shape;13643;p24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3644" name="Google Shape;13644;p24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13645"/>
        <p:cNvGrpSpPr/>
        <p:nvPr/>
      </p:nvGrpSpPr>
      <p:grpSpPr>
        <a:xfrm>
          <a:off x="0" y="0"/>
          <a:ext cx="0" cy="0"/>
          <a:chOff x="0" y="0"/>
          <a:chExt cx="0" cy="0"/>
        </a:xfrm>
      </p:grpSpPr>
      <p:sp>
        <p:nvSpPr>
          <p:cNvPr id="13646" name="Google Shape;13646;p269"/>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3647" name="Google Shape;13647;p269"/>
          <p:cNvPicPr preferRelativeResize="0"/>
          <p:nvPr/>
        </p:nvPicPr>
        <p:blipFill rotWithShape="1">
          <a:blip r:embed="rId2">
            <a:alphaModFix/>
          </a:blip>
          <a:srcRect t="18093" r="4251" b="18086"/>
          <a:stretch/>
        </p:blipFill>
        <p:spPr>
          <a:xfrm>
            <a:off x="7620163" y="11"/>
            <a:ext cx="2286400" cy="2286400"/>
          </a:xfrm>
          <a:prstGeom prst="ellipse">
            <a:avLst/>
          </a:prstGeom>
          <a:noFill/>
          <a:ln>
            <a:noFill/>
          </a:ln>
        </p:spPr>
      </p:pic>
      <p:sp>
        <p:nvSpPr>
          <p:cNvPr id="13648" name="Google Shape;13648;p269"/>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3649" name="Google Shape;13649;p269"/>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3650" name="Google Shape;13650;p269"/>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51" name="Google Shape;13651;p269"/>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3652" name="Google Shape;13652;p269"/>
          <p:cNvPicPr preferRelativeResize="0"/>
          <p:nvPr/>
        </p:nvPicPr>
        <p:blipFill rotWithShape="1">
          <a:blip r:embed="rId3">
            <a:alphaModFix/>
          </a:blip>
          <a:srcRect l="33473" t="11983" r="24193" b="24544"/>
          <a:stretch/>
        </p:blipFill>
        <p:spPr>
          <a:xfrm>
            <a:off x="9906282" y="2285597"/>
            <a:ext cx="2286021" cy="2286225"/>
          </a:xfrm>
          <a:prstGeom prst="rect">
            <a:avLst/>
          </a:prstGeom>
          <a:noFill/>
          <a:ln>
            <a:noFill/>
          </a:ln>
        </p:spPr>
      </p:pic>
      <p:pic>
        <p:nvPicPr>
          <p:cNvPr id="13653" name="Google Shape;13653;p269"/>
          <p:cNvPicPr preferRelativeResize="0"/>
          <p:nvPr/>
        </p:nvPicPr>
        <p:blipFill rotWithShape="1">
          <a:blip r:embed="rId4">
            <a:alphaModFix/>
          </a:blip>
          <a:srcRect/>
          <a:stretch/>
        </p:blipFill>
        <p:spPr>
          <a:xfrm>
            <a:off x="7619421" y="4373045"/>
            <a:ext cx="4572432" cy="2484920"/>
          </a:xfrm>
          <a:prstGeom prst="rect">
            <a:avLst/>
          </a:prstGeom>
          <a:noFill/>
          <a:ln>
            <a:noFill/>
          </a:ln>
        </p:spPr>
      </p:pic>
      <p:grpSp>
        <p:nvGrpSpPr>
          <p:cNvPr id="13654" name="Google Shape;13654;p269"/>
          <p:cNvGrpSpPr/>
          <p:nvPr/>
        </p:nvGrpSpPr>
        <p:grpSpPr>
          <a:xfrm>
            <a:off x="7619449" y="2286631"/>
            <a:ext cx="2286329" cy="2285291"/>
            <a:chOff x="1189450" y="238125"/>
            <a:chExt cx="5177375" cy="5175025"/>
          </a:xfrm>
        </p:grpSpPr>
        <p:sp>
          <p:nvSpPr>
            <p:cNvPr id="13655" name="Google Shape;13655;p26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56" name="Google Shape;13656;p26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57" name="Google Shape;13657;p26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58" name="Google Shape;13658;p26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59" name="Google Shape;13659;p26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0" name="Google Shape;13660;p26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1" name="Google Shape;13661;p26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2" name="Google Shape;13662;p26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3" name="Google Shape;13663;p26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4" name="Google Shape;13664;p26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5" name="Google Shape;13665;p26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6" name="Google Shape;13666;p26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7" name="Google Shape;13667;p26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8" name="Google Shape;13668;p26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69" name="Google Shape;13669;p26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0" name="Google Shape;13670;p26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1" name="Google Shape;13671;p26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2" name="Google Shape;13672;p26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3" name="Google Shape;13673;p26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4" name="Google Shape;13674;p26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5" name="Google Shape;13675;p26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6" name="Google Shape;13676;p26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7" name="Google Shape;13677;p26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8" name="Google Shape;13678;p26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79" name="Google Shape;13679;p26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0" name="Google Shape;13680;p26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1" name="Google Shape;13681;p26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2" name="Google Shape;13682;p26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3" name="Google Shape;13683;p26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4" name="Google Shape;13684;p26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5" name="Google Shape;13685;p26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6" name="Google Shape;13686;p26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7" name="Google Shape;13687;p26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8" name="Google Shape;13688;p26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89" name="Google Shape;13689;p26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0" name="Google Shape;13690;p26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1" name="Google Shape;13691;p26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2" name="Google Shape;13692;p26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3" name="Google Shape;13693;p26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4" name="Google Shape;13694;p26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5" name="Google Shape;13695;p26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6" name="Google Shape;13696;p26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7" name="Google Shape;13697;p26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8" name="Google Shape;13698;p26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699" name="Google Shape;13699;p26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0" name="Google Shape;13700;p26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1" name="Google Shape;13701;p26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2" name="Google Shape;13702;p26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3" name="Google Shape;13703;p26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4" name="Google Shape;13704;p26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5" name="Google Shape;13705;p26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6" name="Google Shape;13706;p26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7" name="Google Shape;13707;p26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8" name="Google Shape;13708;p26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09" name="Google Shape;13709;p26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0" name="Google Shape;13710;p26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1" name="Google Shape;13711;p26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2" name="Google Shape;13712;p26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3" name="Google Shape;13713;p26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4" name="Google Shape;13714;p26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5" name="Google Shape;13715;p26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6" name="Google Shape;13716;p26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7" name="Google Shape;13717;p26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8" name="Google Shape;13718;p26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19" name="Google Shape;13719;p26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0" name="Google Shape;13720;p26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1" name="Google Shape;13721;p26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2" name="Google Shape;13722;p26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3" name="Google Shape;13723;p26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4" name="Google Shape;13724;p26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5" name="Google Shape;13725;p26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6" name="Google Shape;13726;p26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7" name="Google Shape;13727;p26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8" name="Google Shape;13728;p26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29" name="Google Shape;13729;p26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0" name="Google Shape;13730;p26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1" name="Google Shape;13731;p26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2" name="Google Shape;13732;p26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3" name="Google Shape;13733;p26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4" name="Google Shape;13734;p26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5" name="Google Shape;13735;p26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6" name="Google Shape;13736;p26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7" name="Google Shape;13737;p26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8" name="Google Shape;13738;p26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39" name="Google Shape;13739;p26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0" name="Google Shape;13740;p26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1" name="Google Shape;13741;p26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2" name="Google Shape;13742;p26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3" name="Google Shape;13743;p26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4" name="Google Shape;13744;p26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5" name="Google Shape;13745;p26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6" name="Google Shape;13746;p26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7" name="Google Shape;13747;p26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8" name="Google Shape;13748;p26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49" name="Google Shape;13749;p26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0" name="Google Shape;13750;p26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1" name="Google Shape;13751;p26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2" name="Google Shape;13752;p26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3" name="Google Shape;13753;p26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4" name="Google Shape;13754;p26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5" name="Google Shape;13755;p26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6" name="Google Shape;13756;p26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7" name="Google Shape;13757;p26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8" name="Google Shape;13758;p26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59" name="Google Shape;13759;p26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0" name="Google Shape;13760;p26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1" name="Google Shape;13761;p26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2" name="Google Shape;13762;p26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3" name="Google Shape;13763;p26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4" name="Google Shape;13764;p26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5" name="Google Shape;13765;p26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6" name="Google Shape;13766;p26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7" name="Google Shape;13767;p26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8" name="Google Shape;13768;p26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69" name="Google Shape;13769;p26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0" name="Google Shape;13770;p26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1" name="Google Shape;13771;p26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2" name="Google Shape;13772;p26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3" name="Google Shape;13773;p26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4" name="Google Shape;13774;p26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5" name="Google Shape;13775;p26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6" name="Google Shape;13776;p26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7" name="Google Shape;13777;p26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8" name="Google Shape;13778;p26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79" name="Google Shape;13779;p26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0" name="Google Shape;13780;p26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1" name="Google Shape;13781;p26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2" name="Google Shape;13782;p26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3" name="Google Shape;13783;p26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4" name="Google Shape;13784;p26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5" name="Google Shape;13785;p26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6" name="Google Shape;13786;p26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7" name="Google Shape;13787;p26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8" name="Google Shape;13788;p26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89" name="Google Shape;13789;p26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0" name="Google Shape;13790;p26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1" name="Google Shape;13791;p26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2" name="Google Shape;13792;p26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3" name="Google Shape;13793;p26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4" name="Google Shape;13794;p26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5" name="Google Shape;13795;p26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6" name="Google Shape;13796;p26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7" name="Google Shape;13797;p26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8" name="Google Shape;13798;p26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799" name="Google Shape;13799;p26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0" name="Google Shape;13800;p26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1" name="Google Shape;13801;p26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2" name="Google Shape;13802;p26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3" name="Google Shape;13803;p26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4" name="Google Shape;13804;p26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5" name="Google Shape;13805;p26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6" name="Google Shape;13806;p26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7" name="Google Shape;13807;p26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8" name="Google Shape;13808;p26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09" name="Google Shape;13809;p26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0" name="Google Shape;13810;p26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1" name="Google Shape;13811;p26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2" name="Google Shape;13812;p26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3" name="Google Shape;13813;p26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4" name="Google Shape;13814;p26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5" name="Google Shape;13815;p26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6" name="Google Shape;13816;p26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7" name="Google Shape;13817;p26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8" name="Google Shape;13818;p26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19" name="Google Shape;13819;p26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0" name="Google Shape;13820;p26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1" name="Google Shape;13821;p26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2" name="Google Shape;13822;p26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3" name="Google Shape;13823;p26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4" name="Google Shape;13824;p26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5" name="Google Shape;13825;p26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6" name="Google Shape;13826;p26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7" name="Google Shape;13827;p26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8" name="Google Shape;13828;p26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29" name="Google Shape;13829;p26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0" name="Google Shape;13830;p26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1" name="Google Shape;13831;p26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2" name="Google Shape;13832;p26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3" name="Google Shape;13833;p26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4" name="Google Shape;13834;p26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5" name="Google Shape;13835;p26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6" name="Google Shape;13836;p26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7" name="Google Shape;13837;p26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8" name="Google Shape;13838;p26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39" name="Google Shape;13839;p26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0" name="Google Shape;13840;p26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1" name="Google Shape;13841;p26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2" name="Google Shape;13842;p26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3" name="Google Shape;13843;p26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4" name="Google Shape;13844;p26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5" name="Google Shape;13845;p26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6" name="Google Shape;13846;p26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7" name="Google Shape;13847;p26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8" name="Google Shape;13848;p26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49" name="Google Shape;13849;p26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0" name="Google Shape;13850;p26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1" name="Google Shape;13851;p26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2" name="Google Shape;13852;p26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3" name="Google Shape;13853;p26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4" name="Google Shape;13854;p26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5" name="Google Shape;13855;p26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6" name="Google Shape;13856;p26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7" name="Google Shape;13857;p26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8" name="Google Shape;13858;p26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59" name="Google Shape;13859;p26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0" name="Google Shape;13860;p26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1" name="Google Shape;13861;p26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2" name="Google Shape;13862;p26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3" name="Google Shape;13863;p26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4" name="Google Shape;13864;p26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5" name="Google Shape;13865;p26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6" name="Google Shape;13866;p26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7" name="Google Shape;13867;p26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8" name="Google Shape;13868;p26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69" name="Google Shape;13869;p26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0" name="Google Shape;13870;p26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1" name="Google Shape;13871;p26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2" name="Google Shape;13872;p26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3" name="Google Shape;13873;p26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4" name="Google Shape;13874;p26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5" name="Google Shape;13875;p26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6" name="Google Shape;13876;p26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7" name="Google Shape;13877;p26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8" name="Google Shape;13878;p26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79" name="Google Shape;13879;p26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0" name="Google Shape;13880;p26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1" name="Google Shape;13881;p26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2" name="Google Shape;13882;p26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3" name="Google Shape;13883;p26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4" name="Google Shape;13884;p26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5" name="Google Shape;13885;p26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6" name="Google Shape;13886;p26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7" name="Google Shape;13887;p26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8" name="Google Shape;13888;p26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89" name="Google Shape;13889;p26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0" name="Google Shape;13890;p26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1" name="Google Shape;13891;p26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2" name="Google Shape;13892;p26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3" name="Google Shape;13893;p26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4" name="Google Shape;13894;p26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5" name="Google Shape;13895;p26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6" name="Google Shape;13896;p26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7" name="Google Shape;13897;p26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8" name="Google Shape;13898;p26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899" name="Google Shape;13899;p26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0" name="Google Shape;13900;p26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1" name="Google Shape;13901;p26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2" name="Google Shape;13902;p26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3" name="Google Shape;13903;p26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4" name="Google Shape;13904;p26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5" name="Google Shape;13905;p26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6" name="Google Shape;13906;p26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7" name="Google Shape;13907;p26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8" name="Google Shape;13908;p26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09" name="Google Shape;13909;p26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0" name="Google Shape;13910;p26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1" name="Google Shape;13911;p26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2" name="Google Shape;13912;p26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3" name="Google Shape;13913;p26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4" name="Google Shape;13914;p26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5" name="Google Shape;13915;p26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6" name="Google Shape;13916;p26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7" name="Google Shape;13917;p26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8" name="Google Shape;13918;p26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19" name="Google Shape;13919;p26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0" name="Google Shape;13920;p26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1" name="Google Shape;13921;p26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2" name="Google Shape;13922;p26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3" name="Google Shape;13923;p26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4" name="Google Shape;13924;p26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5" name="Google Shape;13925;p26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6" name="Google Shape;13926;p26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7" name="Google Shape;13927;p26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8" name="Google Shape;13928;p26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29" name="Google Shape;13929;p26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0" name="Google Shape;13930;p26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1" name="Google Shape;13931;p26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2" name="Google Shape;13932;p26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3" name="Google Shape;13933;p26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4" name="Google Shape;13934;p26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5" name="Google Shape;13935;p26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6" name="Google Shape;13936;p26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7" name="Google Shape;13937;p26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8" name="Google Shape;13938;p26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39" name="Google Shape;13939;p26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0" name="Google Shape;13940;p26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1" name="Google Shape;13941;p26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2" name="Google Shape;13942;p26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3" name="Google Shape;13943;p26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4" name="Google Shape;13944;p26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5" name="Google Shape;13945;p26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6" name="Google Shape;13946;p26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7" name="Google Shape;13947;p26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8" name="Google Shape;13948;p26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49" name="Google Shape;13949;p26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0" name="Google Shape;13950;p26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1" name="Google Shape;13951;p26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2" name="Google Shape;13952;p26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3" name="Google Shape;13953;p26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4" name="Google Shape;13954;p26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5" name="Google Shape;13955;p26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6" name="Google Shape;13956;p26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7" name="Google Shape;13957;p26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8" name="Google Shape;13958;p26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59" name="Google Shape;13959;p26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0" name="Google Shape;13960;p26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1" name="Google Shape;13961;p26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2" name="Google Shape;13962;p26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3" name="Google Shape;13963;p26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4" name="Google Shape;13964;p26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5" name="Google Shape;13965;p26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6" name="Google Shape;13966;p26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7" name="Google Shape;13967;p26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8" name="Google Shape;13968;p26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69" name="Google Shape;13969;p26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0" name="Google Shape;13970;p26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1" name="Google Shape;13971;p26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2" name="Google Shape;13972;p26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3" name="Google Shape;13973;p26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4" name="Google Shape;13974;p26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5" name="Google Shape;13975;p26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6" name="Google Shape;13976;p26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7" name="Google Shape;13977;p26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8" name="Google Shape;13978;p26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79" name="Google Shape;13979;p26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0" name="Google Shape;13980;p26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1" name="Google Shape;13981;p26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2" name="Google Shape;13982;p26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3" name="Google Shape;13983;p26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4" name="Google Shape;13984;p26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5" name="Google Shape;13985;p26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6" name="Google Shape;13986;p26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7" name="Google Shape;13987;p26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8" name="Google Shape;13988;p26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89" name="Google Shape;13989;p26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0" name="Google Shape;13990;p26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1" name="Google Shape;13991;p26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2" name="Google Shape;13992;p26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3" name="Google Shape;13993;p26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4" name="Google Shape;13994;p26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5" name="Google Shape;13995;p26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6" name="Google Shape;13996;p26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7" name="Google Shape;13997;p26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8" name="Google Shape;13998;p26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999" name="Google Shape;13999;p26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0" name="Google Shape;14000;p26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1" name="Google Shape;14001;p26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2" name="Google Shape;14002;p26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3" name="Google Shape;14003;p26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4" name="Google Shape;14004;p26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5" name="Google Shape;14005;p26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6" name="Google Shape;14006;p26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7" name="Google Shape;14007;p26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8" name="Google Shape;14008;p26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09" name="Google Shape;14009;p26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0" name="Google Shape;14010;p26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1" name="Google Shape;14011;p26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2" name="Google Shape;14012;p26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3" name="Google Shape;14013;p26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4" name="Google Shape;14014;p26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5" name="Google Shape;14015;p26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6" name="Google Shape;14016;p26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7" name="Google Shape;14017;p26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8" name="Google Shape;14018;p26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19" name="Google Shape;14019;p26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0" name="Google Shape;14020;p26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1" name="Google Shape;14021;p26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2" name="Google Shape;14022;p26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3" name="Google Shape;14023;p26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4" name="Google Shape;14024;p26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5" name="Google Shape;14025;p26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6" name="Google Shape;14026;p26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7" name="Google Shape;14027;p26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8" name="Google Shape;14028;p26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29" name="Google Shape;14029;p26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0" name="Google Shape;14030;p26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1" name="Google Shape;14031;p26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2" name="Google Shape;14032;p26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3" name="Google Shape;14033;p26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4" name="Google Shape;14034;p26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5" name="Google Shape;14035;p26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6" name="Google Shape;14036;p26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7" name="Google Shape;14037;p26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8" name="Google Shape;14038;p26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39" name="Google Shape;14039;p26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0" name="Google Shape;14040;p26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1" name="Google Shape;14041;p26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2" name="Google Shape;14042;p26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3" name="Google Shape;14043;p26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4" name="Google Shape;14044;p26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5" name="Google Shape;14045;p26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6" name="Google Shape;14046;p26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7" name="Google Shape;14047;p26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8" name="Google Shape;14048;p26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49" name="Google Shape;14049;p26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0" name="Google Shape;14050;p26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1" name="Google Shape;14051;p26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2" name="Google Shape;14052;p26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3" name="Google Shape;14053;p26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4" name="Google Shape;14054;p26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5" name="Google Shape;14055;p26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6" name="Google Shape;14056;p26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7" name="Google Shape;14057;p26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8" name="Google Shape;14058;p26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59" name="Google Shape;14059;p26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0" name="Google Shape;14060;p26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1" name="Google Shape;14061;p26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2" name="Google Shape;14062;p26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3" name="Google Shape;14063;p26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4" name="Google Shape;14064;p26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5" name="Google Shape;14065;p26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6" name="Google Shape;14066;p26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7" name="Google Shape;14067;p26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8" name="Google Shape;14068;p26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69" name="Google Shape;14069;p26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0" name="Google Shape;14070;p26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1" name="Google Shape;14071;p26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2" name="Google Shape;14072;p26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3" name="Google Shape;14073;p26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4" name="Google Shape;14074;p26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5" name="Google Shape;14075;p26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6" name="Google Shape;14076;p26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7" name="Google Shape;14077;p26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8" name="Google Shape;14078;p26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79" name="Google Shape;14079;p26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0" name="Google Shape;14080;p26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1" name="Google Shape;14081;p26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2" name="Google Shape;14082;p26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3" name="Google Shape;14083;p26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4" name="Google Shape;14084;p26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5" name="Google Shape;14085;p26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6" name="Google Shape;14086;p26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7" name="Google Shape;14087;p26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8" name="Google Shape;14088;p26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89" name="Google Shape;14089;p26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0" name="Google Shape;14090;p26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1" name="Google Shape;14091;p26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2" name="Google Shape;14092;p26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3" name="Google Shape;14093;p26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4" name="Google Shape;14094;p26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5" name="Google Shape;14095;p26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6" name="Google Shape;14096;p26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7" name="Google Shape;14097;p26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8" name="Google Shape;14098;p26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099" name="Google Shape;14099;p26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0" name="Google Shape;14100;p26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1" name="Google Shape;14101;p26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2" name="Google Shape;14102;p26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3" name="Google Shape;14103;p26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4" name="Google Shape;14104;p26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5" name="Google Shape;14105;p26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6" name="Google Shape;14106;p26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7" name="Google Shape;14107;p26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8" name="Google Shape;14108;p26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09" name="Google Shape;14109;p26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0" name="Google Shape;14110;p26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1" name="Google Shape;14111;p26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2" name="Google Shape;14112;p26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3" name="Google Shape;14113;p26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4" name="Google Shape;14114;p26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5" name="Google Shape;14115;p26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6" name="Google Shape;14116;p26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7" name="Google Shape;14117;p26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8" name="Google Shape;14118;p26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19" name="Google Shape;14119;p26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0" name="Google Shape;14120;p26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1" name="Google Shape;14121;p26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2" name="Google Shape;14122;p26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3" name="Google Shape;14123;p26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4" name="Google Shape;14124;p26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5" name="Google Shape;14125;p26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6" name="Google Shape;14126;p26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7" name="Google Shape;14127;p26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8" name="Google Shape;14128;p26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29" name="Google Shape;14129;p26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0" name="Google Shape;14130;p26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1" name="Google Shape;14131;p26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2" name="Google Shape;14132;p26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3" name="Google Shape;14133;p26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4" name="Google Shape;14134;p26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5" name="Google Shape;14135;p26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6" name="Google Shape;14136;p26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7" name="Google Shape;14137;p26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8" name="Google Shape;14138;p26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39" name="Google Shape;14139;p26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0" name="Google Shape;14140;p26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1" name="Google Shape;14141;p26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2" name="Google Shape;14142;p26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3" name="Google Shape;14143;p26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4" name="Google Shape;14144;p26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5" name="Google Shape;14145;p26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6" name="Google Shape;14146;p26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7" name="Google Shape;14147;p26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8" name="Google Shape;14148;p26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49" name="Google Shape;14149;p26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0" name="Google Shape;14150;p26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1" name="Google Shape;14151;p26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2" name="Google Shape;14152;p26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3" name="Google Shape;14153;p26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4" name="Google Shape;14154;p26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5" name="Google Shape;14155;p26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6" name="Google Shape;14156;p26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7" name="Google Shape;14157;p26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8" name="Google Shape;14158;p26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59" name="Google Shape;14159;p26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0" name="Google Shape;14160;p26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1" name="Google Shape;14161;p26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2" name="Google Shape;14162;p26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3" name="Google Shape;14163;p26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4" name="Google Shape;14164;p26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5" name="Google Shape;14165;p26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6" name="Google Shape;14166;p26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7" name="Google Shape;14167;p26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8" name="Google Shape;14168;p26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69" name="Google Shape;14169;p26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0" name="Google Shape;14170;p26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1" name="Google Shape;14171;p26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2" name="Google Shape;14172;p26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3" name="Google Shape;14173;p26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4" name="Google Shape;14174;p26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5" name="Google Shape;14175;p26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6" name="Google Shape;14176;p26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7" name="Google Shape;14177;p26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8" name="Google Shape;14178;p26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79" name="Google Shape;14179;p26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0" name="Google Shape;14180;p26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1" name="Google Shape;14181;p26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2" name="Google Shape;14182;p26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3" name="Google Shape;14183;p26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4" name="Google Shape;14184;p26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5" name="Google Shape;14185;p26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6" name="Google Shape;14186;p26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7" name="Google Shape;14187;p26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8" name="Google Shape;14188;p26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89" name="Google Shape;14189;p26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0" name="Google Shape;14190;p26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1" name="Google Shape;14191;p26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2" name="Google Shape;14192;p26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3" name="Google Shape;14193;p26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4" name="Google Shape;14194;p26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5" name="Google Shape;14195;p26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6" name="Google Shape;14196;p26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7" name="Google Shape;14197;p26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8" name="Google Shape;14198;p26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199" name="Google Shape;14199;p26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0" name="Google Shape;14200;p26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1" name="Google Shape;14201;p26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2" name="Google Shape;14202;p26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3" name="Google Shape;14203;p26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4" name="Google Shape;14204;p26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5" name="Google Shape;14205;p26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6" name="Google Shape;14206;p26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7" name="Google Shape;14207;p26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8" name="Google Shape;14208;p26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09" name="Google Shape;14209;p26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0" name="Google Shape;14210;p26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1" name="Google Shape;14211;p26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2" name="Google Shape;14212;p26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3" name="Google Shape;14213;p26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4" name="Google Shape;14214;p26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5" name="Google Shape;14215;p26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6" name="Google Shape;14216;p26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7" name="Google Shape;14217;p26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8" name="Google Shape;14218;p26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19" name="Google Shape;14219;p26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20" name="Google Shape;14220;p26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21" name="Google Shape;14221;p26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22" name="Google Shape;14222;p26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pic>
        <p:nvPicPr>
          <p:cNvPr id="14223" name="Google Shape;14223;p269"/>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592"/>
        <p:cNvGrpSpPr/>
        <p:nvPr/>
      </p:nvGrpSpPr>
      <p:grpSpPr>
        <a:xfrm>
          <a:off x="0" y="0"/>
          <a:ext cx="0" cy="0"/>
          <a:chOff x="0" y="0"/>
          <a:chExt cx="0" cy="0"/>
        </a:xfrm>
      </p:grpSpPr>
      <p:grpSp>
        <p:nvGrpSpPr>
          <p:cNvPr id="593" name="Google Shape;593;p17"/>
          <p:cNvGrpSpPr/>
          <p:nvPr/>
        </p:nvGrpSpPr>
        <p:grpSpPr>
          <a:xfrm>
            <a:off x="3591255" y="13"/>
            <a:ext cx="5009509" cy="6858288"/>
            <a:chOff x="1895100" y="238125"/>
            <a:chExt cx="3826000" cy="5238000"/>
          </a:xfrm>
        </p:grpSpPr>
        <p:sp>
          <p:nvSpPr>
            <p:cNvPr id="594" name="Google Shape;594;p17"/>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595" name="Google Shape;595;p17"/>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596" name="Google Shape;596;p17"/>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597" name="Google Shape;597;p1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8" name="Google Shape;598;p1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795"/>
        <p:cNvGrpSpPr/>
        <p:nvPr/>
      </p:nvGrpSpPr>
      <p:grpSpPr>
        <a:xfrm>
          <a:off x="0" y="0"/>
          <a:ext cx="0" cy="0"/>
          <a:chOff x="0" y="0"/>
          <a:chExt cx="0" cy="0"/>
        </a:xfrm>
      </p:grpSpPr>
      <p:sp>
        <p:nvSpPr>
          <p:cNvPr id="2796" name="Google Shape;2796;p56"/>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97" name="Google Shape;2797;p56"/>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2798" name="Google Shape;2798;p56"/>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2799" name="Google Shape;2799;p5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00" name="Google Shape;2800;p56"/>
          <p:cNvGrpSpPr/>
          <p:nvPr/>
        </p:nvGrpSpPr>
        <p:grpSpPr>
          <a:xfrm>
            <a:off x="10721565" y="6371462"/>
            <a:ext cx="797703" cy="227212"/>
            <a:chOff x="238125" y="1822850"/>
            <a:chExt cx="7080200" cy="2016675"/>
          </a:xfrm>
        </p:grpSpPr>
        <p:sp>
          <p:nvSpPr>
            <p:cNvPr id="2801" name="Google Shape;2801;p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2" name="Google Shape;2802;p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3" name="Google Shape;2803;p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4" name="Google Shape;2804;p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5" name="Google Shape;2805;p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6" name="Google Shape;2806;p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07" name="Google Shape;2807;p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2808" name="Google Shape;2808;p5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14224"/>
        <p:cNvGrpSpPr/>
        <p:nvPr/>
      </p:nvGrpSpPr>
      <p:grpSpPr>
        <a:xfrm>
          <a:off x="0" y="0"/>
          <a:ext cx="0" cy="0"/>
          <a:chOff x="0" y="0"/>
          <a:chExt cx="0" cy="0"/>
        </a:xfrm>
      </p:grpSpPr>
      <p:grpSp>
        <p:nvGrpSpPr>
          <p:cNvPr id="14225" name="Google Shape;14225;p270"/>
          <p:cNvGrpSpPr/>
          <p:nvPr/>
        </p:nvGrpSpPr>
        <p:grpSpPr>
          <a:xfrm>
            <a:off x="3591255" y="13"/>
            <a:ext cx="5009509" cy="6858288"/>
            <a:chOff x="1895100" y="238125"/>
            <a:chExt cx="3826000" cy="5238000"/>
          </a:xfrm>
        </p:grpSpPr>
        <p:sp>
          <p:nvSpPr>
            <p:cNvPr id="14226" name="Google Shape;14226;p270"/>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27" name="Google Shape;14227;p270"/>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4228" name="Google Shape;14228;p270"/>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4229" name="Google Shape;14229;p27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4230" name="Google Shape;14230;p27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231"/>
        <p:cNvGrpSpPr/>
        <p:nvPr/>
      </p:nvGrpSpPr>
      <p:grpSpPr>
        <a:xfrm>
          <a:off x="0" y="0"/>
          <a:ext cx="0" cy="0"/>
          <a:chOff x="0" y="0"/>
          <a:chExt cx="0" cy="0"/>
        </a:xfrm>
      </p:grpSpPr>
      <p:sp>
        <p:nvSpPr>
          <p:cNvPr id="14232" name="Google Shape;14232;p271"/>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4233" name="Google Shape;14233;p27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4234" name="Google Shape;14234;p271"/>
          <p:cNvGrpSpPr/>
          <p:nvPr/>
        </p:nvGrpSpPr>
        <p:grpSpPr>
          <a:xfrm>
            <a:off x="10721565" y="6371462"/>
            <a:ext cx="797703" cy="227212"/>
            <a:chOff x="238125" y="1822850"/>
            <a:chExt cx="7080200" cy="2016675"/>
          </a:xfrm>
        </p:grpSpPr>
        <p:sp>
          <p:nvSpPr>
            <p:cNvPr id="14235" name="Google Shape;14235;p27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36" name="Google Shape;14236;p27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37" name="Google Shape;14237;p27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38" name="Google Shape;14238;p27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39" name="Google Shape;14239;p27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40" name="Google Shape;14240;p27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41" name="Google Shape;14241;p27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4242" name="Google Shape;14242;p27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243"/>
        <p:cNvGrpSpPr/>
        <p:nvPr/>
      </p:nvGrpSpPr>
      <p:grpSpPr>
        <a:xfrm>
          <a:off x="0" y="0"/>
          <a:ext cx="0" cy="0"/>
          <a:chOff x="0" y="0"/>
          <a:chExt cx="0" cy="0"/>
        </a:xfrm>
      </p:grpSpPr>
      <p:sp>
        <p:nvSpPr>
          <p:cNvPr id="14244" name="Google Shape;14244;p272"/>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45" name="Google Shape;14245;p272"/>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14246" name="Google Shape;14246;p272"/>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14247" name="Google Shape;14247;p272"/>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4248" name="Google Shape;14248;p27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4249" name="Google Shape;14249;p27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4250" name="Google Shape;14250;p27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4251"/>
        <p:cNvGrpSpPr/>
        <p:nvPr/>
      </p:nvGrpSpPr>
      <p:grpSpPr>
        <a:xfrm>
          <a:off x="0" y="0"/>
          <a:ext cx="0" cy="0"/>
          <a:chOff x="0" y="0"/>
          <a:chExt cx="0" cy="0"/>
        </a:xfrm>
      </p:grpSpPr>
      <p:sp>
        <p:nvSpPr>
          <p:cNvPr id="14252" name="Google Shape;14252;p27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4253" name="Google Shape;14253;p273"/>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14254" name="Google Shape;14254;p27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4255" name="Google Shape;14255;p273"/>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4256"/>
        <p:cNvGrpSpPr/>
        <p:nvPr/>
      </p:nvGrpSpPr>
      <p:grpSpPr>
        <a:xfrm>
          <a:off x="0" y="0"/>
          <a:ext cx="0" cy="0"/>
          <a:chOff x="0" y="0"/>
          <a:chExt cx="0" cy="0"/>
        </a:xfrm>
      </p:grpSpPr>
      <p:grpSp>
        <p:nvGrpSpPr>
          <p:cNvPr id="14257" name="Google Shape;14257;p274"/>
          <p:cNvGrpSpPr/>
          <p:nvPr/>
        </p:nvGrpSpPr>
        <p:grpSpPr>
          <a:xfrm>
            <a:off x="4931637" y="8"/>
            <a:ext cx="4929377" cy="6858189"/>
            <a:chOff x="1926275" y="238125"/>
            <a:chExt cx="3765950" cy="5239525"/>
          </a:xfrm>
        </p:grpSpPr>
        <p:sp>
          <p:nvSpPr>
            <p:cNvPr id="14258" name="Google Shape;14258;p27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59" name="Google Shape;14259;p27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0" name="Google Shape;14260;p27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1" name="Google Shape;14261;p27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2" name="Google Shape;14262;p27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3" name="Google Shape;14263;p27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4" name="Google Shape;14264;p27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5" name="Google Shape;14265;p27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6" name="Google Shape;14266;p27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7" name="Google Shape;14267;p27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8" name="Google Shape;14268;p27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69" name="Google Shape;14269;p27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0" name="Google Shape;14270;p27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1" name="Google Shape;14271;p27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2" name="Google Shape;14272;p27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3" name="Google Shape;14273;p27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4" name="Google Shape;14274;p27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5" name="Google Shape;14275;p27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6" name="Google Shape;14276;p27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7" name="Google Shape;14277;p27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8" name="Google Shape;14278;p27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79" name="Google Shape;14279;p27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0" name="Google Shape;14280;p27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1" name="Google Shape;14281;p27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2" name="Google Shape;14282;p27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3" name="Google Shape;14283;p27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4" name="Google Shape;14284;p27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5" name="Google Shape;14285;p27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6" name="Google Shape;14286;p27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7" name="Google Shape;14287;p27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8" name="Google Shape;14288;p27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89" name="Google Shape;14289;p27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0" name="Google Shape;14290;p27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1" name="Google Shape;14291;p27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2" name="Google Shape;14292;p27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3" name="Google Shape;14293;p27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4" name="Google Shape;14294;p27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5" name="Google Shape;14295;p27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6" name="Google Shape;14296;p27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7" name="Google Shape;14297;p27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8" name="Google Shape;14298;p27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299" name="Google Shape;14299;p27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0" name="Google Shape;14300;p27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1" name="Google Shape;14301;p27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2" name="Google Shape;14302;p27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3" name="Google Shape;14303;p27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4" name="Google Shape;14304;p27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5" name="Google Shape;14305;p27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6" name="Google Shape;14306;p27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7" name="Google Shape;14307;p27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8" name="Google Shape;14308;p27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09" name="Google Shape;14309;p27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10" name="Google Shape;14310;p27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11" name="Google Shape;14311;p27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12" name="Google Shape;14312;p27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13" name="Google Shape;14313;p27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14" name="Google Shape;14314;p27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15" name="Google Shape;14315;p27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16" name="Google Shape;14316;p27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17" name="Google Shape;14317;p27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4318" name="Google Shape;14318;p274"/>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19" name="Google Shape;14319;p27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4320" name="Google Shape;14320;p274"/>
          <p:cNvGrpSpPr/>
          <p:nvPr/>
        </p:nvGrpSpPr>
        <p:grpSpPr>
          <a:xfrm>
            <a:off x="1714562" y="2858830"/>
            <a:ext cx="3825196" cy="1089543"/>
            <a:chOff x="238125" y="1822850"/>
            <a:chExt cx="7080200" cy="2016675"/>
          </a:xfrm>
        </p:grpSpPr>
        <p:sp>
          <p:nvSpPr>
            <p:cNvPr id="14321" name="Google Shape;14321;p27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22" name="Google Shape;14322;p27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23" name="Google Shape;14323;p27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24" name="Google Shape;14324;p27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25" name="Google Shape;14325;p27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26" name="Google Shape;14326;p27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27" name="Google Shape;14327;p27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4328" name="Google Shape;14328;p274"/>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14329" name="Google Shape;14329;p27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14330"/>
        <p:cNvGrpSpPr/>
        <p:nvPr/>
      </p:nvGrpSpPr>
      <p:grpSpPr>
        <a:xfrm>
          <a:off x="0" y="0"/>
          <a:ext cx="0" cy="0"/>
          <a:chOff x="0" y="0"/>
          <a:chExt cx="0" cy="0"/>
        </a:xfrm>
      </p:grpSpPr>
      <p:sp>
        <p:nvSpPr>
          <p:cNvPr id="14331" name="Google Shape;14331;p275"/>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32" name="Google Shape;14332;p275"/>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4333" name="Google Shape;14333;p275"/>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14334" name="Google Shape;14334;p275"/>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14335"/>
        <p:cNvGrpSpPr/>
        <p:nvPr/>
      </p:nvGrpSpPr>
      <p:grpSpPr>
        <a:xfrm>
          <a:off x="0" y="0"/>
          <a:ext cx="0" cy="0"/>
          <a:chOff x="0" y="0"/>
          <a:chExt cx="0" cy="0"/>
        </a:xfrm>
      </p:grpSpPr>
      <p:sp>
        <p:nvSpPr>
          <p:cNvPr id="14336" name="Google Shape;14336;p276"/>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4337" name="Google Shape;14337;p276"/>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4338" name="Google Shape;14338;p276"/>
          <p:cNvGrpSpPr/>
          <p:nvPr/>
        </p:nvGrpSpPr>
        <p:grpSpPr>
          <a:xfrm>
            <a:off x="606668" y="535880"/>
            <a:ext cx="1211187" cy="344985"/>
            <a:chOff x="238125" y="1822850"/>
            <a:chExt cx="7080200" cy="2016675"/>
          </a:xfrm>
        </p:grpSpPr>
        <p:sp>
          <p:nvSpPr>
            <p:cNvPr id="14339" name="Google Shape;14339;p27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40" name="Google Shape;14340;p27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41" name="Google Shape;14341;p27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42" name="Google Shape;14342;p27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43" name="Google Shape;14343;p27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44" name="Google Shape;14344;p27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45" name="Google Shape;14345;p27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4346" name="Google Shape;14346;p276"/>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14347"/>
        <p:cNvGrpSpPr/>
        <p:nvPr/>
      </p:nvGrpSpPr>
      <p:grpSpPr>
        <a:xfrm>
          <a:off x="0" y="0"/>
          <a:ext cx="0" cy="0"/>
          <a:chOff x="0" y="0"/>
          <a:chExt cx="0" cy="0"/>
        </a:xfrm>
      </p:grpSpPr>
      <p:sp>
        <p:nvSpPr>
          <p:cNvPr id="14348" name="Google Shape;14348;p277"/>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4349" name="Google Shape;14349;p277"/>
          <p:cNvPicPr preferRelativeResize="0"/>
          <p:nvPr/>
        </p:nvPicPr>
        <p:blipFill rotWithShape="1">
          <a:blip r:embed="rId2">
            <a:alphaModFix/>
          </a:blip>
          <a:srcRect t="18093" r="4251" b="18086"/>
          <a:stretch/>
        </p:blipFill>
        <p:spPr>
          <a:xfrm>
            <a:off x="8390217" y="0"/>
            <a:ext cx="1901200" cy="1901200"/>
          </a:xfrm>
          <a:prstGeom prst="ellipse">
            <a:avLst/>
          </a:prstGeom>
          <a:noFill/>
          <a:ln>
            <a:noFill/>
          </a:ln>
        </p:spPr>
      </p:pic>
      <p:sp>
        <p:nvSpPr>
          <p:cNvPr id="14350" name="Google Shape;14350;p277"/>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4351" name="Google Shape;14351;p277"/>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4352" name="Google Shape;14352;p277"/>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53" name="Google Shape;14353;p277"/>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54" name="Google Shape;14354;p277"/>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4355" name="Google Shape;14355;p277"/>
          <p:cNvPicPr preferRelativeResize="0"/>
          <p:nvPr/>
        </p:nvPicPr>
        <p:blipFill rotWithShape="1">
          <a:blip r:embed="rId3">
            <a:alphaModFix/>
          </a:blip>
          <a:srcRect l="33473" t="11983" r="24193" b="24544"/>
          <a:stretch/>
        </p:blipFill>
        <p:spPr>
          <a:xfrm>
            <a:off x="10291333" y="1900667"/>
            <a:ext cx="1901035" cy="1901199"/>
          </a:xfrm>
          <a:prstGeom prst="rect">
            <a:avLst/>
          </a:prstGeom>
          <a:noFill/>
          <a:ln>
            <a:noFill/>
          </a:ln>
        </p:spPr>
      </p:pic>
      <p:pic>
        <p:nvPicPr>
          <p:cNvPr id="14356" name="Google Shape;14356;p277"/>
          <p:cNvPicPr preferRelativeResize="0"/>
          <p:nvPr/>
        </p:nvPicPr>
        <p:blipFill rotWithShape="1">
          <a:blip r:embed="rId4">
            <a:alphaModFix/>
          </a:blip>
          <a:srcRect/>
          <a:stretch/>
        </p:blipFill>
        <p:spPr>
          <a:xfrm>
            <a:off x="8389600" y="3636568"/>
            <a:ext cx="3802400" cy="2066433"/>
          </a:xfrm>
          <a:prstGeom prst="rect">
            <a:avLst/>
          </a:prstGeom>
          <a:noFill/>
          <a:ln>
            <a:noFill/>
          </a:ln>
        </p:spPr>
      </p:pic>
      <p:grpSp>
        <p:nvGrpSpPr>
          <p:cNvPr id="14357" name="Google Shape;14357;p277"/>
          <p:cNvGrpSpPr/>
          <p:nvPr/>
        </p:nvGrpSpPr>
        <p:grpSpPr>
          <a:xfrm>
            <a:off x="7767927" y="4114559"/>
            <a:ext cx="1835600" cy="440800"/>
            <a:chOff x="5457350" y="2701375"/>
            <a:chExt cx="1376700" cy="330600"/>
          </a:xfrm>
        </p:grpSpPr>
        <p:sp>
          <p:nvSpPr>
            <p:cNvPr id="14358" name="Google Shape;14358;p277"/>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14359" name="Google Shape;14359;p277"/>
            <p:cNvGrpSpPr/>
            <p:nvPr/>
          </p:nvGrpSpPr>
          <p:grpSpPr>
            <a:xfrm>
              <a:off x="5541202" y="2774463"/>
              <a:ext cx="183000" cy="183000"/>
              <a:chOff x="5541202" y="2774463"/>
              <a:chExt cx="183000" cy="183000"/>
            </a:xfrm>
          </p:grpSpPr>
          <p:sp>
            <p:nvSpPr>
              <p:cNvPr id="14360" name="Google Shape;14360;p277"/>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61" name="Google Shape;14361;p277"/>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4362" name="Google Shape;14362;p277"/>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4363" name="Google Shape;14363;p277"/>
          <p:cNvGrpSpPr/>
          <p:nvPr/>
        </p:nvGrpSpPr>
        <p:grpSpPr>
          <a:xfrm>
            <a:off x="3261667" y="6168242"/>
            <a:ext cx="1126917" cy="217271"/>
            <a:chOff x="3701600" y="2570125"/>
            <a:chExt cx="1503625" cy="289900"/>
          </a:xfrm>
        </p:grpSpPr>
        <p:sp>
          <p:nvSpPr>
            <p:cNvPr id="14364" name="Google Shape;14364;p27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65" name="Google Shape;14365;p27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66" name="Google Shape;14366;p27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67" name="Google Shape;14367;p27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68" name="Google Shape;14368;p27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69" name="Google Shape;14369;p27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70" name="Google Shape;14370;p27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71" name="Google Shape;14371;p27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72" name="Google Shape;14372;p27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73" name="Google Shape;14373;p27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74" name="Google Shape;14374;p27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75" name="Google Shape;14375;p27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4376" name="Google Shape;14376;p277"/>
          <p:cNvGrpSpPr/>
          <p:nvPr/>
        </p:nvGrpSpPr>
        <p:grpSpPr>
          <a:xfrm>
            <a:off x="7022978" y="6127081"/>
            <a:ext cx="1211169" cy="268400"/>
            <a:chOff x="5577025" y="2564875"/>
            <a:chExt cx="1764525" cy="390950"/>
          </a:xfrm>
        </p:grpSpPr>
        <p:sp>
          <p:nvSpPr>
            <p:cNvPr id="14377" name="Google Shape;14377;p277"/>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78" name="Google Shape;14378;p277"/>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79" name="Google Shape;14379;p277"/>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0" name="Google Shape;14380;p277"/>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1" name="Google Shape;14381;p277"/>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2" name="Google Shape;14382;p277"/>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3" name="Google Shape;14383;p277"/>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4" name="Google Shape;14384;p277"/>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5" name="Google Shape;14385;p277"/>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6" name="Google Shape;14386;p277"/>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7" name="Google Shape;14387;p277"/>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8" name="Google Shape;14388;p277"/>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89" name="Google Shape;14389;p277"/>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90" name="Google Shape;14390;p277"/>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91" name="Google Shape;14391;p277"/>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92" name="Google Shape;14392;p277"/>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4393" name="Google Shape;14393;p277"/>
          <p:cNvGrpSpPr/>
          <p:nvPr/>
        </p:nvGrpSpPr>
        <p:grpSpPr>
          <a:xfrm>
            <a:off x="5176613" y="6120225"/>
            <a:ext cx="909476" cy="355817"/>
            <a:chOff x="238125" y="2500825"/>
            <a:chExt cx="1678825" cy="656650"/>
          </a:xfrm>
        </p:grpSpPr>
        <p:sp>
          <p:nvSpPr>
            <p:cNvPr id="14394" name="Google Shape;14394;p277"/>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95" name="Google Shape;14395;p277"/>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96" name="Google Shape;14396;p277"/>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97" name="Google Shape;14397;p277"/>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98" name="Google Shape;14398;p277"/>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399" name="Google Shape;14399;p277"/>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0" name="Google Shape;14400;p277"/>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1" name="Google Shape;14401;p277"/>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2" name="Google Shape;14402;p277"/>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3" name="Google Shape;14403;p277"/>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4" name="Google Shape;14404;p277"/>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5" name="Google Shape;14405;p277"/>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6" name="Google Shape;14406;p277"/>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7" name="Google Shape;14407;p277"/>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8" name="Google Shape;14408;p277"/>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09" name="Google Shape;14409;p277"/>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10" name="Google Shape;14410;p277"/>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11" name="Google Shape;14411;p277"/>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12" name="Google Shape;14412;p277"/>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4413" name="Google Shape;14413;p277"/>
          <p:cNvGrpSpPr/>
          <p:nvPr/>
        </p:nvGrpSpPr>
        <p:grpSpPr>
          <a:xfrm>
            <a:off x="9039438" y="6168242"/>
            <a:ext cx="1126917" cy="217271"/>
            <a:chOff x="3701600" y="2570125"/>
            <a:chExt cx="1503625" cy="289900"/>
          </a:xfrm>
        </p:grpSpPr>
        <p:sp>
          <p:nvSpPr>
            <p:cNvPr id="14414" name="Google Shape;14414;p27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15" name="Google Shape;14415;p27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16" name="Google Shape;14416;p27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17" name="Google Shape;14417;p27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18" name="Google Shape;14418;p27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19" name="Google Shape;14419;p27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20" name="Google Shape;14420;p27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21" name="Google Shape;14421;p27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22" name="Google Shape;14422;p27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23" name="Google Shape;14423;p27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24" name="Google Shape;14424;p27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25" name="Google Shape;14425;p27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4426" name="Google Shape;14426;p277"/>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27" name="Google Shape;14427;p277"/>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14428" name="Google Shape;14428;p277"/>
          <p:cNvGrpSpPr/>
          <p:nvPr/>
        </p:nvGrpSpPr>
        <p:grpSpPr>
          <a:xfrm>
            <a:off x="8389586" y="1901522"/>
            <a:ext cx="1901132" cy="1900269"/>
            <a:chOff x="1189450" y="238125"/>
            <a:chExt cx="5177375" cy="5175025"/>
          </a:xfrm>
        </p:grpSpPr>
        <p:sp>
          <p:nvSpPr>
            <p:cNvPr id="14429" name="Google Shape;14429;p277"/>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0" name="Google Shape;14430;p277"/>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1" name="Google Shape;14431;p277"/>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2" name="Google Shape;14432;p277"/>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3" name="Google Shape;14433;p277"/>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4" name="Google Shape;14434;p277"/>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5" name="Google Shape;14435;p277"/>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6" name="Google Shape;14436;p277"/>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7" name="Google Shape;14437;p277"/>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8" name="Google Shape;14438;p277"/>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39" name="Google Shape;14439;p277"/>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0" name="Google Shape;14440;p277"/>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1" name="Google Shape;14441;p277"/>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2" name="Google Shape;14442;p277"/>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3" name="Google Shape;14443;p277"/>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4" name="Google Shape;14444;p277"/>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5" name="Google Shape;14445;p277"/>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6" name="Google Shape;14446;p277"/>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7" name="Google Shape;14447;p277"/>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8" name="Google Shape;14448;p277"/>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49" name="Google Shape;14449;p277"/>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0" name="Google Shape;14450;p277"/>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1" name="Google Shape;14451;p277"/>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2" name="Google Shape;14452;p277"/>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3" name="Google Shape;14453;p277"/>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4" name="Google Shape;14454;p277"/>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5" name="Google Shape;14455;p277"/>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6" name="Google Shape;14456;p277"/>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7" name="Google Shape;14457;p277"/>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8" name="Google Shape;14458;p277"/>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59" name="Google Shape;14459;p277"/>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0" name="Google Shape;14460;p277"/>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1" name="Google Shape;14461;p277"/>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2" name="Google Shape;14462;p277"/>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3" name="Google Shape;14463;p277"/>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4" name="Google Shape;14464;p277"/>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5" name="Google Shape;14465;p277"/>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6" name="Google Shape;14466;p277"/>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7" name="Google Shape;14467;p277"/>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8" name="Google Shape;14468;p277"/>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69" name="Google Shape;14469;p277"/>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0" name="Google Shape;14470;p277"/>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1" name="Google Shape;14471;p277"/>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2" name="Google Shape;14472;p277"/>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3" name="Google Shape;14473;p277"/>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4" name="Google Shape;14474;p277"/>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5" name="Google Shape;14475;p277"/>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6" name="Google Shape;14476;p277"/>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7" name="Google Shape;14477;p277"/>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8" name="Google Shape;14478;p277"/>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79" name="Google Shape;14479;p277"/>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0" name="Google Shape;14480;p277"/>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1" name="Google Shape;14481;p277"/>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2" name="Google Shape;14482;p277"/>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3" name="Google Shape;14483;p277"/>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4" name="Google Shape;14484;p277"/>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5" name="Google Shape;14485;p277"/>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6" name="Google Shape;14486;p277"/>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7" name="Google Shape;14487;p277"/>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8" name="Google Shape;14488;p277"/>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89" name="Google Shape;14489;p277"/>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0" name="Google Shape;14490;p277"/>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1" name="Google Shape;14491;p277"/>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2" name="Google Shape;14492;p277"/>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3" name="Google Shape;14493;p277"/>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4" name="Google Shape;14494;p277"/>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5" name="Google Shape;14495;p277"/>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6" name="Google Shape;14496;p277"/>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7" name="Google Shape;14497;p277"/>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8" name="Google Shape;14498;p277"/>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499" name="Google Shape;14499;p277"/>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0" name="Google Shape;14500;p277"/>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1" name="Google Shape;14501;p277"/>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2" name="Google Shape;14502;p277"/>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3" name="Google Shape;14503;p277"/>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4" name="Google Shape;14504;p277"/>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5" name="Google Shape;14505;p277"/>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6" name="Google Shape;14506;p277"/>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7" name="Google Shape;14507;p277"/>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8" name="Google Shape;14508;p277"/>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09" name="Google Shape;14509;p277"/>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0" name="Google Shape;14510;p277"/>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1" name="Google Shape;14511;p277"/>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2" name="Google Shape;14512;p277"/>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3" name="Google Shape;14513;p277"/>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4" name="Google Shape;14514;p277"/>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5" name="Google Shape;14515;p277"/>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6" name="Google Shape;14516;p277"/>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7" name="Google Shape;14517;p277"/>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8" name="Google Shape;14518;p277"/>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19" name="Google Shape;14519;p277"/>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0" name="Google Shape;14520;p277"/>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1" name="Google Shape;14521;p277"/>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2" name="Google Shape;14522;p277"/>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3" name="Google Shape;14523;p277"/>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4" name="Google Shape;14524;p277"/>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5" name="Google Shape;14525;p277"/>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6" name="Google Shape;14526;p277"/>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7" name="Google Shape;14527;p277"/>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8" name="Google Shape;14528;p277"/>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29" name="Google Shape;14529;p277"/>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0" name="Google Shape;14530;p277"/>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1" name="Google Shape;14531;p277"/>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2" name="Google Shape;14532;p277"/>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3" name="Google Shape;14533;p277"/>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4" name="Google Shape;14534;p277"/>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5" name="Google Shape;14535;p277"/>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6" name="Google Shape;14536;p277"/>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7" name="Google Shape;14537;p277"/>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8" name="Google Shape;14538;p277"/>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39" name="Google Shape;14539;p277"/>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0" name="Google Shape;14540;p277"/>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1" name="Google Shape;14541;p277"/>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2" name="Google Shape;14542;p277"/>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3" name="Google Shape;14543;p277"/>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4" name="Google Shape;14544;p277"/>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5" name="Google Shape;14545;p277"/>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6" name="Google Shape;14546;p277"/>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7" name="Google Shape;14547;p277"/>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8" name="Google Shape;14548;p277"/>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49" name="Google Shape;14549;p277"/>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0" name="Google Shape;14550;p277"/>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1" name="Google Shape;14551;p277"/>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2" name="Google Shape;14552;p277"/>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3" name="Google Shape;14553;p277"/>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4" name="Google Shape;14554;p277"/>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5" name="Google Shape;14555;p277"/>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6" name="Google Shape;14556;p277"/>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7" name="Google Shape;14557;p277"/>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8" name="Google Shape;14558;p277"/>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59" name="Google Shape;14559;p277"/>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0" name="Google Shape;14560;p277"/>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1" name="Google Shape;14561;p277"/>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2" name="Google Shape;14562;p277"/>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3" name="Google Shape;14563;p277"/>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4" name="Google Shape;14564;p277"/>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5" name="Google Shape;14565;p277"/>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6" name="Google Shape;14566;p277"/>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7" name="Google Shape;14567;p277"/>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8" name="Google Shape;14568;p277"/>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69" name="Google Shape;14569;p277"/>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0" name="Google Shape;14570;p277"/>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1" name="Google Shape;14571;p277"/>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2" name="Google Shape;14572;p277"/>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3" name="Google Shape;14573;p277"/>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4" name="Google Shape;14574;p277"/>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5" name="Google Shape;14575;p277"/>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6" name="Google Shape;14576;p277"/>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7" name="Google Shape;14577;p277"/>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8" name="Google Shape;14578;p277"/>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79" name="Google Shape;14579;p277"/>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0" name="Google Shape;14580;p277"/>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1" name="Google Shape;14581;p277"/>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2" name="Google Shape;14582;p277"/>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3" name="Google Shape;14583;p277"/>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4" name="Google Shape;14584;p277"/>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5" name="Google Shape;14585;p277"/>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6" name="Google Shape;14586;p277"/>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7" name="Google Shape;14587;p277"/>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8" name="Google Shape;14588;p277"/>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89" name="Google Shape;14589;p277"/>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0" name="Google Shape;14590;p277"/>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1" name="Google Shape;14591;p277"/>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2" name="Google Shape;14592;p277"/>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3" name="Google Shape;14593;p277"/>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4" name="Google Shape;14594;p277"/>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5" name="Google Shape;14595;p277"/>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6" name="Google Shape;14596;p277"/>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7" name="Google Shape;14597;p277"/>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8" name="Google Shape;14598;p277"/>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599" name="Google Shape;14599;p277"/>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0" name="Google Shape;14600;p277"/>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1" name="Google Shape;14601;p277"/>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2" name="Google Shape;14602;p277"/>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3" name="Google Shape;14603;p277"/>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4" name="Google Shape;14604;p277"/>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5" name="Google Shape;14605;p277"/>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6" name="Google Shape;14606;p277"/>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7" name="Google Shape;14607;p277"/>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8" name="Google Shape;14608;p277"/>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09" name="Google Shape;14609;p277"/>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0" name="Google Shape;14610;p277"/>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1" name="Google Shape;14611;p277"/>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2" name="Google Shape;14612;p277"/>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3" name="Google Shape;14613;p277"/>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4" name="Google Shape;14614;p277"/>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5" name="Google Shape;14615;p277"/>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6" name="Google Shape;14616;p277"/>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7" name="Google Shape;14617;p277"/>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8" name="Google Shape;14618;p277"/>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19" name="Google Shape;14619;p277"/>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0" name="Google Shape;14620;p277"/>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1" name="Google Shape;14621;p277"/>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2" name="Google Shape;14622;p277"/>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3" name="Google Shape;14623;p277"/>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4" name="Google Shape;14624;p277"/>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5" name="Google Shape;14625;p277"/>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6" name="Google Shape;14626;p277"/>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7" name="Google Shape;14627;p277"/>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8" name="Google Shape;14628;p277"/>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29" name="Google Shape;14629;p277"/>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0" name="Google Shape;14630;p277"/>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1" name="Google Shape;14631;p277"/>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2" name="Google Shape;14632;p277"/>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3" name="Google Shape;14633;p277"/>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4" name="Google Shape;14634;p277"/>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5" name="Google Shape;14635;p277"/>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6" name="Google Shape;14636;p277"/>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7" name="Google Shape;14637;p277"/>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8" name="Google Shape;14638;p277"/>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39" name="Google Shape;14639;p277"/>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0" name="Google Shape;14640;p277"/>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1" name="Google Shape;14641;p277"/>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2" name="Google Shape;14642;p277"/>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3" name="Google Shape;14643;p277"/>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4" name="Google Shape;14644;p277"/>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5" name="Google Shape;14645;p277"/>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6" name="Google Shape;14646;p277"/>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7" name="Google Shape;14647;p277"/>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8" name="Google Shape;14648;p277"/>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49" name="Google Shape;14649;p277"/>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0" name="Google Shape;14650;p277"/>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1" name="Google Shape;14651;p277"/>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2" name="Google Shape;14652;p277"/>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3" name="Google Shape;14653;p277"/>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4" name="Google Shape;14654;p277"/>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5" name="Google Shape;14655;p277"/>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6" name="Google Shape;14656;p277"/>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7" name="Google Shape;14657;p277"/>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8" name="Google Shape;14658;p277"/>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59" name="Google Shape;14659;p277"/>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0" name="Google Shape;14660;p277"/>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1" name="Google Shape;14661;p277"/>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2" name="Google Shape;14662;p277"/>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3" name="Google Shape;14663;p277"/>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4" name="Google Shape;14664;p277"/>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5" name="Google Shape;14665;p277"/>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6" name="Google Shape;14666;p277"/>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7" name="Google Shape;14667;p277"/>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8" name="Google Shape;14668;p277"/>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69" name="Google Shape;14669;p277"/>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0" name="Google Shape;14670;p277"/>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1" name="Google Shape;14671;p277"/>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2" name="Google Shape;14672;p277"/>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3" name="Google Shape;14673;p277"/>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4" name="Google Shape;14674;p277"/>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5" name="Google Shape;14675;p277"/>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6" name="Google Shape;14676;p277"/>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7" name="Google Shape;14677;p277"/>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8" name="Google Shape;14678;p277"/>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79" name="Google Shape;14679;p277"/>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0" name="Google Shape;14680;p277"/>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1" name="Google Shape;14681;p277"/>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2" name="Google Shape;14682;p277"/>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3" name="Google Shape;14683;p277"/>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4" name="Google Shape;14684;p277"/>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5" name="Google Shape;14685;p277"/>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6" name="Google Shape;14686;p277"/>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7" name="Google Shape;14687;p277"/>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8" name="Google Shape;14688;p277"/>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89" name="Google Shape;14689;p277"/>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0" name="Google Shape;14690;p277"/>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1" name="Google Shape;14691;p277"/>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2" name="Google Shape;14692;p277"/>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3" name="Google Shape;14693;p277"/>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4" name="Google Shape;14694;p277"/>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5" name="Google Shape;14695;p277"/>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6" name="Google Shape;14696;p277"/>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7" name="Google Shape;14697;p277"/>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8" name="Google Shape;14698;p277"/>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699" name="Google Shape;14699;p277"/>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0" name="Google Shape;14700;p277"/>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1" name="Google Shape;14701;p277"/>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2" name="Google Shape;14702;p277"/>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3" name="Google Shape;14703;p277"/>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4" name="Google Shape;14704;p277"/>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5" name="Google Shape;14705;p277"/>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6" name="Google Shape;14706;p277"/>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7" name="Google Shape;14707;p277"/>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8" name="Google Shape;14708;p277"/>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09" name="Google Shape;14709;p277"/>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0" name="Google Shape;14710;p277"/>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1" name="Google Shape;14711;p277"/>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2" name="Google Shape;14712;p277"/>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3" name="Google Shape;14713;p277"/>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4" name="Google Shape;14714;p277"/>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5" name="Google Shape;14715;p277"/>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6" name="Google Shape;14716;p277"/>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7" name="Google Shape;14717;p277"/>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8" name="Google Shape;14718;p277"/>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19" name="Google Shape;14719;p277"/>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0" name="Google Shape;14720;p277"/>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1" name="Google Shape;14721;p277"/>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2" name="Google Shape;14722;p277"/>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3" name="Google Shape;14723;p277"/>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4" name="Google Shape;14724;p277"/>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5" name="Google Shape;14725;p277"/>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6" name="Google Shape;14726;p277"/>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7" name="Google Shape;14727;p277"/>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8" name="Google Shape;14728;p277"/>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29" name="Google Shape;14729;p277"/>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0" name="Google Shape;14730;p277"/>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1" name="Google Shape;14731;p277"/>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2" name="Google Shape;14732;p277"/>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3" name="Google Shape;14733;p277"/>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4" name="Google Shape;14734;p277"/>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5" name="Google Shape;14735;p277"/>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6" name="Google Shape;14736;p277"/>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7" name="Google Shape;14737;p277"/>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8" name="Google Shape;14738;p277"/>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39" name="Google Shape;14739;p277"/>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0" name="Google Shape;14740;p277"/>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1" name="Google Shape;14741;p277"/>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2" name="Google Shape;14742;p277"/>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3" name="Google Shape;14743;p277"/>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4" name="Google Shape;14744;p277"/>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5" name="Google Shape;14745;p277"/>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6" name="Google Shape;14746;p277"/>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7" name="Google Shape;14747;p277"/>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8" name="Google Shape;14748;p277"/>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49" name="Google Shape;14749;p277"/>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0" name="Google Shape;14750;p277"/>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1" name="Google Shape;14751;p277"/>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2" name="Google Shape;14752;p277"/>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3" name="Google Shape;14753;p277"/>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4" name="Google Shape;14754;p277"/>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5" name="Google Shape;14755;p277"/>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6" name="Google Shape;14756;p277"/>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7" name="Google Shape;14757;p277"/>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8" name="Google Shape;14758;p277"/>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59" name="Google Shape;14759;p277"/>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0" name="Google Shape;14760;p277"/>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1" name="Google Shape;14761;p277"/>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2" name="Google Shape;14762;p277"/>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3" name="Google Shape;14763;p277"/>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4" name="Google Shape;14764;p277"/>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5" name="Google Shape;14765;p277"/>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6" name="Google Shape;14766;p277"/>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7" name="Google Shape;14767;p277"/>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8" name="Google Shape;14768;p277"/>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69" name="Google Shape;14769;p277"/>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0" name="Google Shape;14770;p277"/>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1" name="Google Shape;14771;p277"/>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2" name="Google Shape;14772;p277"/>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3" name="Google Shape;14773;p277"/>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4" name="Google Shape;14774;p277"/>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5" name="Google Shape;14775;p277"/>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6" name="Google Shape;14776;p277"/>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7" name="Google Shape;14777;p277"/>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8" name="Google Shape;14778;p277"/>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79" name="Google Shape;14779;p277"/>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0" name="Google Shape;14780;p277"/>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1" name="Google Shape;14781;p277"/>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2" name="Google Shape;14782;p277"/>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3" name="Google Shape;14783;p277"/>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4" name="Google Shape;14784;p277"/>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5" name="Google Shape;14785;p277"/>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6" name="Google Shape;14786;p277"/>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7" name="Google Shape;14787;p277"/>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8" name="Google Shape;14788;p277"/>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89" name="Google Shape;14789;p277"/>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0" name="Google Shape;14790;p277"/>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1" name="Google Shape;14791;p277"/>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2" name="Google Shape;14792;p277"/>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3" name="Google Shape;14793;p277"/>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4" name="Google Shape;14794;p277"/>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5" name="Google Shape;14795;p277"/>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6" name="Google Shape;14796;p277"/>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7" name="Google Shape;14797;p277"/>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8" name="Google Shape;14798;p277"/>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799" name="Google Shape;14799;p277"/>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0" name="Google Shape;14800;p277"/>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1" name="Google Shape;14801;p277"/>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2" name="Google Shape;14802;p277"/>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3" name="Google Shape;14803;p277"/>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4" name="Google Shape;14804;p277"/>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5" name="Google Shape;14805;p277"/>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6" name="Google Shape;14806;p277"/>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7" name="Google Shape;14807;p277"/>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8" name="Google Shape;14808;p277"/>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09" name="Google Shape;14809;p277"/>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0" name="Google Shape;14810;p277"/>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1" name="Google Shape;14811;p277"/>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2" name="Google Shape;14812;p277"/>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3" name="Google Shape;14813;p277"/>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4" name="Google Shape;14814;p277"/>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5" name="Google Shape;14815;p277"/>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6" name="Google Shape;14816;p277"/>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7" name="Google Shape;14817;p277"/>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8" name="Google Shape;14818;p277"/>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19" name="Google Shape;14819;p277"/>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0" name="Google Shape;14820;p277"/>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1" name="Google Shape;14821;p277"/>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2" name="Google Shape;14822;p277"/>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3" name="Google Shape;14823;p277"/>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4" name="Google Shape;14824;p277"/>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5" name="Google Shape;14825;p277"/>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6" name="Google Shape;14826;p277"/>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7" name="Google Shape;14827;p277"/>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8" name="Google Shape;14828;p277"/>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29" name="Google Shape;14829;p277"/>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0" name="Google Shape;14830;p277"/>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1" name="Google Shape;14831;p277"/>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2" name="Google Shape;14832;p277"/>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3" name="Google Shape;14833;p277"/>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4" name="Google Shape;14834;p277"/>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5" name="Google Shape;14835;p277"/>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6" name="Google Shape;14836;p277"/>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7" name="Google Shape;14837;p277"/>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8" name="Google Shape;14838;p277"/>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39" name="Google Shape;14839;p277"/>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0" name="Google Shape;14840;p277"/>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1" name="Google Shape;14841;p277"/>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2" name="Google Shape;14842;p277"/>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3" name="Google Shape;14843;p277"/>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4" name="Google Shape;14844;p277"/>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5" name="Google Shape;14845;p277"/>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6" name="Google Shape;14846;p277"/>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7" name="Google Shape;14847;p277"/>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8" name="Google Shape;14848;p277"/>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49" name="Google Shape;14849;p277"/>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0" name="Google Shape;14850;p277"/>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1" name="Google Shape;14851;p277"/>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2" name="Google Shape;14852;p277"/>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3" name="Google Shape;14853;p277"/>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4" name="Google Shape;14854;p277"/>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5" name="Google Shape;14855;p277"/>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6" name="Google Shape;14856;p277"/>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7" name="Google Shape;14857;p277"/>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8" name="Google Shape;14858;p277"/>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59" name="Google Shape;14859;p277"/>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0" name="Google Shape;14860;p277"/>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1" name="Google Shape;14861;p277"/>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2" name="Google Shape;14862;p277"/>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3" name="Google Shape;14863;p277"/>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4" name="Google Shape;14864;p277"/>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5" name="Google Shape;14865;p277"/>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6" name="Google Shape;14866;p277"/>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7" name="Google Shape;14867;p277"/>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8" name="Google Shape;14868;p277"/>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69" name="Google Shape;14869;p277"/>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0" name="Google Shape;14870;p277"/>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1" name="Google Shape;14871;p277"/>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2" name="Google Shape;14872;p277"/>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3" name="Google Shape;14873;p277"/>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4" name="Google Shape;14874;p277"/>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5" name="Google Shape;14875;p277"/>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6" name="Google Shape;14876;p277"/>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7" name="Google Shape;14877;p277"/>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8" name="Google Shape;14878;p277"/>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79" name="Google Shape;14879;p277"/>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0" name="Google Shape;14880;p277"/>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1" name="Google Shape;14881;p277"/>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2" name="Google Shape;14882;p277"/>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3" name="Google Shape;14883;p277"/>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4" name="Google Shape;14884;p277"/>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5" name="Google Shape;14885;p277"/>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6" name="Google Shape;14886;p277"/>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7" name="Google Shape;14887;p277"/>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8" name="Google Shape;14888;p277"/>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89" name="Google Shape;14889;p277"/>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0" name="Google Shape;14890;p277"/>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1" name="Google Shape;14891;p277"/>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2" name="Google Shape;14892;p277"/>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3" name="Google Shape;14893;p277"/>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4" name="Google Shape;14894;p277"/>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5" name="Google Shape;14895;p277"/>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6" name="Google Shape;14896;p277"/>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7" name="Google Shape;14897;p277"/>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8" name="Google Shape;14898;p277"/>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899" name="Google Shape;14899;p277"/>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0" name="Google Shape;14900;p277"/>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1" name="Google Shape;14901;p277"/>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2" name="Google Shape;14902;p277"/>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3" name="Google Shape;14903;p277"/>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4" name="Google Shape;14904;p277"/>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5" name="Google Shape;14905;p277"/>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6" name="Google Shape;14906;p277"/>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7" name="Google Shape;14907;p277"/>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8" name="Google Shape;14908;p277"/>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09" name="Google Shape;14909;p277"/>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0" name="Google Shape;14910;p277"/>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1" name="Google Shape;14911;p277"/>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2" name="Google Shape;14912;p277"/>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3" name="Google Shape;14913;p277"/>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4" name="Google Shape;14914;p277"/>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5" name="Google Shape;14915;p277"/>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6" name="Google Shape;14916;p277"/>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7" name="Google Shape;14917;p277"/>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8" name="Google Shape;14918;p277"/>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19" name="Google Shape;14919;p277"/>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0" name="Google Shape;14920;p277"/>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1" name="Google Shape;14921;p277"/>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2" name="Google Shape;14922;p277"/>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3" name="Google Shape;14923;p277"/>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4" name="Google Shape;14924;p277"/>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5" name="Google Shape;14925;p277"/>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6" name="Google Shape;14926;p277"/>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7" name="Google Shape;14927;p277"/>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8" name="Google Shape;14928;p277"/>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29" name="Google Shape;14929;p277"/>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0" name="Google Shape;14930;p277"/>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1" name="Google Shape;14931;p277"/>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2" name="Google Shape;14932;p277"/>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3" name="Google Shape;14933;p277"/>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4" name="Google Shape;14934;p277"/>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5" name="Google Shape;14935;p277"/>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6" name="Google Shape;14936;p277"/>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7" name="Google Shape;14937;p277"/>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8" name="Google Shape;14938;p277"/>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39" name="Google Shape;14939;p277"/>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0" name="Google Shape;14940;p277"/>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1" name="Google Shape;14941;p277"/>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2" name="Google Shape;14942;p277"/>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3" name="Google Shape;14943;p277"/>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4" name="Google Shape;14944;p277"/>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5" name="Google Shape;14945;p277"/>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6" name="Google Shape;14946;p277"/>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7" name="Google Shape;14947;p277"/>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8" name="Google Shape;14948;p277"/>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49" name="Google Shape;14949;p277"/>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0" name="Google Shape;14950;p277"/>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1" name="Google Shape;14951;p277"/>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2" name="Google Shape;14952;p277"/>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3" name="Google Shape;14953;p277"/>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4" name="Google Shape;14954;p277"/>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5" name="Google Shape;14955;p277"/>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6" name="Google Shape;14956;p277"/>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7" name="Google Shape;14957;p277"/>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8" name="Google Shape;14958;p277"/>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59" name="Google Shape;14959;p277"/>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0" name="Google Shape;14960;p277"/>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1" name="Google Shape;14961;p277"/>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2" name="Google Shape;14962;p277"/>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3" name="Google Shape;14963;p277"/>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4" name="Google Shape;14964;p277"/>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5" name="Google Shape;14965;p277"/>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6" name="Google Shape;14966;p277"/>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7" name="Google Shape;14967;p277"/>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8" name="Google Shape;14968;p277"/>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69" name="Google Shape;14969;p277"/>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0" name="Google Shape;14970;p277"/>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1" name="Google Shape;14971;p277"/>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2" name="Google Shape;14972;p277"/>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3" name="Google Shape;14973;p277"/>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4" name="Google Shape;14974;p277"/>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5" name="Google Shape;14975;p277"/>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6" name="Google Shape;14976;p277"/>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7" name="Google Shape;14977;p277"/>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8" name="Google Shape;14978;p277"/>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79" name="Google Shape;14979;p277"/>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0" name="Google Shape;14980;p277"/>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1" name="Google Shape;14981;p277"/>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2" name="Google Shape;14982;p277"/>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3" name="Google Shape;14983;p277"/>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4" name="Google Shape;14984;p277"/>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5" name="Google Shape;14985;p277"/>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6" name="Google Shape;14986;p277"/>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7" name="Google Shape;14987;p277"/>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8" name="Google Shape;14988;p277"/>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89" name="Google Shape;14989;p277"/>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90" name="Google Shape;14990;p277"/>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91" name="Google Shape;14991;p277"/>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92" name="Google Shape;14992;p277"/>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93" name="Google Shape;14993;p277"/>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94" name="Google Shape;14994;p277"/>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95" name="Google Shape;14995;p277"/>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4996" name="Google Shape;14996;p277"/>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4997" name="Google Shape;14997;p277"/>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4998" name="Google Shape;14998;p277"/>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4999"/>
        <p:cNvGrpSpPr/>
        <p:nvPr/>
      </p:nvGrpSpPr>
      <p:grpSpPr>
        <a:xfrm>
          <a:off x="0" y="0"/>
          <a:ext cx="0" cy="0"/>
          <a:chOff x="0" y="0"/>
          <a:chExt cx="0" cy="0"/>
        </a:xfrm>
      </p:grpSpPr>
      <p:sp>
        <p:nvSpPr>
          <p:cNvPr id="15000" name="Google Shape;15000;p27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5001" name="Google Shape;15001;p278"/>
          <p:cNvGrpSpPr/>
          <p:nvPr/>
        </p:nvGrpSpPr>
        <p:grpSpPr>
          <a:xfrm>
            <a:off x="10721565" y="6371462"/>
            <a:ext cx="797703" cy="227212"/>
            <a:chOff x="238125" y="1822850"/>
            <a:chExt cx="7080200" cy="2016675"/>
          </a:xfrm>
        </p:grpSpPr>
        <p:sp>
          <p:nvSpPr>
            <p:cNvPr id="15002" name="Google Shape;15002;p27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03" name="Google Shape;15003;p27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04" name="Google Shape;15004;p27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05" name="Google Shape;15005;p27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06" name="Google Shape;15006;p27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07" name="Google Shape;15007;p27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08" name="Google Shape;15008;p27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5009" name="Google Shape;15009;p278"/>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010" name="Google Shape;15010;p278"/>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5011" name="Google Shape;15011;p278"/>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12" name="Google Shape;15012;p278"/>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5013" name="Google Shape;15013;p27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5014"/>
        <p:cNvGrpSpPr/>
        <p:nvPr/>
      </p:nvGrpSpPr>
      <p:grpSpPr>
        <a:xfrm>
          <a:off x="0" y="0"/>
          <a:ext cx="0" cy="0"/>
          <a:chOff x="0" y="0"/>
          <a:chExt cx="0" cy="0"/>
        </a:xfrm>
      </p:grpSpPr>
      <p:grpSp>
        <p:nvGrpSpPr>
          <p:cNvPr id="15015" name="Google Shape;15015;p279"/>
          <p:cNvGrpSpPr/>
          <p:nvPr/>
        </p:nvGrpSpPr>
        <p:grpSpPr>
          <a:xfrm>
            <a:off x="3635605" y="8"/>
            <a:ext cx="4929377" cy="6858189"/>
            <a:chOff x="1926275" y="238125"/>
            <a:chExt cx="3765950" cy="5239525"/>
          </a:xfrm>
        </p:grpSpPr>
        <p:sp>
          <p:nvSpPr>
            <p:cNvPr id="15016" name="Google Shape;15016;p27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17" name="Google Shape;15017;p27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18" name="Google Shape;15018;p27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19" name="Google Shape;15019;p27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0" name="Google Shape;15020;p27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1" name="Google Shape;15021;p27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2" name="Google Shape;15022;p27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3" name="Google Shape;15023;p27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4" name="Google Shape;15024;p27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5" name="Google Shape;15025;p27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6" name="Google Shape;15026;p27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7" name="Google Shape;15027;p27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8" name="Google Shape;15028;p27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29" name="Google Shape;15029;p27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0" name="Google Shape;15030;p27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1" name="Google Shape;15031;p27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2" name="Google Shape;15032;p27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3" name="Google Shape;15033;p27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4" name="Google Shape;15034;p27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5" name="Google Shape;15035;p27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6" name="Google Shape;15036;p27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7" name="Google Shape;15037;p27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8" name="Google Shape;15038;p27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39" name="Google Shape;15039;p27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0" name="Google Shape;15040;p27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1" name="Google Shape;15041;p27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2" name="Google Shape;15042;p27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3" name="Google Shape;15043;p27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4" name="Google Shape;15044;p27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5" name="Google Shape;15045;p27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6" name="Google Shape;15046;p27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7" name="Google Shape;15047;p27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8" name="Google Shape;15048;p27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49" name="Google Shape;15049;p27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0" name="Google Shape;15050;p27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1" name="Google Shape;15051;p27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2" name="Google Shape;15052;p27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3" name="Google Shape;15053;p27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4" name="Google Shape;15054;p27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5" name="Google Shape;15055;p27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6" name="Google Shape;15056;p27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7" name="Google Shape;15057;p27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8" name="Google Shape;15058;p27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59" name="Google Shape;15059;p27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0" name="Google Shape;15060;p27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1" name="Google Shape;15061;p27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2" name="Google Shape;15062;p27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3" name="Google Shape;15063;p27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4" name="Google Shape;15064;p27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5" name="Google Shape;15065;p27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6" name="Google Shape;15066;p27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7" name="Google Shape;15067;p27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8" name="Google Shape;15068;p27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69" name="Google Shape;15069;p27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70" name="Google Shape;15070;p27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71" name="Google Shape;15071;p27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72" name="Google Shape;15072;p27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73" name="Google Shape;15073;p27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74" name="Google Shape;15074;p27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75" name="Google Shape;15075;p27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5076" name="Google Shape;15076;p279"/>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5077" name="Google Shape;15077;p279"/>
          <p:cNvGrpSpPr/>
          <p:nvPr/>
        </p:nvGrpSpPr>
        <p:grpSpPr>
          <a:xfrm>
            <a:off x="3581683" y="3"/>
            <a:ext cx="2805213" cy="6858288"/>
            <a:chOff x="2726150" y="238125"/>
            <a:chExt cx="2142475" cy="5238000"/>
          </a:xfrm>
        </p:grpSpPr>
        <p:sp>
          <p:nvSpPr>
            <p:cNvPr id="15078" name="Google Shape;15078;p27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79" name="Google Shape;15079;p27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80" name="Google Shape;15080;p27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5081" name="Google Shape;15081;p279"/>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082" name="Google Shape;15082;p279"/>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5083" name="Google Shape;15083;p27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084" name="Google Shape;15084;p279"/>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85" name="Google Shape;15085;p279"/>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5086" name="Google Shape;15086;p279"/>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5087" name="Google Shape;15087;p279"/>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E2F0F9">
            <a:alpha val="56470"/>
          </a:srgbClr>
        </a:solidFill>
        <a:effectLst/>
      </p:bgPr>
    </p:bg>
    <p:spTree>
      <p:nvGrpSpPr>
        <p:cNvPr id="1" name="Shape 2809"/>
        <p:cNvGrpSpPr/>
        <p:nvPr/>
      </p:nvGrpSpPr>
      <p:grpSpPr>
        <a:xfrm>
          <a:off x="0" y="0"/>
          <a:ext cx="0" cy="0"/>
          <a:chOff x="0" y="0"/>
          <a:chExt cx="0" cy="0"/>
        </a:xfrm>
      </p:grpSpPr>
      <p:sp>
        <p:nvSpPr>
          <p:cNvPr id="2810" name="Google Shape;2810;p57"/>
          <p:cNvSpPr/>
          <p:nvPr/>
        </p:nvSpPr>
        <p:spPr>
          <a:xfrm rot="-5400000">
            <a:off x="-3673033" y="3210443"/>
            <a:ext cx="7333200" cy="7333200"/>
          </a:xfrm>
          <a:prstGeom prst="pie">
            <a:avLst>
              <a:gd name="adj1" fmla="val 0"/>
              <a:gd name="adj2" fmla="val 5382146"/>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2811" name="Google Shape;2811;p57"/>
          <p:cNvGrpSpPr/>
          <p:nvPr/>
        </p:nvGrpSpPr>
        <p:grpSpPr>
          <a:xfrm>
            <a:off x="9077555" y="1043915"/>
            <a:ext cx="2460605" cy="2426753"/>
            <a:chOff x="5927502" y="551679"/>
            <a:chExt cx="2377550" cy="2344840"/>
          </a:xfrm>
        </p:grpSpPr>
        <p:grpSp>
          <p:nvGrpSpPr>
            <p:cNvPr id="2812" name="Google Shape;2812;p57"/>
            <p:cNvGrpSpPr/>
            <p:nvPr/>
          </p:nvGrpSpPr>
          <p:grpSpPr>
            <a:xfrm>
              <a:off x="5927502" y="551679"/>
              <a:ext cx="2377550" cy="653782"/>
              <a:chOff x="2159414" y="3486447"/>
              <a:chExt cx="2606105" cy="720500"/>
            </a:xfrm>
          </p:grpSpPr>
          <p:grpSp>
            <p:nvGrpSpPr>
              <p:cNvPr id="2813" name="Google Shape;2813;p57"/>
              <p:cNvGrpSpPr/>
              <p:nvPr/>
            </p:nvGrpSpPr>
            <p:grpSpPr>
              <a:xfrm>
                <a:off x="2159414" y="3486447"/>
                <a:ext cx="2606105" cy="49200"/>
                <a:chOff x="2159414" y="3486447"/>
                <a:chExt cx="2606105" cy="49200"/>
              </a:xfrm>
            </p:grpSpPr>
            <p:sp>
              <p:nvSpPr>
                <p:cNvPr id="2814" name="Google Shape;2814;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5" name="Google Shape;2815;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6" name="Google Shape;2816;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7" name="Google Shape;2817;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8" name="Google Shape;2818;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19" name="Google Shape;2819;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0" name="Google Shape;2820;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1" name="Google Shape;2821;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2" name="Google Shape;2822;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3" name="Google Shape;2823;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4" name="Google Shape;2824;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5" name="Google Shape;2825;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6" name="Google Shape;2826;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7" name="Google Shape;2827;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8" name="Google Shape;2828;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29" name="Google Shape;2829;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830" name="Google Shape;2830;p57"/>
              <p:cNvGrpSpPr/>
              <p:nvPr/>
            </p:nvGrpSpPr>
            <p:grpSpPr>
              <a:xfrm>
                <a:off x="2159414" y="3652838"/>
                <a:ext cx="2606105" cy="49200"/>
                <a:chOff x="2159414" y="3486447"/>
                <a:chExt cx="2606105" cy="49200"/>
              </a:xfrm>
            </p:grpSpPr>
            <p:sp>
              <p:nvSpPr>
                <p:cNvPr id="2831" name="Google Shape;2831;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2" name="Google Shape;2832;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3" name="Google Shape;2833;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4" name="Google Shape;2834;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5" name="Google Shape;2835;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6" name="Google Shape;2836;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7" name="Google Shape;2837;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8" name="Google Shape;2838;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39" name="Google Shape;2839;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0" name="Google Shape;2840;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1" name="Google Shape;2841;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2" name="Google Shape;2842;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3" name="Google Shape;2843;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4" name="Google Shape;2844;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5" name="Google Shape;2845;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6" name="Google Shape;2846;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847" name="Google Shape;2847;p57"/>
              <p:cNvGrpSpPr/>
              <p:nvPr/>
            </p:nvGrpSpPr>
            <p:grpSpPr>
              <a:xfrm>
                <a:off x="2159414" y="3819188"/>
                <a:ext cx="2606105" cy="49200"/>
                <a:chOff x="2159414" y="3486447"/>
                <a:chExt cx="2606105" cy="49200"/>
              </a:xfrm>
            </p:grpSpPr>
            <p:sp>
              <p:nvSpPr>
                <p:cNvPr id="2848" name="Google Shape;2848;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49" name="Google Shape;2849;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0" name="Google Shape;2850;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1" name="Google Shape;2851;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2" name="Google Shape;2852;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3" name="Google Shape;2853;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4" name="Google Shape;2854;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5" name="Google Shape;2855;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6" name="Google Shape;2856;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7" name="Google Shape;2857;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8" name="Google Shape;2858;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59" name="Google Shape;2859;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0" name="Google Shape;2860;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1" name="Google Shape;2861;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2" name="Google Shape;2862;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3" name="Google Shape;2863;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864" name="Google Shape;2864;p57"/>
              <p:cNvGrpSpPr/>
              <p:nvPr/>
            </p:nvGrpSpPr>
            <p:grpSpPr>
              <a:xfrm>
                <a:off x="2159414" y="3983540"/>
                <a:ext cx="2606105" cy="49200"/>
                <a:chOff x="2159414" y="3486447"/>
                <a:chExt cx="2606105" cy="49200"/>
              </a:xfrm>
            </p:grpSpPr>
            <p:sp>
              <p:nvSpPr>
                <p:cNvPr id="2865" name="Google Shape;2865;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6" name="Google Shape;2866;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7" name="Google Shape;2867;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8" name="Google Shape;2868;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69" name="Google Shape;2869;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0" name="Google Shape;2870;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1" name="Google Shape;2871;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2" name="Google Shape;2872;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3" name="Google Shape;2873;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4" name="Google Shape;2874;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5" name="Google Shape;2875;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6" name="Google Shape;2876;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7" name="Google Shape;2877;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8" name="Google Shape;2878;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79" name="Google Shape;2879;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0" name="Google Shape;2880;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881" name="Google Shape;2881;p57"/>
              <p:cNvGrpSpPr/>
              <p:nvPr/>
            </p:nvGrpSpPr>
            <p:grpSpPr>
              <a:xfrm>
                <a:off x="2159414" y="4157747"/>
                <a:ext cx="2606105" cy="49200"/>
                <a:chOff x="2159414" y="3486447"/>
                <a:chExt cx="2606105" cy="49200"/>
              </a:xfrm>
            </p:grpSpPr>
            <p:sp>
              <p:nvSpPr>
                <p:cNvPr id="2882" name="Google Shape;2882;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3" name="Google Shape;2883;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4" name="Google Shape;2884;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5" name="Google Shape;2885;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6" name="Google Shape;2886;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7" name="Google Shape;2887;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8" name="Google Shape;2888;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89" name="Google Shape;2889;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0" name="Google Shape;2890;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1" name="Google Shape;2891;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2" name="Google Shape;2892;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3" name="Google Shape;2893;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4" name="Google Shape;2894;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5" name="Google Shape;2895;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6" name="Google Shape;2896;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897" name="Google Shape;2897;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grpSp>
          <p:nvGrpSpPr>
            <p:cNvPr id="2898" name="Google Shape;2898;p57"/>
            <p:cNvGrpSpPr/>
            <p:nvPr/>
          </p:nvGrpSpPr>
          <p:grpSpPr>
            <a:xfrm>
              <a:off x="5927502" y="1318162"/>
              <a:ext cx="2377550" cy="653782"/>
              <a:chOff x="2159414" y="3486447"/>
              <a:chExt cx="2606105" cy="720500"/>
            </a:xfrm>
          </p:grpSpPr>
          <p:grpSp>
            <p:nvGrpSpPr>
              <p:cNvPr id="2899" name="Google Shape;2899;p57"/>
              <p:cNvGrpSpPr/>
              <p:nvPr/>
            </p:nvGrpSpPr>
            <p:grpSpPr>
              <a:xfrm>
                <a:off x="2159414" y="3486447"/>
                <a:ext cx="2606105" cy="49200"/>
                <a:chOff x="2159414" y="3486447"/>
                <a:chExt cx="2606105" cy="49200"/>
              </a:xfrm>
            </p:grpSpPr>
            <p:sp>
              <p:nvSpPr>
                <p:cNvPr id="2900" name="Google Shape;2900;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1" name="Google Shape;2901;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2" name="Google Shape;2902;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3" name="Google Shape;2903;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4" name="Google Shape;2904;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5" name="Google Shape;2905;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6" name="Google Shape;2906;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7" name="Google Shape;2907;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8" name="Google Shape;2908;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09" name="Google Shape;2909;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0" name="Google Shape;2910;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1" name="Google Shape;2911;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2" name="Google Shape;2912;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3" name="Google Shape;2913;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4" name="Google Shape;2914;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5" name="Google Shape;2915;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916" name="Google Shape;2916;p57"/>
              <p:cNvGrpSpPr/>
              <p:nvPr/>
            </p:nvGrpSpPr>
            <p:grpSpPr>
              <a:xfrm>
                <a:off x="2159414" y="3652838"/>
                <a:ext cx="2606105" cy="49200"/>
                <a:chOff x="2159414" y="3486447"/>
                <a:chExt cx="2606105" cy="49200"/>
              </a:xfrm>
            </p:grpSpPr>
            <p:sp>
              <p:nvSpPr>
                <p:cNvPr id="2917" name="Google Shape;2917;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8" name="Google Shape;2918;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19" name="Google Shape;2919;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0" name="Google Shape;2920;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1" name="Google Shape;2921;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2" name="Google Shape;2922;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3" name="Google Shape;2923;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4" name="Google Shape;2924;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5" name="Google Shape;2925;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6" name="Google Shape;2926;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7" name="Google Shape;2927;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8" name="Google Shape;2928;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29" name="Google Shape;2929;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0" name="Google Shape;2930;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1" name="Google Shape;2931;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2" name="Google Shape;2932;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933" name="Google Shape;2933;p57"/>
              <p:cNvGrpSpPr/>
              <p:nvPr/>
            </p:nvGrpSpPr>
            <p:grpSpPr>
              <a:xfrm>
                <a:off x="2159414" y="3819188"/>
                <a:ext cx="2606105" cy="49200"/>
                <a:chOff x="2159414" y="3486447"/>
                <a:chExt cx="2606105" cy="49200"/>
              </a:xfrm>
            </p:grpSpPr>
            <p:sp>
              <p:nvSpPr>
                <p:cNvPr id="2934" name="Google Shape;2934;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5" name="Google Shape;2935;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6" name="Google Shape;2936;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7" name="Google Shape;2937;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8" name="Google Shape;2938;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39" name="Google Shape;2939;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0" name="Google Shape;2940;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1" name="Google Shape;2941;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2" name="Google Shape;2942;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3" name="Google Shape;2943;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4" name="Google Shape;2944;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5" name="Google Shape;2945;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6" name="Google Shape;2946;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7" name="Google Shape;2947;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8" name="Google Shape;2948;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49" name="Google Shape;2949;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950" name="Google Shape;2950;p57"/>
              <p:cNvGrpSpPr/>
              <p:nvPr/>
            </p:nvGrpSpPr>
            <p:grpSpPr>
              <a:xfrm>
                <a:off x="2159414" y="3983540"/>
                <a:ext cx="2606105" cy="49200"/>
                <a:chOff x="2159414" y="3486447"/>
                <a:chExt cx="2606105" cy="49200"/>
              </a:xfrm>
            </p:grpSpPr>
            <p:sp>
              <p:nvSpPr>
                <p:cNvPr id="2951" name="Google Shape;2951;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2" name="Google Shape;2952;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3" name="Google Shape;2953;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4" name="Google Shape;2954;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5" name="Google Shape;2955;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6" name="Google Shape;2956;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7" name="Google Shape;2957;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8" name="Google Shape;2958;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59" name="Google Shape;2959;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0" name="Google Shape;2960;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1" name="Google Shape;2961;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2" name="Google Shape;2962;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3" name="Google Shape;2963;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4" name="Google Shape;2964;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5" name="Google Shape;2965;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6" name="Google Shape;2966;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2967" name="Google Shape;2967;p57"/>
              <p:cNvGrpSpPr/>
              <p:nvPr/>
            </p:nvGrpSpPr>
            <p:grpSpPr>
              <a:xfrm>
                <a:off x="2159414" y="4157747"/>
                <a:ext cx="2606105" cy="49200"/>
                <a:chOff x="2159414" y="3486447"/>
                <a:chExt cx="2606105" cy="49200"/>
              </a:xfrm>
            </p:grpSpPr>
            <p:sp>
              <p:nvSpPr>
                <p:cNvPr id="2968" name="Google Shape;2968;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69" name="Google Shape;2969;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0" name="Google Shape;2970;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1" name="Google Shape;2971;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2" name="Google Shape;2972;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3" name="Google Shape;2973;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4" name="Google Shape;2974;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5" name="Google Shape;2975;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6" name="Google Shape;2976;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7" name="Google Shape;2977;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8" name="Google Shape;2978;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79" name="Google Shape;2979;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0" name="Google Shape;2980;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1" name="Google Shape;2981;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2" name="Google Shape;2982;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3" name="Google Shape;2983;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grpSp>
          <p:nvGrpSpPr>
            <p:cNvPr id="2984" name="Google Shape;2984;p57"/>
            <p:cNvGrpSpPr/>
            <p:nvPr/>
          </p:nvGrpSpPr>
          <p:grpSpPr>
            <a:xfrm>
              <a:off x="5927502" y="2084662"/>
              <a:ext cx="2377550" cy="44644"/>
              <a:chOff x="2159414" y="3486447"/>
              <a:chExt cx="2606105" cy="49200"/>
            </a:xfrm>
          </p:grpSpPr>
          <p:sp>
            <p:nvSpPr>
              <p:cNvPr id="2985" name="Google Shape;2985;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6" name="Google Shape;2986;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7" name="Google Shape;2987;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8" name="Google Shape;2988;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89" name="Google Shape;2989;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0" name="Google Shape;2990;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1" name="Google Shape;2991;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2" name="Google Shape;2992;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3" name="Google Shape;2993;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4" name="Google Shape;2994;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5" name="Google Shape;2995;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6" name="Google Shape;2996;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7" name="Google Shape;2997;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8" name="Google Shape;2998;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2999" name="Google Shape;2999;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0" name="Google Shape;3000;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01" name="Google Shape;3001;p57"/>
            <p:cNvGrpSpPr/>
            <p:nvPr/>
          </p:nvGrpSpPr>
          <p:grpSpPr>
            <a:xfrm>
              <a:off x="5927502" y="2235645"/>
              <a:ext cx="2377550" cy="44644"/>
              <a:chOff x="2159414" y="3486447"/>
              <a:chExt cx="2606105" cy="49200"/>
            </a:xfrm>
          </p:grpSpPr>
          <p:sp>
            <p:nvSpPr>
              <p:cNvPr id="3002" name="Google Shape;3002;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3" name="Google Shape;3003;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4" name="Google Shape;3004;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5" name="Google Shape;3005;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6" name="Google Shape;3006;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7" name="Google Shape;3007;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8" name="Google Shape;3008;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09" name="Google Shape;3009;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0" name="Google Shape;3010;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1" name="Google Shape;3011;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2" name="Google Shape;3012;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3" name="Google Shape;3013;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4" name="Google Shape;3014;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5" name="Google Shape;3015;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6" name="Google Shape;3016;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17" name="Google Shape;3017;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18" name="Google Shape;3018;p57"/>
            <p:cNvGrpSpPr/>
            <p:nvPr/>
          </p:nvGrpSpPr>
          <p:grpSpPr>
            <a:xfrm>
              <a:off x="5927502" y="2386591"/>
              <a:ext cx="2377550" cy="44644"/>
              <a:chOff x="2159414" y="3486447"/>
              <a:chExt cx="2606105" cy="49200"/>
            </a:xfrm>
          </p:grpSpPr>
          <p:sp>
            <p:nvSpPr>
              <p:cNvPr id="3019" name="Google Shape;3019;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0" name="Google Shape;3020;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1" name="Google Shape;3021;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2" name="Google Shape;3022;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3" name="Google Shape;3023;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4" name="Google Shape;3024;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5" name="Google Shape;3025;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6" name="Google Shape;3026;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7" name="Google Shape;3027;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8" name="Google Shape;3028;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29" name="Google Shape;3029;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0" name="Google Shape;3030;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1" name="Google Shape;3031;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2" name="Google Shape;3032;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3" name="Google Shape;3033;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4" name="Google Shape;3034;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35" name="Google Shape;3035;p57"/>
            <p:cNvGrpSpPr/>
            <p:nvPr/>
          </p:nvGrpSpPr>
          <p:grpSpPr>
            <a:xfrm>
              <a:off x="5927502" y="2535724"/>
              <a:ext cx="2377550" cy="44644"/>
              <a:chOff x="2159414" y="3486447"/>
              <a:chExt cx="2606105" cy="49200"/>
            </a:xfrm>
          </p:grpSpPr>
          <p:sp>
            <p:nvSpPr>
              <p:cNvPr id="3036" name="Google Shape;3036;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7" name="Google Shape;3037;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8" name="Google Shape;3038;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39" name="Google Shape;3039;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0" name="Google Shape;3040;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1" name="Google Shape;3041;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2" name="Google Shape;3042;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3" name="Google Shape;3043;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4" name="Google Shape;3044;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5" name="Google Shape;3045;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6" name="Google Shape;3046;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7" name="Google Shape;3047;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8" name="Google Shape;3048;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49" name="Google Shape;3049;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0" name="Google Shape;3050;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1" name="Google Shape;3051;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52" name="Google Shape;3052;p57"/>
            <p:cNvGrpSpPr/>
            <p:nvPr/>
          </p:nvGrpSpPr>
          <p:grpSpPr>
            <a:xfrm>
              <a:off x="5927502" y="2693800"/>
              <a:ext cx="2377550" cy="44644"/>
              <a:chOff x="2159414" y="3486447"/>
              <a:chExt cx="2606105" cy="49200"/>
            </a:xfrm>
          </p:grpSpPr>
          <p:sp>
            <p:nvSpPr>
              <p:cNvPr id="3053" name="Google Shape;3053;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4" name="Google Shape;3054;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5" name="Google Shape;3055;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6" name="Google Shape;3056;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7" name="Google Shape;3057;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8" name="Google Shape;3058;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59" name="Google Shape;3059;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0" name="Google Shape;3060;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1" name="Google Shape;3061;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2" name="Google Shape;3062;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3" name="Google Shape;3063;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4" name="Google Shape;3064;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5" name="Google Shape;3065;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6" name="Google Shape;3066;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7" name="Google Shape;3067;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68" name="Google Shape;3068;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3069" name="Google Shape;3069;p57"/>
            <p:cNvGrpSpPr/>
            <p:nvPr/>
          </p:nvGrpSpPr>
          <p:grpSpPr>
            <a:xfrm>
              <a:off x="5927502" y="2851875"/>
              <a:ext cx="2377550" cy="44644"/>
              <a:chOff x="2159414" y="3486447"/>
              <a:chExt cx="2606105" cy="49200"/>
            </a:xfrm>
          </p:grpSpPr>
          <p:sp>
            <p:nvSpPr>
              <p:cNvPr id="3070" name="Google Shape;3070;p57"/>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1" name="Google Shape;3071;p57"/>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2" name="Google Shape;3072;p57"/>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3" name="Google Shape;3073;p57"/>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4" name="Google Shape;3074;p57"/>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5" name="Google Shape;3075;p57"/>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6" name="Google Shape;3076;p57"/>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7" name="Google Shape;3077;p57"/>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8" name="Google Shape;3078;p57"/>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79" name="Google Shape;3079;p57"/>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0" name="Google Shape;3080;p57"/>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1" name="Google Shape;3081;p57"/>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2" name="Google Shape;3082;p57"/>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3" name="Google Shape;3083;p57"/>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4" name="Google Shape;3084;p57"/>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85" name="Google Shape;3085;p57"/>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sp>
        <p:nvSpPr>
          <p:cNvPr id="3086" name="Google Shape;3086;p57"/>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087" name="Google Shape;3087;p57"/>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3088" name="Google Shape;3088;p57"/>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3089" name="Google Shape;3089;p5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090" name="Google Shape;3090;p57"/>
          <p:cNvGrpSpPr/>
          <p:nvPr/>
        </p:nvGrpSpPr>
        <p:grpSpPr>
          <a:xfrm>
            <a:off x="10721565" y="6371462"/>
            <a:ext cx="797703" cy="227212"/>
            <a:chOff x="238125" y="1822850"/>
            <a:chExt cx="7080200" cy="2016675"/>
          </a:xfrm>
        </p:grpSpPr>
        <p:sp>
          <p:nvSpPr>
            <p:cNvPr id="3091" name="Google Shape;3091;p5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2" name="Google Shape;3092;p5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3" name="Google Shape;3093;p5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4" name="Google Shape;3094;p5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5" name="Google Shape;3095;p5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6" name="Google Shape;3096;p5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097" name="Google Shape;3097;p5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098" name="Google Shape;3098;p5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5088"/>
        <p:cNvGrpSpPr/>
        <p:nvPr/>
      </p:nvGrpSpPr>
      <p:grpSpPr>
        <a:xfrm>
          <a:off x="0" y="0"/>
          <a:ext cx="0" cy="0"/>
          <a:chOff x="0" y="0"/>
          <a:chExt cx="0" cy="0"/>
        </a:xfrm>
      </p:grpSpPr>
      <p:sp>
        <p:nvSpPr>
          <p:cNvPr id="15089" name="Google Shape;15089;p280"/>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5090" name="Google Shape;15090;p280"/>
          <p:cNvGrpSpPr/>
          <p:nvPr/>
        </p:nvGrpSpPr>
        <p:grpSpPr>
          <a:xfrm>
            <a:off x="3581683" y="3"/>
            <a:ext cx="2805213" cy="6858288"/>
            <a:chOff x="2726150" y="238125"/>
            <a:chExt cx="2142475" cy="5238000"/>
          </a:xfrm>
        </p:grpSpPr>
        <p:sp>
          <p:nvSpPr>
            <p:cNvPr id="15091" name="Google Shape;15091;p280"/>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92" name="Google Shape;15092;p280"/>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93" name="Google Shape;15093;p280"/>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5094" name="Google Shape;15094;p280"/>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095" name="Google Shape;15095;p280"/>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5096" name="Google Shape;15096;p28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097" name="Google Shape;15097;p280"/>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098" name="Google Shape;15098;p280"/>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5099" name="Google Shape;15099;p280"/>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274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5100" name="Google Shape;15100;p280"/>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5101"/>
        <p:cNvGrpSpPr/>
        <p:nvPr/>
      </p:nvGrpSpPr>
      <p:grpSpPr>
        <a:xfrm>
          <a:off x="0" y="0"/>
          <a:ext cx="0" cy="0"/>
          <a:chOff x="0" y="0"/>
          <a:chExt cx="0" cy="0"/>
        </a:xfrm>
      </p:grpSpPr>
      <p:sp>
        <p:nvSpPr>
          <p:cNvPr id="15102" name="Google Shape;15102;p281"/>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103" name="Google Shape;15103;p281"/>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5104" name="Google Shape;15104;p281"/>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5105" name="Google Shape;15105;p28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5106" name="Google Shape;15106;p281"/>
          <p:cNvGrpSpPr/>
          <p:nvPr/>
        </p:nvGrpSpPr>
        <p:grpSpPr>
          <a:xfrm>
            <a:off x="10721565" y="6371462"/>
            <a:ext cx="797703" cy="227212"/>
            <a:chOff x="238125" y="1822850"/>
            <a:chExt cx="7080200" cy="2016675"/>
          </a:xfrm>
        </p:grpSpPr>
        <p:sp>
          <p:nvSpPr>
            <p:cNvPr id="15107" name="Google Shape;15107;p28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08" name="Google Shape;15108;p28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09" name="Google Shape;15109;p28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10" name="Google Shape;15110;p28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11" name="Google Shape;15111;p28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12" name="Google Shape;15112;p28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13" name="Google Shape;15113;p28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5114" name="Google Shape;15114;p28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5115"/>
        <p:cNvGrpSpPr/>
        <p:nvPr/>
      </p:nvGrpSpPr>
      <p:grpSpPr>
        <a:xfrm>
          <a:off x="0" y="0"/>
          <a:ext cx="0" cy="0"/>
          <a:chOff x="0" y="0"/>
          <a:chExt cx="0" cy="0"/>
        </a:xfrm>
      </p:grpSpPr>
      <p:sp>
        <p:nvSpPr>
          <p:cNvPr id="15116" name="Google Shape;15116;p282"/>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17" name="Google Shape;15117;p282"/>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5118" name="Google Shape;15118;p28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119" name="Google Shape;15119;p28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5120"/>
        <p:cNvGrpSpPr/>
        <p:nvPr/>
      </p:nvGrpSpPr>
      <p:grpSpPr>
        <a:xfrm>
          <a:off x="0" y="0"/>
          <a:ext cx="0" cy="0"/>
          <a:chOff x="0" y="0"/>
          <a:chExt cx="0" cy="0"/>
        </a:xfrm>
      </p:grpSpPr>
      <p:sp>
        <p:nvSpPr>
          <p:cNvPr id="15121" name="Google Shape;15121;p283"/>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15122" name="Google Shape;15122;p28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123" name="Google Shape;15123;p283"/>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15124" name="Google Shape;15124;p283"/>
          <p:cNvGrpSpPr/>
          <p:nvPr/>
        </p:nvGrpSpPr>
        <p:grpSpPr>
          <a:xfrm>
            <a:off x="10721565" y="6371462"/>
            <a:ext cx="797703" cy="227212"/>
            <a:chOff x="238125" y="1822850"/>
            <a:chExt cx="7080200" cy="2016675"/>
          </a:xfrm>
        </p:grpSpPr>
        <p:sp>
          <p:nvSpPr>
            <p:cNvPr id="15125" name="Google Shape;15125;p28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26" name="Google Shape;15126;p28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27" name="Google Shape;15127;p28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28" name="Google Shape;15128;p28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29" name="Google Shape;15129;p28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30" name="Google Shape;15130;p28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31" name="Google Shape;15131;p28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5132" name="Google Shape;15132;p28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5133"/>
        <p:cNvGrpSpPr/>
        <p:nvPr/>
      </p:nvGrpSpPr>
      <p:grpSpPr>
        <a:xfrm>
          <a:off x="0" y="0"/>
          <a:ext cx="0" cy="0"/>
          <a:chOff x="0" y="0"/>
          <a:chExt cx="0" cy="0"/>
        </a:xfrm>
      </p:grpSpPr>
      <p:sp>
        <p:nvSpPr>
          <p:cNvPr id="15134" name="Google Shape;15134;p284"/>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15135" name="Google Shape;15135;p28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5136"/>
        <p:cNvGrpSpPr/>
        <p:nvPr/>
      </p:nvGrpSpPr>
      <p:grpSpPr>
        <a:xfrm>
          <a:off x="0" y="0"/>
          <a:ext cx="0" cy="0"/>
          <a:chOff x="0" y="0"/>
          <a:chExt cx="0" cy="0"/>
        </a:xfrm>
      </p:grpSpPr>
      <p:grpSp>
        <p:nvGrpSpPr>
          <p:cNvPr id="15137" name="Google Shape;15137;p285"/>
          <p:cNvGrpSpPr/>
          <p:nvPr/>
        </p:nvGrpSpPr>
        <p:grpSpPr>
          <a:xfrm>
            <a:off x="4931637" y="8"/>
            <a:ext cx="4929377" cy="6858189"/>
            <a:chOff x="1926275" y="238125"/>
            <a:chExt cx="3765950" cy="5239525"/>
          </a:xfrm>
        </p:grpSpPr>
        <p:sp>
          <p:nvSpPr>
            <p:cNvPr id="15138" name="Google Shape;15138;p28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39" name="Google Shape;15139;p28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0" name="Google Shape;15140;p28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1" name="Google Shape;15141;p28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2" name="Google Shape;15142;p28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3" name="Google Shape;15143;p28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4" name="Google Shape;15144;p28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5" name="Google Shape;15145;p28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6" name="Google Shape;15146;p28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7" name="Google Shape;15147;p28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8" name="Google Shape;15148;p28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49" name="Google Shape;15149;p28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0" name="Google Shape;15150;p28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1" name="Google Shape;15151;p28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2" name="Google Shape;15152;p28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3" name="Google Shape;15153;p28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4" name="Google Shape;15154;p28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5" name="Google Shape;15155;p28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6" name="Google Shape;15156;p28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7" name="Google Shape;15157;p28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8" name="Google Shape;15158;p28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59" name="Google Shape;15159;p28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0" name="Google Shape;15160;p28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1" name="Google Shape;15161;p28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2" name="Google Shape;15162;p28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3" name="Google Shape;15163;p28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4" name="Google Shape;15164;p28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5" name="Google Shape;15165;p28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6" name="Google Shape;15166;p28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7" name="Google Shape;15167;p28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8" name="Google Shape;15168;p28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69" name="Google Shape;15169;p28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0" name="Google Shape;15170;p28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1" name="Google Shape;15171;p28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2" name="Google Shape;15172;p28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3" name="Google Shape;15173;p28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4" name="Google Shape;15174;p28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5" name="Google Shape;15175;p28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6" name="Google Shape;15176;p28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7" name="Google Shape;15177;p28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8" name="Google Shape;15178;p28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79" name="Google Shape;15179;p28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0" name="Google Shape;15180;p28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1" name="Google Shape;15181;p28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2" name="Google Shape;15182;p28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3" name="Google Shape;15183;p28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4" name="Google Shape;15184;p28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5" name="Google Shape;15185;p28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6" name="Google Shape;15186;p28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7" name="Google Shape;15187;p28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8" name="Google Shape;15188;p28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89" name="Google Shape;15189;p28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90" name="Google Shape;15190;p28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91" name="Google Shape;15191;p28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92" name="Google Shape;15192;p28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93" name="Google Shape;15193;p28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94" name="Google Shape;15194;p28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95" name="Google Shape;15195;p28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96" name="Google Shape;15196;p28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97" name="Google Shape;15197;p28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5198" name="Google Shape;15198;p285"/>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199" name="Google Shape;15199;p28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200" name="Google Shape;15200;p285"/>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15201" name="Google Shape;15201;p28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5202" name="Google Shape;15202;p285"/>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5203"/>
        <p:cNvGrpSpPr/>
        <p:nvPr/>
      </p:nvGrpSpPr>
      <p:grpSpPr>
        <a:xfrm>
          <a:off x="0" y="0"/>
          <a:ext cx="0" cy="0"/>
          <a:chOff x="0" y="0"/>
          <a:chExt cx="0" cy="0"/>
        </a:xfrm>
      </p:grpSpPr>
      <p:sp>
        <p:nvSpPr>
          <p:cNvPr id="15204" name="Google Shape;15204;p286"/>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05" name="Google Shape;15205;p28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5206" name="Google Shape;15206;p286"/>
          <p:cNvGrpSpPr/>
          <p:nvPr/>
        </p:nvGrpSpPr>
        <p:grpSpPr>
          <a:xfrm>
            <a:off x="1714562" y="2858830"/>
            <a:ext cx="3825196" cy="1089543"/>
            <a:chOff x="238125" y="1822850"/>
            <a:chExt cx="7080200" cy="2016675"/>
          </a:xfrm>
        </p:grpSpPr>
        <p:sp>
          <p:nvSpPr>
            <p:cNvPr id="15207" name="Google Shape;15207;p2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08" name="Google Shape;15208;p2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09" name="Google Shape;15209;p2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10" name="Google Shape;15210;p2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11" name="Google Shape;15211;p2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12" name="Google Shape;15212;p2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13" name="Google Shape;15213;p2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5214" name="Google Shape;15214;p286"/>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15215" name="Google Shape;15215;p28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15216"/>
        <p:cNvGrpSpPr/>
        <p:nvPr/>
      </p:nvGrpSpPr>
      <p:grpSpPr>
        <a:xfrm>
          <a:off x="0" y="0"/>
          <a:ext cx="0" cy="0"/>
          <a:chOff x="0" y="0"/>
          <a:chExt cx="0" cy="0"/>
        </a:xfrm>
      </p:grpSpPr>
      <p:sp>
        <p:nvSpPr>
          <p:cNvPr id="15217" name="Google Shape;15217;p287"/>
          <p:cNvSpPr txBox="1">
            <a:spLocks noGrp="1"/>
          </p:cNvSpPr>
          <p:nvPr>
            <p:ph type="body" idx="1"/>
          </p:nvPr>
        </p:nvSpPr>
        <p:spPr>
          <a:xfrm>
            <a:off x="1166447" y="1678327"/>
            <a:ext cx="9859200" cy="39812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1067"/>
              </a:spcBef>
              <a:spcAft>
                <a:spcPts val="0"/>
              </a:spcAft>
              <a:buClr>
                <a:schemeClr val="lt1"/>
              </a:buClr>
              <a:buSzPts val="1500"/>
              <a:buChar char="•"/>
              <a:defRPr sz="2000" b="0" i="0">
                <a:latin typeface="Inter"/>
                <a:ea typeface="Inter"/>
                <a:cs typeface="Inter"/>
                <a:sym typeface="Inter"/>
              </a:defRPr>
            </a:lvl1pPr>
            <a:lvl2pPr marL="914400" lvl="1" indent="-317500" algn="l">
              <a:lnSpc>
                <a:spcPct val="90000"/>
              </a:lnSpc>
              <a:spcBef>
                <a:spcPts val="533"/>
              </a:spcBef>
              <a:spcAft>
                <a:spcPts val="0"/>
              </a:spcAft>
              <a:buClr>
                <a:schemeClr val="lt1"/>
              </a:buClr>
              <a:buSzPts val="1400"/>
              <a:buChar char="•"/>
              <a:defRPr sz="1867" b="0" i="0">
                <a:latin typeface="Inter"/>
                <a:ea typeface="Inter"/>
                <a:cs typeface="Inter"/>
                <a:sym typeface="Inter"/>
              </a:defRPr>
            </a:lvl2pPr>
            <a:lvl3pPr marL="1371600" lvl="2" indent="-304800" algn="l">
              <a:lnSpc>
                <a:spcPct val="90000"/>
              </a:lnSpc>
              <a:spcBef>
                <a:spcPts val="533"/>
              </a:spcBef>
              <a:spcAft>
                <a:spcPts val="0"/>
              </a:spcAft>
              <a:buClr>
                <a:schemeClr val="lt1"/>
              </a:buClr>
              <a:buSzPts val="1200"/>
              <a:buChar char="•"/>
              <a:defRPr sz="1600" b="0" i="0">
                <a:latin typeface="Inter"/>
                <a:ea typeface="Inter"/>
                <a:cs typeface="Inter"/>
                <a:sym typeface="Inter"/>
              </a:defRPr>
            </a:lvl3pPr>
            <a:lvl4pPr marL="1828800" lvl="3" indent="-298450" algn="l">
              <a:lnSpc>
                <a:spcPct val="90000"/>
              </a:lnSpc>
              <a:spcBef>
                <a:spcPts val="533"/>
              </a:spcBef>
              <a:spcAft>
                <a:spcPts val="0"/>
              </a:spcAft>
              <a:buClr>
                <a:schemeClr val="lt1"/>
              </a:buClr>
              <a:buSzPts val="1100"/>
              <a:buChar char="•"/>
              <a:defRPr sz="1467" b="0" i="0">
                <a:latin typeface="Inter"/>
                <a:ea typeface="Inter"/>
                <a:cs typeface="Inter"/>
                <a:sym typeface="Inter"/>
              </a:defRPr>
            </a:lvl4pPr>
            <a:lvl5pPr marL="2286000" lvl="4" indent="-298450" algn="l">
              <a:lnSpc>
                <a:spcPct val="90000"/>
              </a:lnSpc>
              <a:spcBef>
                <a:spcPts val="533"/>
              </a:spcBef>
              <a:spcAft>
                <a:spcPts val="0"/>
              </a:spcAft>
              <a:buClr>
                <a:schemeClr val="lt1"/>
              </a:buClr>
              <a:buSzPts val="1100"/>
              <a:buChar char="•"/>
              <a:defRPr sz="1467" b="0" i="0">
                <a:latin typeface="Inter"/>
                <a:ea typeface="Inter"/>
                <a:cs typeface="Inter"/>
                <a:sym typeface="Inter"/>
              </a:defRPr>
            </a:lvl5pPr>
            <a:lvl6pPr marL="2743200" lvl="5" indent="-317500" algn="l">
              <a:lnSpc>
                <a:spcPct val="90000"/>
              </a:lnSpc>
              <a:spcBef>
                <a:spcPts val="533"/>
              </a:spcBef>
              <a:spcAft>
                <a:spcPts val="0"/>
              </a:spcAft>
              <a:buClr>
                <a:schemeClr val="dk1"/>
              </a:buClr>
              <a:buSzPts val="1400"/>
              <a:buChar char="•"/>
              <a:defRPr/>
            </a:lvl6pPr>
            <a:lvl7pPr marL="3200400" lvl="6" indent="-317500" algn="l">
              <a:lnSpc>
                <a:spcPct val="90000"/>
              </a:lnSpc>
              <a:spcBef>
                <a:spcPts val="533"/>
              </a:spcBef>
              <a:spcAft>
                <a:spcPts val="0"/>
              </a:spcAft>
              <a:buClr>
                <a:schemeClr val="dk1"/>
              </a:buClr>
              <a:buSzPts val="1400"/>
              <a:buChar char="•"/>
              <a:defRPr/>
            </a:lvl7pPr>
            <a:lvl8pPr marL="3657600" lvl="7" indent="-317500" algn="l">
              <a:lnSpc>
                <a:spcPct val="90000"/>
              </a:lnSpc>
              <a:spcBef>
                <a:spcPts val="533"/>
              </a:spcBef>
              <a:spcAft>
                <a:spcPts val="0"/>
              </a:spcAft>
              <a:buClr>
                <a:schemeClr val="dk1"/>
              </a:buClr>
              <a:buSzPts val="1400"/>
              <a:buChar char="•"/>
              <a:defRPr/>
            </a:lvl8pPr>
            <a:lvl9pPr marL="4114800" lvl="8" indent="-317500" algn="l">
              <a:lnSpc>
                <a:spcPct val="90000"/>
              </a:lnSpc>
              <a:spcBef>
                <a:spcPts val="533"/>
              </a:spcBef>
              <a:spcAft>
                <a:spcPts val="0"/>
              </a:spcAft>
              <a:buClr>
                <a:schemeClr val="dk1"/>
              </a:buClr>
              <a:buSzPts val="1400"/>
              <a:buChar char="•"/>
              <a:defRPr/>
            </a:lvl9pPr>
          </a:lstStyle>
          <a:p>
            <a:endParaRPr/>
          </a:p>
        </p:txBody>
      </p:sp>
      <p:sp>
        <p:nvSpPr>
          <p:cNvPr id="15218" name="Google Shape;15218;p287"/>
          <p:cNvSpPr txBox="1">
            <a:spLocks noGrp="1"/>
          </p:cNvSpPr>
          <p:nvPr>
            <p:ph type="ctrTitle"/>
          </p:nvPr>
        </p:nvSpPr>
        <p:spPr>
          <a:xfrm>
            <a:off x="1166447" y="564732"/>
            <a:ext cx="9859200" cy="7588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4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5223"/>
        <p:cNvGrpSpPr/>
        <p:nvPr/>
      </p:nvGrpSpPr>
      <p:grpSpPr>
        <a:xfrm>
          <a:off x="0" y="0"/>
          <a:ext cx="0" cy="0"/>
          <a:chOff x="0" y="0"/>
          <a:chExt cx="0" cy="0"/>
        </a:xfrm>
      </p:grpSpPr>
      <p:sp>
        <p:nvSpPr>
          <p:cNvPr id="15224" name="Google Shape;15224;p24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15225"/>
        <p:cNvGrpSpPr/>
        <p:nvPr/>
      </p:nvGrpSpPr>
      <p:grpSpPr>
        <a:xfrm>
          <a:off x="0" y="0"/>
          <a:ext cx="0" cy="0"/>
          <a:chOff x="0" y="0"/>
          <a:chExt cx="0" cy="0"/>
        </a:xfrm>
      </p:grpSpPr>
      <p:sp>
        <p:nvSpPr>
          <p:cNvPr id="15226" name="Google Shape;15226;p288"/>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5227" name="Google Shape;15227;p288"/>
          <p:cNvPicPr preferRelativeResize="0"/>
          <p:nvPr/>
        </p:nvPicPr>
        <p:blipFill rotWithShape="1">
          <a:blip r:embed="rId2">
            <a:alphaModFix/>
          </a:blip>
          <a:srcRect t="18093" r="4251" b="18086"/>
          <a:stretch/>
        </p:blipFill>
        <p:spPr>
          <a:xfrm>
            <a:off x="7620163" y="11"/>
            <a:ext cx="2286400" cy="2286400"/>
          </a:xfrm>
          <a:prstGeom prst="ellipse">
            <a:avLst/>
          </a:prstGeom>
          <a:noFill/>
          <a:ln>
            <a:noFill/>
          </a:ln>
        </p:spPr>
      </p:pic>
      <p:sp>
        <p:nvSpPr>
          <p:cNvPr id="15228" name="Google Shape;15228;p288"/>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5229" name="Google Shape;15229;p288"/>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5230" name="Google Shape;15230;p288"/>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31" name="Google Shape;15231;p288"/>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5232" name="Google Shape;15232;p288"/>
          <p:cNvPicPr preferRelativeResize="0"/>
          <p:nvPr/>
        </p:nvPicPr>
        <p:blipFill rotWithShape="1">
          <a:blip r:embed="rId3">
            <a:alphaModFix/>
          </a:blip>
          <a:srcRect l="33473" t="11983" r="24193" b="24544"/>
          <a:stretch/>
        </p:blipFill>
        <p:spPr>
          <a:xfrm>
            <a:off x="9906282" y="2285597"/>
            <a:ext cx="2286021" cy="2286225"/>
          </a:xfrm>
          <a:prstGeom prst="rect">
            <a:avLst/>
          </a:prstGeom>
          <a:noFill/>
          <a:ln>
            <a:noFill/>
          </a:ln>
        </p:spPr>
      </p:pic>
      <p:pic>
        <p:nvPicPr>
          <p:cNvPr id="15233" name="Google Shape;15233;p288"/>
          <p:cNvPicPr preferRelativeResize="0"/>
          <p:nvPr/>
        </p:nvPicPr>
        <p:blipFill rotWithShape="1">
          <a:blip r:embed="rId4">
            <a:alphaModFix/>
          </a:blip>
          <a:srcRect/>
          <a:stretch/>
        </p:blipFill>
        <p:spPr>
          <a:xfrm>
            <a:off x="7619421" y="4373045"/>
            <a:ext cx="4572432" cy="2484920"/>
          </a:xfrm>
          <a:prstGeom prst="rect">
            <a:avLst/>
          </a:prstGeom>
          <a:noFill/>
          <a:ln>
            <a:noFill/>
          </a:ln>
        </p:spPr>
      </p:pic>
      <p:grpSp>
        <p:nvGrpSpPr>
          <p:cNvPr id="15234" name="Google Shape;15234;p288"/>
          <p:cNvGrpSpPr/>
          <p:nvPr/>
        </p:nvGrpSpPr>
        <p:grpSpPr>
          <a:xfrm>
            <a:off x="7619449" y="2286631"/>
            <a:ext cx="2286329" cy="2285291"/>
            <a:chOff x="1189450" y="238125"/>
            <a:chExt cx="5177375" cy="5175025"/>
          </a:xfrm>
        </p:grpSpPr>
        <p:sp>
          <p:nvSpPr>
            <p:cNvPr id="15235" name="Google Shape;15235;p28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36" name="Google Shape;15236;p28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37" name="Google Shape;15237;p28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38" name="Google Shape;15238;p28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39" name="Google Shape;15239;p28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0" name="Google Shape;15240;p28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1" name="Google Shape;15241;p28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2" name="Google Shape;15242;p28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3" name="Google Shape;15243;p28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4" name="Google Shape;15244;p28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5" name="Google Shape;15245;p28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6" name="Google Shape;15246;p28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7" name="Google Shape;15247;p28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8" name="Google Shape;15248;p28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49" name="Google Shape;15249;p28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0" name="Google Shape;15250;p28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1" name="Google Shape;15251;p28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2" name="Google Shape;15252;p28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3" name="Google Shape;15253;p28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4" name="Google Shape;15254;p28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5" name="Google Shape;15255;p28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6" name="Google Shape;15256;p28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7" name="Google Shape;15257;p28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8" name="Google Shape;15258;p28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59" name="Google Shape;15259;p28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0" name="Google Shape;15260;p28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1" name="Google Shape;15261;p28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2" name="Google Shape;15262;p28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3" name="Google Shape;15263;p28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4" name="Google Shape;15264;p28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5" name="Google Shape;15265;p28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6" name="Google Shape;15266;p28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7" name="Google Shape;15267;p28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8" name="Google Shape;15268;p28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69" name="Google Shape;15269;p28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0" name="Google Shape;15270;p28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1" name="Google Shape;15271;p28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2" name="Google Shape;15272;p28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3" name="Google Shape;15273;p28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4" name="Google Shape;15274;p28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5" name="Google Shape;15275;p28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6" name="Google Shape;15276;p28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7" name="Google Shape;15277;p28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8" name="Google Shape;15278;p28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79" name="Google Shape;15279;p28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0" name="Google Shape;15280;p28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1" name="Google Shape;15281;p28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2" name="Google Shape;15282;p28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3" name="Google Shape;15283;p28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4" name="Google Shape;15284;p28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5" name="Google Shape;15285;p28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6" name="Google Shape;15286;p28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7" name="Google Shape;15287;p28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8" name="Google Shape;15288;p28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89" name="Google Shape;15289;p28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0" name="Google Shape;15290;p28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1" name="Google Shape;15291;p28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2" name="Google Shape;15292;p28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3" name="Google Shape;15293;p28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4" name="Google Shape;15294;p28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5" name="Google Shape;15295;p28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6" name="Google Shape;15296;p28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7" name="Google Shape;15297;p28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8" name="Google Shape;15298;p28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299" name="Google Shape;15299;p28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0" name="Google Shape;15300;p28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1" name="Google Shape;15301;p28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2" name="Google Shape;15302;p28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3" name="Google Shape;15303;p28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4" name="Google Shape;15304;p28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5" name="Google Shape;15305;p28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6" name="Google Shape;15306;p28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7" name="Google Shape;15307;p28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8" name="Google Shape;15308;p28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09" name="Google Shape;15309;p28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0" name="Google Shape;15310;p28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1" name="Google Shape;15311;p28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2" name="Google Shape;15312;p28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3" name="Google Shape;15313;p28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4" name="Google Shape;15314;p28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5" name="Google Shape;15315;p28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6" name="Google Shape;15316;p28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7" name="Google Shape;15317;p28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8" name="Google Shape;15318;p28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19" name="Google Shape;15319;p28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0" name="Google Shape;15320;p28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1" name="Google Shape;15321;p28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2" name="Google Shape;15322;p28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3" name="Google Shape;15323;p28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4" name="Google Shape;15324;p28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5" name="Google Shape;15325;p28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6" name="Google Shape;15326;p28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7" name="Google Shape;15327;p28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8" name="Google Shape;15328;p28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29" name="Google Shape;15329;p28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0" name="Google Shape;15330;p28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1" name="Google Shape;15331;p28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2" name="Google Shape;15332;p28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3" name="Google Shape;15333;p28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4" name="Google Shape;15334;p28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5" name="Google Shape;15335;p28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6" name="Google Shape;15336;p28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7" name="Google Shape;15337;p28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8" name="Google Shape;15338;p28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39" name="Google Shape;15339;p28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0" name="Google Shape;15340;p28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1" name="Google Shape;15341;p28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2" name="Google Shape;15342;p28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3" name="Google Shape;15343;p28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4" name="Google Shape;15344;p28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5" name="Google Shape;15345;p28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6" name="Google Shape;15346;p28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7" name="Google Shape;15347;p28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8" name="Google Shape;15348;p28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49" name="Google Shape;15349;p28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0" name="Google Shape;15350;p28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1" name="Google Shape;15351;p28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2" name="Google Shape;15352;p28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3" name="Google Shape;15353;p28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4" name="Google Shape;15354;p28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5" name="Google Shape;15355;p28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6" name="Google Shape;15356;p28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7" name="Google Shape;15357;p28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8" name="Google Shape;15358;p28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59" name="Google Shape;15359;p28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0" name="Google Shape;15360;p28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1" name="Google Shape;15361;p28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2" name="Google Shape;15362;p28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3" name="Google Shape;15363;p28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4" name="Google Shape;15364;p28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5" name="Google Shape;15365;p28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6" name="Google Shape;15366;p28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7" name="Google Shape;15367;p28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8" name="Google Shape;15368;p28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69" name="Google Shape;15369;p28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0" name="Google Shape;15370;p28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1" name="Google Shape;15371;p28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2" name="Google Shape;15372;p28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3" name="Google Shape;15373;p28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4" name="Google Shape;15374;p28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5" name="Google Shape;15375;p28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6" name="Google Shape;15376;p28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7" name="Google Shape;15377;p28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8" name="Google Shape;15378;p28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79" name="Google Shape;15379;p28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0" name="Google Shape;15380;p28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1" name="Google Shape;15381;p28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2" name="Google Shape;15382;p28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3" name="Google Shape;15383;p28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4" name="Google Shape;15384;p28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5" name="Google Shape;15385;p28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6" name="Google Shape;15386;p28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7" name="Google Shape;15387;p28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8" name="Google Shape;15388;p28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89" name="Google Shape;15389;p28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0" name="Google Shape;15390;p28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1" name="Google Shape;15391;p28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2" name="Google Shape;15392;p28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3" name="Google Shape;15393;p28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4" name="Google Shape;15394;p28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5" name="Google Shape;15395;p28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6" name="Google Shape;15396;p28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7" name="Google Shape;15397;p28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8" name="Google Shape;15398;p28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399" name="Google Shape;15399;p28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0" name="Google Shape;15400;p28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1" name="Google Shape;15401;p28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2" name="Google Shape;15402;p28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3" name="Google Shape;15403;p28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4" name="Google Shape;15404;p28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5" name="Google Shape;15405;p28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6" name="Google Shape;15406;p28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7" name="Google Shape;15407;p28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8" name="Google Shape;15408;p28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09" name="Google Shape;15409;p28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0" name="Google Shape;15410;p28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1" name="Google Shape;15411;p28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2" name="Google Shape;15412;p28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3" name="Google Shape;15413;p28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4" name="Google Shape;15414;p28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5" name="Google Shape;15415;p28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6" name="Google Shape;15416;p28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7" name="Google Shape;15417;p28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8" name="Google Shape;15418;p28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19" name="Google Shape;15419;p28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0" name="Google Shape;15420;p28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1" name="Google Shape;15421;p28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2" name="Google Shape;15422;p28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3" name="Google Shape;15423;p28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4" name="Google Shape;15424;p28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5" name="Google Shape;15425;p28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6" name="Google Shape;15426;p28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7" name="Google Shape;15427;p28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8" name="Google Shape;15428;p28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29" name="Google Shape;15429;p28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0" name="Google Shape;15430;p28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1" name="Google Shape;15431;p28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2" name="Google Shape;15432;p28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3" name="Google Shape;15433;p28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4" name="Google Shape;15434;p28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5" name="Google Shape;15435;p28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6" name="Google Shape;15436;p28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7" name="Google Shape;15437;p28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8" name="Google Shape;15438;p28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39" name="Google Shape;15439;p28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0" name="Google Shape;15440;p28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1" name="Google Shape;15441;p28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2" name="Google Shape;15442;p28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3" name="Google Shape;15443;p28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4" name="Google Shape;15444;p28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5" name="Google Shape;15445;p28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6" name="Google Shape;15446;p28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7" name="Google Shape;15447;p28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8" name="Google Shape;15448;p28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49" name="Google Shape;15449;p28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0" name="Google Shape;15450;p28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1" name="Google Shape;15451;p28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2" name="Google Shape;15452;p28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3" name="Google Shape;15453;p28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4" name="Google Shape;15454;p28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5" name="Google Shape;15455;p28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6" name="Google Shape;15456;p28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7" name="Google Shape;15457;p28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8" name="Google Shape;15458;p28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59" name="Google Shape;15459;p28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0" name="Google Shape;15460;p28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1" name="Google Shape;15461;p28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2" name="Google Shape;15462;p28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3" name="Google Shape;15463;p28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4" name="Google Shape;15464;p28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5" name="Google Shape;15465;p28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6" name="Google Shape;15466;p28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7" name="Google Shape;15467;p28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8" name="Google Shape;15468;p28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69" name="Google Shape;15469;p28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0" name="Google Shape;15470;p28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1" name="Google Shape;15471;p28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2" name="Google Shape;15472;p28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3" name="Google Shape;15473;p28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4" name="Google Shape;15474;p28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5" name="Google Shape;15475;p28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6" name="Google Shape;15476;p28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7" name="Google Shape;15477;p28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8" name="Google Shape;15478;p28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79" name="Google Shape;15479;p28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0" name="Google Shape;15480;p28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1" name="Google Shape;15481;p28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2" name="Google Shape;15482;p28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3" name="Google Shape;15483;p28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4" name="Google Shape;15484;p28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5" name="Google Shape;15485;p28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6" name="Google Shape;15486;p28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7" name="Google Shape;15487;p28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8" name="Google Shape;15488;p28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89" name="Google Shape;15489;p28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0" name="Google Shape;15490;p28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1" name="Google Shape;15491;p28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2" name="Google Shape;15492;p28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3" name="Google Shape;15493;p28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4" name="Google Shape;15494;p28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5" name="Google Shape;15495;p28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6" name="Google Shape;15496;p28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7" name="Google Shape;15497;p28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8" name="Google Shape;15498;p28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499" name="Google Shape;15499;p28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0" name="Google Shape;15500;p28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1" name="Google Shape;15501;p28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2" name="Google Shape;15502;p28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3" name="Google Shape;15503;p28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4" name="Google Shape;15504;p28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5" name="Google Shape;15505;p28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6" name="Google Shape;15506;p28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7" name="Google Shape;15507;p28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8" name="Google Shape;15508;p28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09" name="Google Shape;15509;p28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0" name="Google Shape;15510;p28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1" name="Google Shape;15511;p28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2" name="Google Shape;15512;p28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3" name="Google Shape;15513;p28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4" name="Google Shape;15514;p28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5" name="Google Shape;15515;p28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6" name="Google Shape;15516;p28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7" name="Google Shape;15517;p28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8" name="Google Shape;15518;p28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19" name="Google Shape;15519;p28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0" name="Google Shape;15520;p28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1" name="Google Shape;15521;p28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2" name="Google Shape;15522;p28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3" name="Google Shape;15523;p28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4" name="Google Shape;15524;p28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5" name="Google Shape;15525;p28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6" name="Google Shape;15526;p28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7" name="Google Shape;15527;p28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8" name="Google Shape;15528;p28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29" name="Google Shape;15529;p28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0" name="Google Shape;15530;p28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1" name="Google Shape;15531;p28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2" name="Google Shape;15532;p28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3" name="Google Shape;15533;p28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4" name="Google Shape;15534;p28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5" name="Google Shape;15535;p28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6" name="Google Shape;15536;p28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7" name="Google Shape;15537;p28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8" name="Google Shape;15538;p28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39" name="Google Shape;15539;p28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0" name="Google Shape;15540;p28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1" name="Google Shape;15541;p28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2" name="Google Shape;15542;p28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3" name="Google Shape;15543;p28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4" name="Google Shape;15544;p28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5" name="Google Shape;15545;p28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6" name="Google Shape;15546;p28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7" name="Google Shape;15547;p28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8" name="Google Shape;15548;p28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49" name="Google Shape;15549;p28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0" name="Google Shape;15550;p28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1" name="Google Shape;15551;p28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2" name="Google Shape;15552;p28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3" name="Google Shape;15553;p28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4" name="Google Shape;15554;p28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5" name="Google Shape;15555;p28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6" name="Google Shape;15556;p28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7" name="Google Shape;15557;p28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8" name="Google Shape;15558;p28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59" name="Google Shape;15559;p28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0" name="Google Shape;15560;p28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1" name="Google Shape;15561;p28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2" name="Google Shape;15562;p28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3" name="Google Shape;15563;p28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4" name="Google Shape;15564;p28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5" name="Google Shape;15565;p28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6" name="Google Shape;15566;p28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7" name="Google Shape;15567;p28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8" name="Google Shape;15568;p28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69" name="Google Shape;15569;p28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0" name="Google Shape;15570;p28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1" name="Google Shape;15571;p28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2" name="Google Shape;15572;p28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3" name="Google Shape;15573;p28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4" name="Google Shape;15574;p28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5" name="Google Shape;15575;p28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6" name="Google Shape;15576;p28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7" name="Google Shape;15577;p28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8" name="Google Shape;15578;p28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79" name="Google Shape;15579;p28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0" name="Google Shape;15580;p28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1" name="Google Shape;15581;p28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2" name="Google Shape;15582;p28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3" name="Google Shape;15583;p28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4" name="Google Shape;15584;p28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5" name="Google Shape;15585;p28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6" name="Google Shape;15586;p28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7" name="Google Shape;15587;p28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8" name="Google Shape;15588;p28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89" name="Google Shape;15589;p28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0" name="Google Shape;15590;p28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1" name="Google Shape;15591;p28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2" name="Google Shape;15592;p28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3" name="Google Shape;15593;p28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4" name="Google Shape;15594;p28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5" name="Google Shape;15595;p28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6" name="Google Shape;15596;p28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7" name="Google Shape;15597;p28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8" name="Google Shape;15598;p28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599" name="Google Shape;15599;p28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0" name="Google Shape;15600;p28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1" name="Google Shape;15601;p28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2" name="Google Shape;15602;p28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3" name="Google Shape;15603;p28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4" name="Google Shape;15604;p28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5" name="Google Shape;15605;p28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6" name="Google Shape;15606;p28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7" name="Google Shape;15607;p28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8" name="Google Shape;15608;p28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09" name="Google Shape;15609;p28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0" name="Google Shape;15610;p28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1" name="Google Shape;15611;p28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2" name="Google Shape;15612;p28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3" name="Google Shape;15613;p28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4" name="Google Shape;15614;p28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5" name="Google Shape;15615;p28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6" name="Google Shape;15616;p28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7" name="Google Shape;15617;p28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8" name="Google Shape;15618;p28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19" name="Google Shape;15619;p28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0" name="Google Shape;15620;p28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1" name="Google Shape;15621;p28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2" name="Google Shape;15622;p28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3" name="Google Shape;15623;p28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4" name="Google Shape;15624;p28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5" name="Google Shape;15625;p28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6" name="Google Shape;15626;p28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7" name="Google Shape;15627;p28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8" name="Google Shape;15628;p28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29" name="Google Shape;15629;p28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0" name="Google Shape;15630;p28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1" name="Google Shape;15631;p28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2" name="Google Shape;15632;p28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3" name="Google Shape;15633;p28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4" name="Google Shape;15634;p28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5" name="Google Shape;15635;p28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6" name="Google Shape;15636;p28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7" name="Google Shape;15637;p28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8" name="Google Shape;15638;p28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39" name="Google Shape;15639;p28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0" name="Google Shape;15640;p28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1" name="Google Shape;15641;p28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2" name="Google Shape;15642;p28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3" name="Google Shape;15643;p28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4" name="Google Shape;15644;p28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5" name="Google Shape;15645;p28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6" name="Google Shape;15646;p28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7" name="Google Shape;15647;p28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8" name="Google Shape;15648;p28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49" name="Google Shape;15649;p28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0" name="Google Shape;15650;p28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1" name="Google Shape;15651;p28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2" name="Google Shape;15652;p28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3" name="Google Shape;15653;p28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4" name="Google Shape;15654;p28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5" name="Google Shape;15655;p28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6" name="Google Shape;15656;p28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7" name="Google Shape;15657;p28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8" name="Google Shape;15658;p28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59" name="Google Shape;15659;p28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0" name="Google Shape;15660;p28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1" name="Google Shape;15661;p28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2" name="Google Shape;15662;p28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3" name="Google Shape;15663;p28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4" name="Google Shape;15664;p28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5" name="Google Shape;15665;p28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6" name="Google Shape;15666;p28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7" name="Google Shape;15667;p28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8" name="Google Shape;15668;p28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69" name="Google Shape;15669;p28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0" name="Google Shape;15670;p28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1" name="Google Shape;15671;p28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2" name="Google Shape;15672;p28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3" name="Google Shape;15673;p28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4" name="Google Shape;15674;p28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5" name="Google Shape;15675;p28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6" name="Google Shape;15676;p28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7" name="Google Shape;15677;p28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8" name="Google Shape;15678;p28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79" name="Google Shape;15679;p28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0" name="Google Shape;15680;p28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1" name="Google Shape;15681;p28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2" name="Google Shape;15682;p28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3" name="Google Shape;15683;p28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4" name="Google Shape;15684;p28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5" name="Google Shape;15685;p28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6" name="Google Shape;15686;p28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7" name="Google Shape;15687;p28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8" name="Google Shape;15688;p28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89" name="Google Shape;15689;p28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0" name="Google Shape;15690;p28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1" name="Google Shape;15691;p28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2" name="Google Shape;15692;p28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3" name="Google Shape;15693;p28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4" name="Google Shape;15694;p28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5" name="Google Shape;15695;p28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6" name="Google Shape;15696;p28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7" name="Google Shape;15697;p28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8" name="Google Shape;15698;p28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699" name="Google Shape;15699;p28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0" name="Google Shape;15700;p28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1" name="Google Shape;15701;p28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2" name="Google Shape;15702;p28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3" name="Google Shape;15703;p28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4" name="Google Shape;15704;p28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5" name="Google Shape;15705;p28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6" name="Google Shape;15706;p28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7" name="Google Shape;15707;p28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8" name="Google Shape;15708;p28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09" name="Google Shape;15709;p28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0" name="Google Shape;15710;p28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1" name="Google Shape;15711;p28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2" name="Google Shape;15712;p28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3" name="Google Shape;15713;p28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4" name="Google Shape;15714;p28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5" name="Google Shape;15715;p28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6" name="Google Shape;15716;p28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7" name="Google Shape;15717;p28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8" name="Google Shape;15718;p28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19" name="Google Shape;15719;p28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0" name="Google Shape;15720;p28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1" name="Google Shape;15721;p28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2" name="Google Shape;15722;p28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3" name="Google Shape;15723;p28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4" name="Google Shape;15724;p28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5" name="Google Shape;15725;p28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6" name="Google Shape;15726;p28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7" name="Google Shape;15727;p28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8" name="Google Shape;15728;p28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29" name="Google Shape;15729;p28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0" name="Google Shape;15730;p28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1" name="Google Shape;15731;p28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2" name="Google Shape;15732;p28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3" name="Google Shape;15733;p28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4" name="Google Shape;15734;p28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5" name="Google Shape;15735;p28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6" name="Google Shape;15736;p28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7" name="Google Shape;15737;p28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8" name="Google Shape;15738;p28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39" name="Google Shape;15739;p28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0" name="Google Shape;15740;p28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1" name="Google Shape;15741;p28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2" name="Google Shape;15742;p28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3" name="Google Shape;15743;p28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4" name="Google Shape;15744;p28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5" name="Google Shape;15745;p28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6" name="Google Shape;15746;p28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7" name="Google Shape;15747;p28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8" name="Google Shape;15748;p28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49" name="Google Shape;15749;p28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0" name="Google Shape;15750;p28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1" name="Google Shape;15751;p28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2" name="Google Shape;15752;p28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3" name="Google Shape;15753;p28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4" name="Google Shape;15754;p28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5" name="Google Shape;15755;p28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6" name="Google Shape;15756;p28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7" name="Google Shape;15757;p28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8" name="Google Shape;15758;p28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59" name="Google Shape;15759;p28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0" name="Google Shape;15760;p28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1" name="Google Shape;15761;p28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2" name="Google Shape;15762;p28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3" name="Google Shape;15763;p28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4" name="Google Shape;15764;p28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5" name="Google Shape;15765;p28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6" name="Google Shape;15766;p28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7" name="Google Shape;15767;p28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8" name="Google Shape;15768;p28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69" name="Google Shape;15769;p28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0" name="Google Shape;15770;p28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1" name="Google Shape;15771;p28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2" name="Google Shape;15772;p28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3" name="Google Shape;15773;p28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4" name="Google Shape;15774;p28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5" name="Google Shape;15775;p28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6" name="Google Shape;15776;p28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7" name="Google Shape;15777;p28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8" name="Google Shape;15778;p28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79" name="Google Shape;15779;p28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0" name="Google Shape;15780;p28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1" name="Google Shape;15781;p28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2" name="Google Shape;15782;p28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3" name="Google Shape;15783;p28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4" name="Google Shape;15784;p28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5" name="Google Shape;15785;p28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6" name="Google Shape;15786;p28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7" name="Google Shape;15787;p28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8" name="Google Shape;15788;p28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89" name="Google Shape;15789;p28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0" name="Google Shape;15790;p28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1" name="Google Shape;15791;p28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2" name="Google Shape;15792;p28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3" name="Google Shape;15793;p28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4" name="Google Shape;15794;p28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5" name="Google Shape;15795;p28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6" name="Google Shape;15796;p28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7" name="Google Shape;15797;p28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8" name="Google Shape;15798;p28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799" name="Google Shape;15799;p28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00" name="Google Shape;15800;p28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01" name="Google Shape;15801;p28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02" name="Google Shape;15802;p28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pic>
        <p:nvPicPr>
          <p:cNvPr id="15803" name="Google Shape;15803;p288"/>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99"/>
        <p:cNvGrpSpPr/>
        <p:nvPr/>
      </p:nvGrpSpPr>
      <p:grpSpPr>
        <a:xfrm>
          <a:off x="0" y="0"/>
          <a:ext cx="0" cy="0"/>
          <a:chOff x="0" y="0"/>
          <a:chExt cx="0" cy="0"/>
        </a:xfrm>
      </p:grpSpPr>
      <p:sp>
        <p:nvSpPr>
          <p:cNvPr id="3100" name="Google Shape;3100;p58"/>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01" name="Google Shape;3101;p5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102" name="Google Shape;3102;p58"/>
          <p:cNvGrpSpPr/>
          <p:nvPr/>
        </p:nvGrpSpPr>
        <p:grpSpPr>
          <a:xfrm>
            <a:off x="10721565" y="6371462"/>
            <a:ext cx="797703" cy="227212"/>
            <a:chOff x="238125" y="1822850"/>
            <a:chExt cx="7080200" cy="2016675"/>
          </a:xfrm>
        </p:grpSpPr>
        <p:sp>
          <p:nvSpPr>
            <p:cNvPr id="3103" name="Google Shape;3103;p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4" name="Google Shape;3104;p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5" name="Google Shape;3105;p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6" name="Google Shape;3106;p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7" name="Google Shape;3107;p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8" name="Google Shape;3108;p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09" name="Google Shape;3109;p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110" name="Google Shape;3110;p5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15804"/>
        <p:cNvGrpSpPr/>
        <p:nvPr/>
      </p:nvGrpSpPr>
      <p:grpSpPr>
        <a:xfrm>
          <a:off x="0" y="0"/>
          <a:ext cx="0" cy="0"/>
          <a:chOff x="0" y="0"/>
          <a:chExt cx="0" cy="0"/>
        </a:xfrm>
      </p:grpSpPr>
      <p:grpSp>
        <p:nvGrpSpPr>
          <p:cNvPr id="15805" name="Google Shape;15805;p289"/>
          <p:cNvGrpSpPr/>
          <p:nvPr/>
        </p:nvGrpSpPr>
        <p:grpSpPr>
          <a:xfrm>
            <a:off x="3591255" y="13"/>
            <a:ext cx="5009509" cy="6858288"/>
            <a:chOff x="1895100" y="238125"/>
            <a:chExt cx="3826000" cy="5238000"/>
          </a:xfrm>
        </p:grpSpPr>
        <p:sp>
          <p:nvSpPr>
            <p:cNvPr id="15806" name="Google Shape;15806;p289"/>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07" name="Google Shape;15807;p289"/>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5808" name="Google Shape;15808;p289"/>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5809" name="Google Shape;15809;p28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5810" name="Google Shape;15810;p289"/>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E2F0F9">
            <a:alpha val="56470"/>
          </a:srgbClr>
        </a:solidFill>
        <a:effectLst/>
      </p:bgPr>
    </p:bg>
    <p:spTree>
      <p:nvGrpSpPr>
        <p:cNvPr id="1" name="Shape 15811"/>
        <p:cNvGrpSpPr/>
        <p:nvPr/>
      </p:nvGrpSpPr>
      <p:grpSpPr>
        <a:xfrm>
          <a:off x="0" y="0"/>
          <a:ext cx="0" cy="0"/>
          <a:chOff x="0" y="0"/>
          <a:chExt cx="0" cy="0"/>
        </a:xfrm>
      </p:grpSpPr>
      <p:sp>
        <p:nvSpPr>
          <p:cNvPr id="15812" name="Google Shape;15812;p290"/>
          <p:cNvSpPr/>
          <p:nvPr/>
        </p:nvSpPr>
        <p:spPr>
          <a:xfrm rot="-5400000">
            <a:off x="-3673033" y="3210443"/>
            <a:ext cx="7333200" cy="7333200"/>
          </a:xfrm>
          <a:prstGeom prst="pie">
            <a:avLst>
              <a:gd name="adj1" fmla="val 0"/>
              <a:gd name="adj2" fmla="val 5382146"/>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5813" name="Google Shape;15813;p290"/>
          <p:cNvGrpSpPr/>
          <p:nvPr/>
        </p:nvGrpSpPr>
        <p:grpSpPr>
          <a:xfrm>
            <a:off x="9077556" y="1043913"/>
            <a:ext cx="2460605" cy="2426760"/>
            <a:chOff x="5927502" y="551678"/>
            <a:chExt cx="2377550" cy="2344847"/>
          </a:xfrm>
        </p:grpSpPr>
        <p:grpSp>
          <p:nvGrpSpPr>
            <p:cNvPr id="15814" name="Google Shape;15814;p290"/>
            <p:cNvGrpSpPr/>
            <p:nvPr/>
          </p:nvGrpSpPr>
          <p:grpSpPr>
            <a:xfrm>
              <a:off x="5927502" y="551678"/>
              <a:ext cx="2377550" cy="653782"/>
              <a:chOff x="2159414" y="3486447"/>
              <a:chExt cx="2606105" cy="720500"/>
            </a:xfrm>
          </p:grpSpPr>
          <p:grpSp>
            <p:nvGrpSpPr>
              <p:cNvPr id="15815" name="Google Shape;15815;p290"/>
              <p:cNvGrpSpPr/>
              <p:nvPr/>
            </p:nvGrpSpPr>
            <p:grpSpPr>
              <a:xfrm>
                <a:off x="2159414" y="3486447"/>
                <a:ext cx="2606105" cy="49200"/>
                <a:chOff x="2159414" y="3486447"/>
                <a:chExt cx="2606105" cy="49200"/>
              </a:xfrm>
            </p:grpSpPr>
            <p:sp>
              <p:nvSpPr>
                <p:cNvPr id="15816" name="Google Shape;15816;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17" name="Google Shape;15817;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18" name="Google Shape;15818;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19" name="Google Shape;15819;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0" name="Google Shape;15820;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1" name="Google Shape;15821;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2" name="Google Shape;15822;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3" name="Google Shape;15823;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4" name="Google Shape;15824;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5" name="Google Shape;15825;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6" name="Google Shape;15826;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7" name="Google Shape;15827;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8" name="Google Shape;15828;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29" name="Google Shape;15829;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30" name="Google Shape;15830;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31" name="Google Shape;15831;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5832" name="Google Shape;15832;p290"/>
              <p:cNvGrpSpPr/>
              <p:nvPr/>
            </p:nvGrpSpPr>
            <p:grpSpPr>
              <a:xfrm>
                <a:off x="2159414" y="3652838"/>
                <a:ext cx="2606105" cy="49200"/>
                <a:chOff x="2159414" y="3486447"/>
                <a:chExt cx="2606105" cy="49200"/>
              </a:xfrm>
            </p:grpSpPr>
            <p:sp>
              <p:nvSpPr>
                <p:cNvPr id="15833" name="Google Shape;15833;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34" name="Google Shape;15834;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35" name="Google Shape;15835;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36" name="Google Shape;15836;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37" name="Google Shape;15837;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38" name="Google Shape;15838;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39" name="Google Shape;15839;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40" name="Google Shape;15840;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41" name="Google Shape;15841;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42" name="Google Shape;15842;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43" name="Google Shape;15843;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44" name="Google Shape;15844;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45" name="Google Shape;15845;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46" name="Google Shape;15846;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47" name="Google Shape;15847;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48" name="Google Shape;15848;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5849" name="Google Shape;15849;p290"/>
              <p:cNvGrpSpPr/>
              <p:nvPr/>
            </p:nvGrpSpPr>
            <p:grpSpPr>
              <a:xfrm>
                <a:off x="2159414" y="3819188"/>
                <a:ext cx="2606105" cy="49200"/>
                <a:chOff x="2159414" y="3486447"/>
                <a:chExt cx="2606105" cy="49200"/>
              </a:xfrm>
            </p:grpSpPr>
            <p:sp>
              <p:nvSpPr>
                <p:cNvPr id="15850" name="Google Shape;15850;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51" name="Google Shape;15851;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52" name="Google Shape;15852;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53" name="Google Shape;15853;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54" name="Google Shape;15854;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55" name="Google Shape;15855;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56" name="Google Shape;15856;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57" name="Google Shape;15857;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58" name="Google Shape;15858;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59" name="Google Shape;15859;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60" name="Google Shape;15860;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61" name="Google Shape;15861;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62" name="Google Shape;15862;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63" name="Google Shape;15863;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64" name="Google Shape;15864;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65" name="Google Shape;15865;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5866" name="Google Shape;15866;p290"/>
              <p:cNvGrpSpPr/>
              <p:nvPr/>
            </p:nvGrpSpPr>
            <p:grpSpPr>
              <a:xfrm>
                <a:off x="2159414" y="3983540"/>
                <a:ext cx="2606105" cy="49200"/>
                <a:chOff x="2159414" y="3486447"/>
                <a:chExt cx="2606105" cy="49200"/>
              </a:xfrm>
            </p:grpSpPr>
            <p:sp>
              <p:nvSpPr>
                <p:cNvPr id="15867" name="Google Shape;15867;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68" name="Google Shape;15868;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69" name="Google Shape;15869;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0" name="Google Shape;15870;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1" name="Google Shape;15871;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2" name="Google Shape;15872;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3" name="Google Shape;15873;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4" name="Google Shape;15874;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5" name="Google Shape;15875;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6" name="Google Shape;15876;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7" name="Google Shape;15877;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8" name="Google Shape;15878;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79" name="Google Shape;15879;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80" name="Google Shape;15880;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81" name="Google Shape;15881;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82" name="Google Shape;15882;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5883" name="Google Shape;15883;p290"/>
              <p:cNvGrpSpPr/>
              <p:nvPr/>
            </p:nvGrpSpPr>
            <p:grpSpPr>
              <a:xfrm>
                <a:off x="2159414" y="4157747"/>
                <a:ext cx="2606105" cy="49200"/>
                <a:chOff x="2159414" y="3486447"/>
                <a:chExt cx="2606105" cy="49200"/>
              </a:xfrm>
            </p:grpSpPr>
            <p:sp>
              <p:nvSpPr>
                <p:cNvPr id="15884" name="Google Shape;15884;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85" name="Google Shape;15885;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86" name="Google Shape;15886;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87" name="Google Shape;15887;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88" name="Google Shape;15888;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89" name="Google Shape;15889;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0" name="Google Shape;15890;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1" name="Google Shape;15891;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2" name="Google Shape;15892;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3" name="Google Shape;15893;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4" name="Google Shape;15894;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5" name="Google Shape;15895;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6" name="Google Shape;15896;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7" name="Google Shape;15897;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8" name="Google Shape;15898;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899" name="Google Shape;15899;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15900" name="Google Shape;15900;p290"/>
            <p:cNvGrpSpPr/>
            <p:nvPr/>
          </p:nvGrpSpPr>
          <p:grpSpPr>
            <a:xfrm>
              <a:off x="5927502" y="1318161"/>
              <a:ext cx="2377550" cy="653782"/>
              <a:chOff x="2159414" y="3486447"/>
              <a:chExt cx="2606105" cy="720500"/>
            </a:xfrm>
          </p:grpSpPr>
          <p:grpSp>
            <p:nvGrpSpPr>
              <p:cNvPr id="15901" name="Google Shape;15901;p290"/>
              <p:cNvGrpSpPr/>
              <p:nvPr/>
            </p:nvGrpSpPr>
            <p:grpSpPr>
              <a:xfrm>
                <a:off x="2159414" y="3486447"/>
                <a:ext cx="2606105" cy="49200"/>
                <a:chOff x="2159414" y="3486447"/>
                <a:chExt cx="2606105" cy="49200"/>
              </a:xfrm>
            </p:grpSpPr>
            <p:sp>
              <p:nvSpPr>
                <p:cNvPr id="15902" name="Google Shape;15902;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03" name="Google Shape;15903;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04" name="Google Shape;15904;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05" name="Google Shape;15905;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06" name="Google Shape;15906;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07" name="Google Shape;15907;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08" name="Google Shape;15908;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09" name="Google Shape;15909;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10" name="Google Shape;15910;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11" name="Google Shape;15911;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12" name="Google Shape;15912;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13" name="Google Shape;15913;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14" name="Google Shape;15914;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15" name="Google Shape;15915;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16" name="Google Shape;15916;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17" name="Google Shape;15917;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5918" name="Google Shape;15918;p290"/>
              <p:cNvGrpSpPr/>
              <p:nvPr/>
            </p:nvGrpSpPr>
            <p:grpSpPr>
              <a:xfrm>
                <a:off x="2159414" y="3652838"/>
                <a:ext cx="2606105" cy="49200"/>
                <a:chOff x="2159414" y="3486447"/>
                <a:chExt cx="2606105" cy="49200"/>
              </a:xfrm>
            </p:grpSpPr>
            <p:sp>
              <p:nvSpPr>
                <p:cNvPr id="15919" name="Google Shape;15919;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0" name="Google Shape;15920;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1" name="Google Shape;15921;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2" name="Google Shape;15922;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3" name="Google Shape;15923;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4" name="Google Shape;15924;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5" name="Google Shape;15925;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6" name="Google Shape;15926;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7" name="Google Shape;15927;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8" name="Google Shape;15928;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29" name="Google Shape;15929;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30" name="Google Shape;15930;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31" name="Google Shape;15931;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32" name="Google Shape;15932;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33" name="Google Shape;15933;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34" name="Google Shape;15934;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5935" name="Google Shape;15935;p290"/>
              <p:cNvGrpSpPr/>
              <p:nvPr/>
            </p:nvGrpSpPr>
            <p:grpSpPr>
              <a:xfrm>
                <a:off x="2159414" y="3819188"/>
                <a:ext cx="2606105" cy="49200"/>
                <a:chOff x="2159414" y="3486447"/>
                <a:chExt cx="2606105" cy="49200"/>
              </a:xfrm>
            </p:grpSpPr>
            <p:sp>
              <p:nvSpPr>
                <p:cNvPr id="15936" name="Google Shape;15936;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37" name="Google Shape;15937;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38" name="Google Shape;15938;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39" name="Google Shape;15939;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0" name="Google Shape;15940;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1" name="Google Shape;15941;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2" name="Google Shape;15942;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3" name="Google Shape;15943;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4" name="Google Shape;15944;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5" name="Google Shape;15945;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6" name="Google Shape;15946;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7" name="Google Shape;15947;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8" name="Google Shape;15948;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49" name="Google Shape;15949;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50" name="Google Shape;15950;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51" name="Google Shape;15951;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5952" name="Google Shape;15952;p290"/>
              <p:cNvGrpSpPr/>
              <p:nvPr/>
            </p:nvGrpSpPr>
            <p:grpSpPr>
              <a:xfrm>
                <a:off x="2159414" y="3983540"/>
                <a:ext cx="2606105" cy="49200"/>
                <a:chOff x="2159414" y="3486447"/>
                <a:chExt cx="2606105" cy="49200"/>
              </a:xfrm>
            </p:grpSpPr>
            <p:sp>
              <p:nvSpPr>
                <p:cNvPr id="15953" name="Google Shape;15953;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54" name="Google Shape;15954;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55" name="Google Shape;15955;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56" name="Google Shape;15956;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57" name="Google Shape;15957;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58" name="Google Shape;15958;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59" name="Google Shape;15959;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60" name="Google Shape;15960;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61" name="Google Shape;15961;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62" name="Google Shape;15962;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63" name="Google Shape;15963;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64" name="Google Shape;15964;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65" name="Google Shape;15965;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66" name="Google Shape;15966;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67" name="Google Shape;15967;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68" name="Google Shape;15968;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5969" name="Google Shape;15969;p290"/>
              <p:cNvGrpSpPr/>
              <p:nvPr/>
            </p:nvGrpSpPr>
            <p:grpSpPr>
              <a:xfrm>
                <a:off x="2159414" y="4157747"/>
                <a:ext cx="2606105" cy="49200"/>
                <a:chOff x="2159414" y="3486447"/>
                <a:chExt cx="2606105" cy="49200"/>
              </a:xfrm>
            </p:grpSpPr>
            <p:sp>
              <p:nvSpPr>
                <p:cNvPr id="15970" name="Google Shape;15970;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71" name="Google Shape;15971;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72" name="Google Shape;15972;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73" name="Google Shape;15973;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74" name="Google Shape;15974;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75" name="Google Shape;15975;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76" name="Google Shape;15976;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77" name="Google Shape;15977;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78" name="Google Shape;15978;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79" name="Google Shape;15979;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80" name="Google Shape;15980;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81" name="Google Shape;15981;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82" name="Google Shape;15982;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83" name="Google Shape;15983;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84" name="Google Shape;15984;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85" name="Google Shape;15985;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15986" name="Google Shape;15986;p290"/>
            <p:cNvGrpSpPr/>
            <p:nvPr/>
          </p:nvGrpSpPr>
          <p:grpSpPr>
            <a:xfrm>
              <a:off x="5927502" y="2084668"/>
              <a:ext cx="2377550" cy="44644"/>
              <a:chOff x="2159414" y="3486447"/>
              <a:chExt cx="2606105" cy="49200"/>
            </a:xfrm>
          </p:grpSpPr>
          <p:sp>
            <p:nvSpPr>
              <p:cNvPr id="15987" name="Google Shape;15987;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88" name="Google Shape;15988;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89" name="Google Shape;15989;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0" name="Google Shape;15990;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1" name="Google Shape;15991;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2" name="Google Shape;15992;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3" name="Google Shape;15993;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4" name="Google Shape;15994;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5" name="Google Shape;15995;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6" name="Google Shape;15996;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7" name="Google Shape;15997;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8" name="Google Shape;15998;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5999" name="Google Shape;15999;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00" name="Google Shape;16000;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01" name="Google Shape;16001;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02" name="Google Shape;16002;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6003" name="Google Shape;16003;p290"/>
            <p:cNvGrpSpPr/>
            <p:nvPr/>
          </p:nvGrpSpPr>
          <p:grpSpPr>
            <a:xfrm>
              <a:off x="5927502" y="2235651"/>
              <a:ext cx="2377550" cy="44644"/>
              <a:chOff x="2159414" y="3486447"/>
              <a:chExt cx="2606105" cy="49200"/>
            </a:xfrm>
          </p:grpSpPr>
          <p:sp>
            <p:nvSpPr>
              <p:cNvPr id="16004" name="Google Shape;16004;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05" name="Google Shape;16005;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06" name="Google Shape;16006;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07" name="Google Shape;16007;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08" name="Google Shape;16008;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09" name="Google Shape;16009;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0" name="Google Shape;16010;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1" name="Google Shape;16011;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2" name="Google Shape;16012;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3" name="Google Shape;16013;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4" name="Google Shape;16014;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5" name="Google Shape;16015;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6" name="Google Shape;16016;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7" name="Google Shape;16017;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8" name="Google Shape;16018;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19" name="Google Shape;16019;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6020" name="Google Shape;16020;p290"/>
            <p:cNvGrpSpPr/>
            <p:nvPr/>
          </p:nvGrpSpPr>
          <p:grpSpPr>
            <a:xfrm>
              <a:off x="5927502" y="2386597"/>
              <a:ext cx="2377550" cy="44644"/>
              <a:chOff x="2159414" y="3486447"/>
              <a:chExt cx="2606105" cy="49200"/>
            </a:xfrm>
          </p:grpSpPr>
          <p:sp>
            <p:nvSpPr>
              <p:cNvPr id="16021" name="Google Shape;16021;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22" name="Google Shape;16022;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23" name="Google Shape;16023;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24" name="Google Shape;16024;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25" name="Google Shape;16025;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26" name="Google Shape;16026;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27" name="Google Shape;16027;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28" name="Google Shape;16028;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29" name="Google Shape;16029;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30" name="Google Shape;16030;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31" name="Google Shape;16031;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32" name="Google Shape;16032;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33" name="Google Shape;16033;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34" name="Google Shape;16034;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35" name="Google Shape;16035;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36" name="Google Shape;16036;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6037" name="Google Shape;16037;p290"/>
            <p:cNvGrpSpPr/>
            <p:nvPr/>
          </p:nvGrpSpPr>
          <p:grpSpPr>
            <a:xfrm>
              <a:off x="5927502" y="2535730"/>
              <a:ext cx="2377550" cy="44644"/>
              <a:chOff x="2159414" y="3486447"/>
              <a:chExt cx="2606105" cy="49200"/>
            </a:xfrm>
          </p:grpSpPr>
          <p:sp>
            <p:nvSpPr>
              <p:cNvPr id="16038" name="Google Shape;16038;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39" name="Google Shape;16039;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0" name="Google Shape;16040;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1" name="Google Shape;16041;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2" name="Google Shape;16042;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3" name="Google Shape;16043;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4" name="Google Shape;16044;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5" name="Google Shape;16045;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6" name="Google Shape;16046;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7" name="Google Shape;16047;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8" name="Google Shape;16048;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49" name="Google Shape;16049;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50" name="Google Shape;16050;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51" name="Google Shape;16051;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52" name="Google Shape;16052;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53" name="Google Shape;16053;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6054" name="Google Shape;16054;p290"/>
            <p:cNvGrpSpPr/>
            <p:nvPr/>
          </p:nvGrpSpPr>
          <p:grpSpPr>
            <a:xfrm>
              <a:off x="5927502" y="2693806"/>
              <a:ext cx="2377550" cy="44644"/>
              <a:chOff x="2159414" y="3486447"/>
              <a:chExt cx="2606105" cy="49200"/>
            </a:xfrm>
          </p:grpSpPr>
          <p:sp>
            <p:nvSpPr>
              <p:cNvPr id="16055" name="Google Shape;16055;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56" name="Google Shape;16056;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57" name="Google Shape;16057;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58" name="Google Shape;16058;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59" name="Google Shape;16059;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0" name="Google Shape;16060;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1" name="Google Shape;16061;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2" name="Google Shape;16062;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3" name="Google Shape;16063;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4" name="Google Shape;16064;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5" name="Google Shape;16065;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6" name="Google Shape;16066;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7" name="Google Shape;16067;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8" name="Google Shape;16068;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69" name="Google Shape;16069;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70" name="Google Shape;16070;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6071" name="Google Shape;16071;p290"/>
            <p:cNvGrpSpPr/>
            <p:nvPr/>
          </p:nvGrpSpPr>
          <p:grpSpPr>
            <a:xfrm>
              <a:off x="5927502" y="2851881"/>
              <a:ext cx="2377550" cy="44644"/>
              <a:chOff x="2159414" y="3486447"/>
              <a:chExt cx="2606105" cy="49200"/>
            </a:xfrm>
          </p:grpSpPr>
          <p:sp>
            <p:nvSpPr>
              <p:cNvPr id="16072" name="Google Shape;16072;p290"/>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73" name="Google Shape;16073;p290"/>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74" name="Google Shape;16074;p290"/>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75" name="Google Shape;16075;p290"/>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76" name="Google Shape;16076;p290"/>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77" name="Google Shape;16077;p290"/>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78" name="Google Shape;16078;p290"/>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79" name="Google Shape;16079;p290"/>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80" name="Google Shape;16080;p290"/>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81" name="Google Shape;16081;p290"/>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82" name="Google Shape;16082;p290"/>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83" name="Google Shape;16083;p290"/>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84" name="Google Shape;16084;p290"/>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85" name="Google Shape;16085;p290"/>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86" name="Google Shape;16086;p290"/>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87" name="Google Shape;16087;p290"/>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6088" name="Google Shape;16088;p290"/>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089" name="Google Shape;16089;p290"/>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6090" name="Google Shape;16090;p290"/>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6091" name="Google Shape;16091;p29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092" name="Google Shape;16092;p290"/>
          <p:cNvGrpSpPr/>
          <p:nvPr/>
        </p:nvGrpSpPr>
        <p:grpSpPr>
          <a:xfrm>
            <a:off x="10721565" y="6371462"/>
            <a:ext cx="797703" cy="227212"/>
            <a:chOff x="238125" y="1822850"/>
            <a:chExt cx="7080200" cy="2016675"/>
          </a:xfrm>
        </p:grpSpPr>
        <p:sp>
          <p:nvSpPr>
            <p:cNvPr id="16093" name="Google Shape;16093;p29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94" name="Google Shape;16094;p29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95" name="Google Shape;16095;p29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96" name="Google Shape;16096;p29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97" name="Google Shape;16097;p29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98" name="Google Shape;16098;p29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099" name="Google Shape;16099;p29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100" name="Google Shape;16100;p29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101"/>
        <p:cNvGrpSpPr/>
        <p:nvPr/>
      </p:nvGrpSpPr>
      <p:grpSpPr>
        <a:xfrm>
          <a:off x="0" y="0"/>
          <a:ext cx="0" cy="0"/>
          <a:chOff x="0" y="0"/>
          <a:chExt cx="0" cy="0"/>
        </a:xfrm>
      </p:grpSpPr>
      <p:sp>
        <p:nvSpPr>
          <p:cNvPr id="16102" name="Google Shape;16102;p291"/>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103" name="Google Shape;16103;p29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104" name="Google Shape;16104;p291"/>
          <p:cNvGrpSpPr/>
          <p:nvPr/>
        </p:nvGrpSpPr>
        <p:grpSpPr>
          <a:xfrm>
            <a:off x="10721565" y="6371462"/>
            <a:ext cx="797703" cy="227212"/>
            <a:chOff x="238125" y="1822850"/>
            <a:chExt cx="7080200" cy="2016675"/>
          </a:xfrm>
        </p:grpSpPr>
        <p:sp>
          <p:nvSpPr>
            <p:cNvPr id="16105" name="Google Shape;16105;p29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06" name="Google Shape;16106;p29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07" name="Google Shape;16107;p29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08" name="Google Shape;16108;p29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09" name="Google Shape;16109;p29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10" name="Google Shape;16110;p29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11" name="Google Shape;16111;p29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112" name="Google Shape;16112;p29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6113"/>
        <p:cNvGrpSpPr/>
        <p:nvPr/>
      </p:nvGrpSpPr>
      <p:grpSpPr>
        <a:xfrm>
          <a:off x="0" y="0"/>
          <a:ext cx="0" cy="0"/>
          <a:chOff x="0" y="0"/>
          <a:chExt cx="0" cy="0"/>
        </a:xfrm>
      </p:grpSpPr>
      <p:sp>
        <p:nvSpPr>
          <p:cNvPr id="16114" name="Google Shape;16114;p292"/>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15" name="Google Shape;16115;p292"/>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16116" name="Google Shape;16116;p292"/>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16117" name="Google Shape;16117;p292"/>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6118" name="Google Shape;16118;p29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6119" name="Google Shape;16119;p29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6120" name="Google Shape;16120;p29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6121"/>
        <p:cNvGrpSpPr/>
        <p:nvPr/>
      </p:nvGrpSpPr>
      <p:grpSpPr>
        <a:xfrm>
          <a:off x="0" y="0"/>
          <a:ext cx="0" cy="0"/>
          <a:chOff x="0" y="0"/>
          <a:chExt cx="0" cy="0"/>
        </a:xfrm>
      </p:grpSpPr>
      <p:sp>
        <p:nvSpPr>
          <p:cNvPr id="16122" name="Google Shape;16122;p29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6123" name="Google Shape;16123;p293"/>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16124" name="Google Shape;16124;p29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6125" name="Google Shape;16125;p293"/>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6126"/>
        <p:cNvGrpSpPr/>
        <p:nvPr/>
      </p:nvGrpSpPr>
      <p:grpSpPr>
        <a:xfrm>
          <a:off x="0" y="0"/>
          <a:ext cx="0" cy="0"/>
          <a:chOff x="0" y="0"/>
          <a:chExt cx="0" cy="0"/>
        </a:xfrm>
      </p:grpSpPr>
      <p:grpSp>
        <p:nvGrpSpPr>
          <p:cNvPr id="16127" name="Google Shape;16127;p294"/>
          <p:cNvGrpSpPr/>
          <p:nvPr/>
        </p:nvGrpSpPr>
        <p:grpSpPr>
          <a:xfrm>
            <a:off x="4931637" y="8"/>
            <a:ext cx="4929377" cy="6858189"/>
            <a:chOff x="1926275" y="238125"/>
            <a:chExt cx="3765950" cy="5239525"/>
          </a:xfrm>
        </p:grpSpPr>
        <p:sp>
          <p:nvSpPr>
            <p:cNvPr id="16128" name="Google Shape;16128;p29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29" name="Google Shape;16129;p29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0" name="Google Shape;16130;p29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1" name="Google Shape;16131;p29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2" name="Google Shape;16132;p29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3" name="Google Shape;16133;p29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4" name="Google Shape;16134;p29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5" name="Google Shape;16135;p29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6" name="Google Shape;16136;p29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7" name="Google Shape;16137;p29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8" name="Google Shape;16138;p29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39" name="Google Shape;16139;p29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0" name="Google Shape;16140;p29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1" name="Google Shape;16141;p29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2" name="Google Shape;16142;p29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3" name="Google Shape;16143;p29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4" name="Google Shape;16144;p29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5" name="Google Shape;16145;p29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6" name="Google Shape;16146;p29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7" name="Google Shape;16147;p29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8" name="Google Shape;16148;p29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49" name="Google Shape;16149;p29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0" name="Google Shape;16150;p29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1" name="Google Shape;16151;p29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2" name="Google Shape;16152;p29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3" name="Google Shape;16153;p29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4" name="Google Shape;16154;p29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5" name="Google Shape;16155;p29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6" name="Google Shape;16156;p29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7" name="Google Shape;16157;p29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8" name="Google Shape;16158;p29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59" name="Google Shape;16159;p29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0" name="Google Shape;16160;p29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1" name="Google Shape;16161;p29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2" name="Google Shape;16162;p29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3" name="Google Shape;16163;p29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4" name="Google Shape;16164;p29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5" name="Google Shape;16165;p29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6" name="Google Shape;16166;p29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7" name="Google Shape;16167;p29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8" name="Google Shape;16168;p29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69" name="Google Shape;16169;p29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0" name="Google Shape;16170;p29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1" name="Google Shape;16171;p29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2" name="Google Shape;16172;p29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3" name="Google Shape;16173;p29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4" name="Google Shape;16174;p29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5" name="Google Shape;16175;p29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6" name="Google Shape;16176;p29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7" name="Google Shape;16177;p29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8" name="Google Shape;16178;p29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79" name="Google Shape;16179;p29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80" name="Google Shape;16180;p29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81" name="Google Shape;16181;p29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82" name="Google Shape;16182;p29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83" name="Google Shape;16183;p29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84" name="Google Shape;16184;p29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85" name="Google Shape;16185;p29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86" name="Google Shape;16186;p29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87" name="Google Shape;16187;p29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188" name="Google Shape;16188;p294"/>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89" name="Google Shape;16189;p29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190" name="Google Shape;16190;p294"/>
          <p:cNvGrpSpPr/>
          <p:nvPr/>
        </p:nvGrpSpPr>
        <p:grpSpPr>
          <a:xfrm>
            <a:off x="1714562" y="2858830"/>
            <a:ext cx="3825196" cy="1089543"/>
            <a:chOff x="238125" y="1822850"/>
            <a:chExt cx="7080200" cy="2016675"/>
          </a:xfrm>
        </p:grpSpPr>
        <p:sp>
          <p:nvSpPr>
            <p:cNvPr id="16191" name="Google Shape;16191;p29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92" name="Google Shape;16192;p29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93" name="Google Shape;16193;p29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94" name="Google Shape;16194;p29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95" name="Google Shape;16195;p29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96" name="Google Shape;16196;p29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197" name="Google Shape;16197;p29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198" name="Google Shape;16198;p294"/>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6199" name="Google Shape;16199;p29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16200"/>
        <p:cNvGrpSpPr/>
        <p:nvPr/>
      </p:nvGrpSpPr>
      <p:grpSpPr>
        <a:xfrm>
          <a:off x="0" y="0"/>
          <a:ext cx="0" cy="0"/>
          <a:chOff x="0" y="0"/>
          <a:chExt cx="0" cy="0"/>
        </a:xfrm>
      </p:grpSpPr>
      <p:sp>
        <p:nvSpPr>
          <p:cNvPr id="16201" name="Google Shape;16201;p295"/>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02" name="Google Shape;16202;p295"/>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6203" name="Google Shape;16203;p295"/>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16204" name="Google Shape;16204;p295"/>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16205"/>
        <p:cNvGrpSpPr/>
        <p:nvPr/>
      </p:nvGrpSpPr>
      <p:grpSpPr>
        <a:xfrm>
          <a:off x="0" y="0"/>
          <a:ext cx="0" cy="0"/>
          <a:chOff x="0" y="0"/>
          <a:chExt cx="0" cy="0"/>
        </a:xfrm>
      </p:grpSpPr>
      <p:sp>
        <p:nvSpPr>
          <p:cNvPr id="16206" name="Google Shape;16206;p296"/>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6207" name="Google Shape;16207;p296"/>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6208" name="Google Shape;16208;p296"/>
          <p:cNvGrpSpPr/>
          <p:nvPr/>
        </p:nvGrpSpPr>
        <p:grpSpPr>
          <a:xfrm>
            <a:off x="606668" y="535880"/>
            <a:ext cx="1211187" cy="344985"/>
            <a:chOff x="238125" y="1822850"/>
            <a:chExt cx="7080200" cy="2016675"/>
          </a:xfrm>
        </p:grpSpPr>
        <p:sp>
          <p:nvSpPr>
            <p:cNvPr id="16209" name="Google Shape;16209;p29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10" name="Google Shape;16210;p29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11" name="Google Shape;16211;p29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12" name="Google Shape;16212;p29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13" name="Google Shape;16213;p29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14" name="Google Shape;16214;p29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15" name="Google Shape;16215;p29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6216" name="Google Shape;16216;p296"/>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16217"/>
        <p:cNvGrpSpPr/>
        <p:nvPr/>
      </p:nvGrpSpPr>
      <p:grpSpPr>
        <a:xfrm>
          <a:off x="0" y="0"/>
          <a:ext cx="0" cy="0"/>
          <a:chOff x="0" y="0"/>
          <a:chExt cx="0" cy="0"/>
        </a:xfrm>
      </p:grpSpPr>
      <p:sp>
        <p:nvSpPr>
          <p:cNvPr id="16218" name="Google Shape;16218;p297"/>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6219" name="Google Shape;16219;p297"/>
          <p:cNvPicPr preferRelativeResize="0"/>
          <p:nvPr/>
        </p:nvPicPr>
        <p:blipFill rotWithShape="1">
          <a:blip r:embed="rId2">
            <a:alphaModFix/>
          </a:blip>
          <a:srcRect t="18093" r="4251" b="18086"/>
          <a:stretch/>
        </p:blipFill>
        <p:spPr>
          <a:xfrm>
            <a:off x="8390217" y="0"/>
            <a:ext cx="1901200" cy="1901200"/>
          </a:xfrm>
          <a:prstGeom prst="ellipse">
            <a:avLst/>
          </a:prstGeom>
          <a:noFill/>
          <a:ln>
            <a:noFill/>
          </a:ln>
        </p:spPr>
      </p:pic>
      <p:sp>
        <p:nvSpPr>
          <p:cNvPr id="16220" name="Google Shape;16220;p297"/>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6221" name="Google Shape;16221;p297"/>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6222" name="Google Shape;16222;p297"/>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23" name="Google Shape;16223;p297"/>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24" name="Google Shape;16224;p297"/>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6225" name="Google Shape;16225;p297"/>
          <p:cNvPicPr preferRelativeResize="0"/>
          <p:nvPr/>
        </p:nvPicPr>
        <p:blipFill rotWithShape="1">
          <a:blip r:embed="rId3">
            <a:alphaModFix/>
          </a:blip>
          <a:srcRect l="33473" t="11983" r="24193" b="24544"/>
          <a:stretch/>
        </p:blipFill>
        <p:spPr>
          <a:xfrm>
            <a:off x="10291333" y="1900667"/>
            <a:ext cx="1901035" cy="1901199"/>
          </a:xfrm>
          <a:prstGeom prst="rect">
            <a:avLst/>
          </a:prstGeom>
          <a:noFill/>
          <a:ln>
            <a:noFill/>
          </a:ln>
        </p:spPr>
      </p:pic>
      <p:pic>
        <p:nvPicPr>
          <p:cNvPr id="16226" name="Google Shape;16226;p297"/>
          <p:cNvPicPr preferRelativeResize="0"/>
          <p:nvPr/>
        </p:nvPicPr>
        <p:blipFill rotWithShape="1">
          <a:blip r:embed="rId4">
            <a:alphaModFix/>
          </a:blip>
          <a:srcRect/>
          <a:stretch/>
        </p:blipFill>
        <p:spPr>
          <a:xfrm>
            <a:off x="8389600" y="3636568"/>
            <a:ext cx="3802400" cy="2066433"/>
          </a:xfrm>
          <a:prstGeom prst="rect">
            <a:avLst/>
          </a:prstGeom>
          <a:noFill/>
          <a:ln>
            <a:noFill/>
          </a:ln>
        </p:spPr>
      </p:pic>
      <p:grpSp>
        <p:nvGrpSpPr>
          <p:cNvPr id="16227" name="Google Shape;16227;p297"/>
          <p:cNvGrpSpPr/>
          <p:nvPr/>
        </p:nvGrpSpPr>
        <p:grpSpPr>
          <a:xfrm>
            <a:off x="7767927" y="4114559"/>
            <a:ext cx="1835600" cy="440800"/>
            <a:chOff x="5457350" y="2701375"/>
            <a:chExt cx="1376700" cy="330600"/>
          </a:xfrm>
        </p:grpSpPr>
        <p:sp>
          <p:nvSpPr>
            <p:cNvPr id="16228" name="Google Shape;16228;p297"/>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16229" name="Google Shape;16229;p297"/>
            <p:cNvGrpSpPr/>
            <p:nvPr/>
          </p:nvGrpSpPr>
          <p:grpSpPr>
            <a:xfrm>
              <a:off x="5541202" y="2774463"/>
              <a:ext cx="183000" cy="183000"/>
              <a:chOff x="5541202" y="2774463"/>
              <a:chExt cx="183000" cy="183000"/>
            </a:xfrm>
          </p:grpSpPr>
          <p:sp>
            <p:nvSpPr>
              <p:cNvPr id="16230" name="Google Shape;16230;p297"/>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31" name="Google Shape;16231;p297"/>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6232" name="Google Shape;16232;p297"/>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6233" name="Google Shape;16233;p297"/>
          <p:cNvGrpSpPr/>
          <p:nvPr/>
        </p:nvGrpSpPr>
        <p:grpSpPr>
          <a:xfrm>
            <a:off x="3261667" y="6168242"/>
            <a:ext cx="1126917" cy="217271"/>
            <a:chOff x="3701600" y="2570125"/>
            <a:chExt cx="1503625" cy="289900"/>
          </a:xfrm>
        </p:grpSpPr>
        <p:sp>
          <p:nvSpPr>
            <p:cNvPr id="16234" name="Google Shape;16234;p29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35" name="Google Shape;16235;p29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36" name="Google Shape;16236;p29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37" name="Google Shape;16237;p29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38" name="Google Shape;16238;p29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39" name="Google Shape;16239;p29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40" name="Google Shape;16240;p29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41" name="Google Shape;16241;p29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42" name="Google Shape;16242;p29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43" name="Google Shape;16243;p29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44" name="Google Shape;16244;p29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45" name="Google Shape;16245;p29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6246" name="Google Shape;16246;p297"/>
          <p:cNvGrpSpPr/>
          <p:nvPr/>
        </p:nvGrpSpPr>
        <p:grpSpPr>
          <a:xfrm>
            <a:off x="7022978" y="6127081"/>
            <a:ext cx="1211169" cy="268400"/>
            <a:chOff x="5577025" y="2564875"/>
            <a:chExt cx="1764525" cy="390950"/>
          </a:xfrm>
        </p:grpSpPr>
        <p:sp>
          <p:nvSpPr>
            <p:cNvPr id="16247" name="Google Shape;16247;p297"/>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48" name="Google Shape;16248;p297"/>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49" name="Google Shape;16249;p297"/>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0" name="Google Shape;16250;p297"/>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1" name="Google Shape;16251;p297"/>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2" name="Google Shape;16252;p297"/>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3" name="Google Shape;16253;p297"/>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4" name="Google Shape;16254;p297"/>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5" name="Google Shape;16255;p297"/>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6" name="Google Shape;16256;p297"/>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7" name="Google Shape;16257;p297"/>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8" name="Google Shape;16258;p297"/>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59" name="Google Shape;16259;p297"/>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60" name="Google Shape;16260;p297"/>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61" name="Google Shape;16261;p297"/>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62" name="Google Shape;16262;p297"/>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6263" name="Google Shape;16263;p297"/>
          <p:cNvGrpSpPr/>
          <p:nvPr/>
        </p:nvGrpSpPr>
        <p:grpSpPr>
          <a:xfrm>
            <a:off x="5176613" y="6120225"/>
            <a:ext cx="909476" cy="355817"/>
            <a:chOff x="238125" y="2500825"/>
            <a:chExt cx="1678825" cy="656650"/>
          </a:xfrm>
        </p:grpSpPr>
        <p:sp>
          <p:nvSpPr>
            <p:cNvPr id="16264" name="Google Shape;16264;p297"/>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65" name="Google Shape;16265;p297"/>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66" name="Google Shape;16266;p297"/>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67" name="Google Shape;16267;p297"/>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68" name="Google Shape;16268;p297"/>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69" name="Google Shape;16269;p297"/>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0" name="Google Shape;16270;p297"/>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1" name="Google Shape;16271;p297"/>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2" name="Google Shape;16272;p297"/>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3" name="Google Shape;16273;p297"/>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4" name="Google Shape;16274;p297"/>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5" name="Google Shape;16275;p297"/>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6" name="Google Shape;16276;p297"/>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7" name="Google Shape;16277;p297"/>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8" name="Google Shape;16278;p297"/>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79" name="Google Shape;16279;p297"/>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80" name="Google Shape;16280;p297"/>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81" name="Google Shape;16281;p297"/>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82" name="Google Shape;16282;p297"/>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6283" name="Google Shape;16283;p297"/>
          <p:cNvGrpSpPr/>
          <p:nvPr/>
        </p:nvGrpSpPr>
        <p:grpSpPr>
          <a:xfrm>
            <a:off x="9039438" y="6168242"/>
            <a:ext cx="1126917" cy="217271"/>
            <a:chOff x="3701600" y="2570125"/>
            <a:chExt cx="1503625" cy="289900"/>
          </a:xfrm>
        </p:grpSpPr>
        <p:sp>
          <p:nvSpPr>
            <p:cNvPr id="16284" name="Google Shape;16284;p297"/>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85" name="Google Shape;16285;p297"/>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86" name="Google Shape;16286;p297"/>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87" name="Google Shape;16287;p297"/>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88" name="Google Shape;16288;p297"/>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89" name="Google Shape;16289;p297"/>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90" name="Google Shape;16290;p297"/>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91" name="Google Shape;16291;p297"/>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92" name="Google Shape;16292;p297"/>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93" name="Google Shape;16293;p297"/>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94" name="Google Shape;16294;p297"/>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95" name="Google Shape;16295;p297"/>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296" name="Google Shape;16296;p297"/>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297" name="Google Shape;16297;p297"/>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16298" name="Google Shape;16298;p297"/>
          <p:cNvGrpSpPr/>
          <p:nvPr/>
        </p:nvGrpSpPr>
        <p:grpSpPr>
          <a:xfrm>
            <a:off x="8389586" y="1901522"/>
            <a:ext cx="1901132" cy="1900269"/>
            <a:chOff x="1189450" y="238125"/>
            <a:chExt cx="5177375" cy="5175025"/>
          </a:xfrm>
        </p:grpSpPr>
        <p:sp>
          <p:nvSpPr>
            <p:cNvPr id="16299" name="Google Shape;16299;p297"/>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0" name="Google Shape;16300;p297"/>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1" name="Google Shape;16301;p297"/>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2" name="Google Shape;16302;p297"/>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3" name="Google Shape;16303;p297"/>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4" name="Google Shape;16304;p297"/>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5" name="Google Shape;16305;p297"/>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6" name="Google Shape;16306;p297"/>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7" name="Google Shape;16307;p297"/>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8" name="Google Shape;16308;p297"/>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09" name="Google Shape;16309;p297"/>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0" name="Google Shape;16310;p297"/>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1" name="Google Shape;16311;p297"/>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2" name="Google Shape;16312;p297"/>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3" name="Google Shape;16313;p297"/>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4" name="Google Shape;16314;p297"/>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5" name="Google Shape;16315;p297"/>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6" name="Google Shape;16316;p297"/>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7" name="Google Shape;16317;p297"/>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8" name="Google Shape;16318;p297"/>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19" name="Google Shape;16319;p297"/>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0" name="Google Shape;16320;p297"/>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1" name="Google Shape;16321;p297"/>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2" name="Google Shape;16322;p297"/>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3" name="Google Shape;16323;p297"/>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4" name="Google Shape;16324;p297"/>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5" name="Google Shape;16325;p297"/>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6" name="Google Shape;16326;p297"/>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7" name="Google Shape;16327;p297"/>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8" name="Google Shape;16328;p297"/>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29" name="Google Shape;16329;p297"/>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0" name="Google Shape;16330;p297"/>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1" name="Google Shape;16331;p297"/>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2" name="Google Shape;16332;p297"/>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3" name="Google Shape;16333;p297"/>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4" name="Google Shape;16334;p297"/>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5" name="Google Shape;16335;p297"/>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6" name="Google Shape;16336;p297"/>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7" name="Google Shape;16337;p297"/>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8" name="Google Shape;16338;p297"/>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39" name="Google Shape;16339;p297"/>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0" name="Google Shape;16340;p297"/>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1" name="Google Shape;16341;p297"/>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2" name="Google Shape;16342;p297"/>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3" name="Google Shape;16343;p297"/>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4" name="Google Shape;16344;p297"/>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5" name="Google Shape;16345;p297"/>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6" name="Google Shape;16346;p297"/>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7" name="Google Shape;16347;p297"/>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8" name="Google Shape;16348;p297"/>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49" name="Google Shape;16349;p297"/>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0" name="Google Shape;16350;p297"/>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1" name="Google Shape;16351;p297"/>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2" name="Google Shape;16352;p297"/>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3" name="Google Shape;16353;p297"/>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4" name="Google Shape;16354;p297"/>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5" name="Google Shape;16355;p297"/>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6" name="Google Shape;16356;p297"/>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7" name="Google Shape;16357;p297"/>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8" name="Google Shape;16358;p297"/>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59" name="Google Shape;16359;p297"/>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0" name="Google Shape;16360;p297"/>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1" name="Google Shape;16361;p297"/>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2" name="Google Shape;16362;p297"/>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3" name="Google Shape;16363;p297"/>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4" name="Google Shape;16364;p297"/>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5" name="Google Shape;16365;p297"/>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6" name="Google Shape;16366;p297"/>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7" name="Google Shape;16367;p297"/>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8" name="Google Shape;16368;p297"/>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69" name="Google Shape;16369;p297"/>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0" name="Google Shape;16370;p297"/>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1" name="Google Shape;16371;p297"/>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2" name="Google Shape;16372;p297"/>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3" name="Google Shape;16373;p297"/>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4" name="Google Shape;16374;p297"/>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5" name="Google Shape;16375;p297"/>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6" name="Google Shape;16376;p297"/>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7" name="Google Shape;16377;p297"/>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8" name="Google Shape;16378;p297"/>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79" name="Google Shape;16379;p297"/>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0" name="Google Shape;16380;p297"/>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1" name="Google Shape;16381;p297"/>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2" name="Google Shape;16382;p297"/>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3" name="Google Shape;16383;p297"/>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4" name="Google Shape;16384;p297"/>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5" name="Google Shape;16385;p297"/>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6" name="Google Shape;16386;p297"/>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7" name="Google Shape;16387;p297"/>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8" name="Google Shape;16388;p297"/>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89" name="Google Shape;16389;p297"/>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0" name="Google Shape;16390;p297"/>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1" name="Google Shape;16391;p297"/>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2" name="Google Shape;16392;p297"/>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3" name="Google Shape;16393;p297"/>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4" name="Google Shape;16394;p297"/>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5" name="Google Shape;16395;p297"/>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6" name="Google Shape;16396;p297"/>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7" name="Google Shape;16397;p297"/>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8" name="Google Shape;16398;p297"/>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399" name="Google Shape;16399;p297"/>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0" name="Google Shape;16400;p297"/>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1" name="Google Shape;16401;p297"/>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2" name="Google Shape;16402;p297"/>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3" name="Google Shape;16403;p297"/>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4" name="Google Shape;16404;p297"/>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5" name="Google Shape;16405;p297"/>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6" name="Google Shape;16406;p297"/>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7" name="Google Shape;16407;p297"/>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8" name="Google Shape;16408;p297"/>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09" name="Google Shape;16409;p297"/>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0" name="Google Shape;16410;p297"/>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1" name="Google Shape;16411;p297"/>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2" name="Google Shape;16412;p297"/>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3" name="Google Shape;16413;p297"/>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4" name="Google Shape;16414;p297"/>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5" name="Google Shape;16415;p297"/>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6" name="Google Shape;16416;p297"/>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7" name="Google Shape;16417;p297"/>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8" name="Google Shape;16418;p297"/>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19" name="Google Shape;16419;p297"/>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0" name="Google Shape;16420;p297"/>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1" name="Google Shape;16421;p297"/>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2" name="Google Shape;16422;p297"/>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3" name="Google Shape;16423;p297"/>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4" name="Google Shape;16424;p297"/>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5" name="Google Shape;16425;p297"/>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6" name="Google Shape;16426;p297"/>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7" name="Google Shape;16427;p297"/>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8" name="Google Shape;16428;p297"/>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29" name="Google Shape;16429;p297"/>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0" name="Google Shape;16430;p297"/>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1" name="Google Shape;16431;p297"/>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2" name="Google Shape;16432;p297"/>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3" name="Google Shape;16433;p297"/>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4" name="Google Shape;16434;p297"/>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5" name="Google Shape;16435;p297"/>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6" name="Google Shape;16436;p297"/>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7" name="Google Shape;16437;p297"/>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8" name="Google Shape;16438;p297"/>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39" name="Google Shape;16439;p297"/>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0" name="Google Shape;16440;p297"/>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1" name="Google Shape;16441;p297"/>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2" name="Google Shape;16442;p297"/>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3" name="Google Shape;16443;p297"/>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4" name="Google Shape;16444;p297"/>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5" name="Google Shape;16445;p297"/>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6" name="Google Shape;16446;p297"/>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7" name="Google Shape;16447;p297"/>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8" name="Google Shape;16448;p297"/>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49" name="Google Shape;16449;p297"/>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0" name="Google Shape;16450;p297"/>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1" name="Google Shape;16451;p297"/>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2" name="Google Shape;16452;p297"/>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3" name="Google Shape;16453;p297"/>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4" name="Google Shape;16454;p297"/>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5" name="Google Shape;16455;p297"/>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6" name="Google Shape;16456;p297"/>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7" name="Google Shape;16457;p297"/>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8" name="Google Shape;16458;p297"/>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59" name="Google Shape;16459;p297"/>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0" name="Google Shape;16460;p297"/>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1" name="Google Shape;16461;p297"/>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2" name="Google Shape;16462;p297"/>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3" name="Google Shape;16463;p297"/>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4" name="Google Shape;16464;p297"/>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5" name="Google Shape;16465;p297"/>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6" name="Google Shape;16466;p297"/>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7" name="Google Shape;16467;p297"/>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8" name="Google Shape;16468;p297"/>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69" name="Google Shape;16469;p297"/>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0" name="Google Shape;16470;p297"/>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1" name="Google Shape;16471;p297"/>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2" name="Google Shape;16472;p297"/>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3" name="Google Shape;16473;p297"/>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4" name="Google Shape;16474;p297"/>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5" name="Google Shape;16475;p297"/>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6" name="Google Shape;16476;p297"/>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7" name="Google Shape;16477;p297"/>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8" name="Google Shape;16478;p297"/>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79" name="Google Shape;16479;p297"/>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0" name="Google Shape;16480;p297"/>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1" name="Google Shape;16481;p297"/>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2" name="Google Shape;16482;p297"/>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3" name="Google Shape;16483;p297"/>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4" name="Google Shape;16484;p297"/>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5" name="Google Shape;16485;p297"/>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6" name="Google Shape;16486;p297"/>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7" name="Google Shape;16487;p297"/>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8" name="Google Shape;16488;p297"/>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89" name="Google Shape;16489;p297"/>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0" name="Google Shape;16490;p297"/>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1" name="Google Shape;16491;p297"/>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2" name="Google Shape;16492;p297"/>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3" name="Google Shape;16493;p297"/>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4" name="Google Shape;16494;p297"/>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5" name="Google Shape;16495;p297"/>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6" name="Google Shape;16496;p297"/>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7" name="Google Shape;16497;p297"/>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8" name="Google Shape;16498;p297"/>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499" name="Google Shape;16499;p297"/>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0" name="Google Shape;16500;p297"/>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1" name="Google Shape;16501;p297"/>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2" name="Google Shape;16502;p297"/>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3" name="Google Shape;16503;p297"/>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4" name="Google Shape;16504;p297"/>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5" name="Google Shape;16505;p297"/>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6" name="Google Shape;16506;p297"/>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7" name="Google Shape;16507;p297"/>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8" name="Google Shape;16508;p297"/>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09" name="Google Shape;16509;p297"/>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0" name="Google Shape;16510;p297"/>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1" name="Google Shape;16511;p297"/>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2" name="Google Shape;16512;p297"/>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3" name="Google Shape;16513;p297"/>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4" name="Google Shape;16514;p297"/>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5" name="Google Shape;16515;p297"/>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6" name="Google Shape;16516;p297"/>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7" name="Google Shape;16517;p297"/>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8" name="Google Shape;16518;p297"/>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19" name="Google Shape;16519;p297"/>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0" name="Google Shape;16520;p297"/>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1" name="Google Shape;16521;p297"/>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2" name="Google Shape;16522;p297"/>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3" name="Google Shape;16523;p297"/>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4" name="Google Shape;16524;p297"/>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5" name="Google Shape;16525;p297"/>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6" name="Google Shape;16526;p297"/>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7" name="Google Shape;16527;p297"/>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8" name="Google Shape;16528;p297"/>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29" name="Google Shape;16529;p297"/>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0" name="Google Shape;16530;p297"/>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1" name="Google Shape;16531;p297"/>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2" name="Google Shape;16532;p297"/>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3" name="Google Shape;16533;p297"/>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4" name="Google Shape;16534;p297"/>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5" name="Google Shape;16535;p297"/>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6" name="Google Shape;16536;p297"/>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7" name="Google Shape;16537;p297"/>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8" name="Google Shape;16538;p297"/>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39" name="Google Shape;16539;p297"/>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0" name="Google Shape;16540;p297"/>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1" name="Google Shape;16541;p297"/>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2" name="Google Shape;16542;p297"/>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3" name="Google Shape;16543;p297"/>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4" name="Google Shape;16544;p297"/>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5" name="Google Shape;16545;p297"/>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6" name="Google Shape;16546;p297"/>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7" name="Google Shape;16547;p297"/>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8" name="Google Shape;16548;p297"/>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49" name="Google Shape;16549;p297"/>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0" name="Google Shape;16550;p297"/>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1" name="Google Shape;16551;p297"/>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2" name="Google Shape;16552;p297"/>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3" name="Google Shape;16553;p297"/>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4" name="Google Shape;16554;p297"/>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5" name="Google Shape;16555;p297"/>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6" name="Google Shape;16556;p297"/>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7" name="Google Shape;16557;p297"/>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8" name="Google Shape;16558;p297"/>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59" name="Google Shape;16559;p297"/>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0" name="Google Shape;16560;p297"/>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1" name="Google Shape;16561;p297"/>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2" name="Google Shape;16562;p297"/>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3" name="Google Shape;16563;p297"/>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4" name="Google Shape;16564;p297"/>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5" name="Google Shape;16565;p297"/>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6" name="Google Shape;16566;p297"/>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7" name="Google Shape;16567;p297"/>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8" name="Google Shape;16568;p297"/>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69" name="Google Shape;16569;p297"/>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0" name="Google Shape;16570;p297"/>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1" name="Google Shape;16571;p297"/>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2" name="Google Shape;16572;p297"/>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3" name="Google Shape;16573;p297"/>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4" name="Google Shape;16574;p297"/>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5" name="Google Shape;16575;p297"/>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6" name="Google Shape;16576;p297"/>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7" name="Google Shape;16577;p297"/>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8" name="Google Shape;16578;p297"/>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79" name="Google Shape;16579;p297"/>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0" name="Google Shape;16580;p297"/>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1" name="Google Shape;16581;p297"/>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2" name="Google Shape;16582;p297"/>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3" name="Google Shape;16583;p297"/>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4" name="Google Shape;16584;p297"/>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5" name="Google Shape;16585;p297"/>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6" name="Google Shape;16586;p297"/>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7" name="Google Shape;16587;p297"/>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8" name="Google Shape;16588;p297"/>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89" name="Google Shape;16589;p297"/>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0" name="Google Shape;16590;p297"/>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1" name="Google Shape;16591;p297"/>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2" name="Google Shape;16592;p297"/>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3" name="Google Shape;16593;p297"/>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4" name="Google Shape;16594;p297"/>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5" name="Google Shape;16595;p297"/>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6" name="Google Shape;16596;p297"/>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7" name="Google Shape;16597;p297"/>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8" name="Google Shape;16598;p297"/>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599" name="Google Shape;16599;p297"/>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0" name="Google Shape;16600;p297"/>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1" name="Google Shape;16601;p297"/>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2" name="Google Shape;16602;p297"/>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3" name="Google Shape;16603;p297"/>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4" name="Google Shape;16604;p297"/>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5" name="Google Shape;16605;p297"/>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6" name="Google Shape;16606;p297"/>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7" name="Google Shape;16607;p297"/>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8" name="Google Shape;16608;p297"/>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09" name="Google Shape;16609;p297"/>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0" name="Google Shape;16610;p297"/>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1" name="Google Shape;16611;p297"/>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2" name="Google Shape;16612;p297"/>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3" name="Google Shape;16613;p297"/>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4" name="Google Shape;16614;p297"/>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5" name="Google Shape;16615;p297"/>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6" name="Google Shape;16616;p297"/>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7" name="Google Shape;16617;p297"/>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8" name="Google Shape;16618;p297"/>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19" name="Google Shape;16619;p297"/>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0" name="Google Shape;16620;p297"/>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1" name="Google Shape;16621;p297"/>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2" name="Google Shape;16622;p297"/>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3" name="Google Shape;16623;p297"/>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4" name="Google Shape;16624;p297"/>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5" name="Google Shape;16625;p297"/>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6" name="Google Shape;16626;p297"/>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7" name="Google Shape;16627;p297"/>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8" name="Google Shape;16628;p297"/>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29" name="Google Shape;16629;p297"/>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0" name="Google Shape;16630;p297"/>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1" name="Google Shape;16631;p297"/>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2" name="Google Shape;16632;p297"/>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3" name="Google Shape;16633;p297"/>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4" name="Google Shape;16634;p297"/>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5" name="Google Shape;16635;p297"/>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6" name="Google Shape;16636;p297"/>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7" name="Google Shape;16637;p297"/>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8" name="Google Shape;16638;p297"/>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39" name="Google Shape;16639;p297"/>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0" name="Google Shape;16640;p297"/>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1" name="Google Shape;16641;p297"/>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2" name="Google Shape;16642;p297"/>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3" name="Google Shape;16643;p297"/>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4" name="Google Shape;16644;p297"/>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5" name="Google Shape;16645;p297"/>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6" name="Google Shape;16646;p297"/>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7" name="Google Shape;16647;p297"/>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8" name="Google Shape;16648;p297"/>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49" name="Google Shape;16649;p297"/>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0" name="Google Shape;16650;p297"/>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1" name="Google Shape;16651;p297"/>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2" name="Google Shape;16652;p297"/>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3" name="Google Shape;16653;p297"/>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4" name="Google Shape;16654;p297"/>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5" name="Google Shape;16655;p297"/>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6" name="Google Shape;16656;p297"/>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7" name="Google Shape;16657;p297"/>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8" name="Google Shape;16658;p297"/>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59" name="Google Shape;16659;p297"/>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0" name="Google Shape;16660;p297"/>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1" name="Google Shape;16661;p297"/>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2" name="Google Shape;16662;p297"/>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3" name="Google Shape;16663;p297"/>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4" name="Google Shape;16664;p297"/>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5" name="Google Shape;16665;p297"/>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6" name="Google Shape;16666;p297"/>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7" name="Google Shape;16667;p297"/>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8" name="Google Shape;16668;p297"/>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69" name="Google Shape;16669;p297"/>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0" name="Google Shape;16670;p297"/>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1" name="Google Shape;16671;p297"/>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2" name="Google Shape;16672;p297"/>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3" name="Google Shape;16673;p297"/>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4" name="Google Shape;16674;p297"/>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5" name="Google Shape;16675;p297"/>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6" name="Google Shape;16676;p297"/>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7" name="Google Shape;16677;p297"/>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8" name="Google Shape;16678;p297"/>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79" name="Google Shape;16679;p297"/>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0" name="Google Shape;16680;p297"/>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1" name="Google Shape;16681;p297"/>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2" name="Google Shape;16682;p297"/>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3" name="Google Shape;16683;p297"/>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4" name="Google Shape;16684;p297"/>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5" name="Google Shape;16685;p297"/>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6" name="Google Shape;16686;p297"/>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7" name="Google Shape;16687;p297"/>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8" name="Google Shape;16688;p297"/>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89" name="Google Shape;16689;p297"/>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0" name="Google Shape;16690;p297"/>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1" name="Google Shape;16691;p297"/>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2" name="Google Shape;16692;p297"/>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3" name="Google Shape;16693;p297"/>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4" name="Google Shape;16694;p297"/>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5" name="Google Shape;16695;p297"/>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6" name="Google Shape;16696;p297"/>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7" name="Google Shape;16697;p297"/>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8" name="Google Shape;16698;p297"/>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699" name="Google Shape;16699;p297"/>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0" name="Google Shape;16700;p297"/>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1" name="Google Shape;16701;p297"/>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2" name="Google Shape;16702;p297"/>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3" name="Google Shape;16703;p297"/>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4" name="Google Shape;16704;p297"/>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5" name="Google Shape;16705;p297"/>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6" name="Google Shape;16706;p297"/>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7" name="Google Shape;16707;p297"/>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8" name="Google Shape;16708;p297"/>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09" name="Google Shape;16709;p297"/>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0" name="Google Shape;16710;p297"/>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1" name="Google Shape;16711;p297"/>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2" name="Google Shape;16712;p297"/>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3" name="Google Shape;16713;p297"/>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4" name="Google Shape;16714;p297"/>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5" name="Google Shape;16715;p297"/>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6" name="Google Shape;16716;p297"/>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7" name="Google Shape;16717;p297"/>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8" name="Google Shape;16718;p297"/>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19" name="Google Shape;16719;p297"/>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0" name="Google Shape;16720;p297"/>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1" name="Google Shape;16721;p297"/>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2" name="Google Shape;16722;p297"/>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3" name="Google Shape;16723;p297"/>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4" name="Google Shape;16724;p297"/>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5" name="Google Shape;16725;p297"/>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6" name="Google Shape;16726;p297"/>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7" name="Google Shape;16727;p297"/>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8" name="Google Shape;16728;p297"/>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29" name="Google Shape;16729;p297"/>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0" name="Google Shape;16730;p297"/>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1" name="Google Shape;16731;p297"/>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2" name="Google Shape;16732;p297"/>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3" name="Google Shape;16733;p297"/>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4" name="Google Shape;16734;p297"/>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5" name="Google Shape;16735;p297"/>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6" name="Google Shape;16736;p297"/>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7" name="Google Shape;16737;p297"/>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8" name="Google Shape;16738;p297"/>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39" name="Google Shape;16739;p297"/>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0" name="Google Shape;16740;p297"/>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1" name="Google Shape;16741;p297"/>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2" name="Google Shape;16742;p297"/>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3" name="Google Shape;16743;p297"/>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4" name="Google Shape;16744;p297"/>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5" name="Google Shape;16745;p297"/>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6" name="Google Shape;16746;p297"/>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7" name="Google Shape;16747;p297"/>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8" name="Google Shape;16748;p297"/>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49" name="Google Shape;16749;p297"/>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0" name="Google Shape;16750;p297"/>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1" name="Google Shape;16751;p297"/>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2" name="Google Shape;16752;p297"/>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3" name="Google Shape;16753;p297"/>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4" name="Google Shape;16754;p297"/>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5" name="Google Shape;16755;p297"/>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6" name="Google Shape;16756;p297"/>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7" name="Google Shape;16757;p297"/>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8" name="Google Shape;16758;p297"/>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59" name="Google Shape;16759;p297"/>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0" name="Google Shape;16760;p297"/>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1" name="Google Shape;16761;p297"/>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2" name="Google Shape;16762;p297"/>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3" name="Google Shape;16763;p297"/>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4" name="Google Shape;16764;p297"/>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5" name="Google Shape;16765;p297"/>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6" name="Google Shape;16766;p297"/>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7" name="Google Shape;16767;p297"/>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8" name="Google Shape;16768;p297"/>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69" name="Google Shape;16769;p297"/>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0" name="Google Shape;16770;p297"/>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1" name="Google Shape;16771;p297"/>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2" name="Google Shape;16772;p297"/>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3" name="Google Shape;16773;p297"/>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4" name="Google Shape;16774;p297"/>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5" name="Google Shape;16775;p297"/>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6" name="Google Shape;16776;p297"/>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7" name="Google Shape;16777;p297"/>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8" name="Google Shape;16778;p297"/>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79" name="Google Shape;16779;p297"/>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0" name="Google Shape;16780;p297"/>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1" name="Google Shape;16781;p297"/>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2" name="Google Shape;16782;p297"/>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3" name="Google Shape;16783;p297"/>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4" name="Google Shape;16784;p297"/>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5" name="Google Shape;16785;p297"/>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6" name="Google Shape;16786;p297"/>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7" name="Google Shape;16787;p297"/>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8" name="Google Shape;16788;p297"/>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89" name="Google Shape;16789;p297"/>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0" name="Google Shape;16790;p297"/>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1" name="Google Shape;16791;p297"/>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2" name="Google Shape;16792;p297"/>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3" name="Google Shape;16793;p297"/>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4" name="Google Shape;16794;p297"/>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5" name="Google Shape;16795;p297"/>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6" name="Google Shape;16796;p297"/>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7" name="Google Shape;16797;p297"/>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8" name="Google Shape;16798;p297"/>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799" name="Google Shape;16799;p297"/>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0" name="Google Shape;16800;p297"/>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1" name="Google Shape;16801;p297"/>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2" name="Google Shape;16802;p297"/>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3" name="Google Shape;16803;p297"/>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4" name="Google Shape;16804;p297"/>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5" name="Google Shape;16805;p297"/>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6" name="Google Shape;16806;p297"/>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7" name="Google Shape;16807;p297"/>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8" name="Google Shape;16808;p297"/>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09" name="Google Shape;16809;p297"/>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0" name="Google Shape;16810;p297"/>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1" name="Google Shape;16811;p297"/>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2" name="Google Shape;16812;p297"/>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3" name="Google Shape;16813;p297"/>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4" name="Google Shape;16814;p297"/>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5" name="Google Shape;16815;p297"/>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6" name="Google Shape;16816;p297"/>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7" name="Google Shape;16817;p297"/>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8" name="Google Shape;16818;p297"/>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19" name="Google Shape;16819;p297"/>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0" name="Google Shape;16820;p297"/>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1" name="Google Shape;16821;p297"/>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2" name="Google Shape;16822;p297"/>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3" name="Google Shape;16823;p297"/>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4" name="Google Shape;16824;p297"/>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5" name="Google Shape;16825;p297"/>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6" name="Google Shape;16826;p297"/>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7" name="Google Shape;16827;p297"/>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8" name="Google Shape;16828;p297"/>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29" name="Google Shape;16829;p297"/>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0" name="Google Shape;16830;p297"/>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1" name="Google Shape;16831;p297"/>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2" name="Google Shape;16832;p297"/>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3" name="Google Shape;16833;p297"/>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4" name="Google Shape;16834;p297"/>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5" name="Google Shape;16835;p297"/>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6" name="Google Shape;16836;p297"/>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7" name="Google Shape;16837;p297"/>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8" name="Google Shape;16838;p297"/>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39" name="Google Shape;16839;p297"/>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0" name="Google Shape;16840;p297"/>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1" name="Google Shape;16841;p297"/>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2" name="Google Shape;16842;p297"/>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3" name="Google Shape;16843;p297"/>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4" name="Google Shape;16844;p297"/>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5" name="Google Shape;16845;p297"/>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6" name="Google Shape;16846;p297"/>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7" name="Google Shape;16847;p297"/>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8" name="Google Shape;16848;p297"/>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49" name="Google Shape;16849;p297"/>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0" name="Google Shape;16850;p297"/>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1" name="Google Shape;16851;p297"/>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2" name="Google Shape;16852;p297"/>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3" name="Google Shape;16853;p297"/>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4" name="Google Shape;16854;p297"/>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5" name="Google Shape;16855;p297"/>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6" name="Google Shape;16856;p297"/>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7" name="Google Shape;16857;p297"/>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8" name="Google Shape;16858;p297"/>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59" name="Google Shape;16859;p297"/>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60" name="Google Shape;16860;p297"/>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61" name="Google Shape;16861;p297"/>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62" name="Google Shape;16862;p297"/>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63" name="Google Shape;16863;p297"/>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64" name="Google Shape;16864;p297"/>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65" name="Google Shape;16865;p297"/>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66" name="Google Shape;16866;p297"/>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867" name="Google Shape;16867;p297"/>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6868" name="Google Shape;16868;p297"/>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869"/>
        <p:cNvGrpSpPr/>
        <p:nvPr/>
      </p:nvGrpSpPr>
      <p:grpSpPr>
        <a:xfrm>
          <a:off x="0" y="0"/>
          <a:ext cx="0" cy="0"/>
          <a:chOff x="0" y="0"/>
          <a:chExt cx="0" cy="0"/>
        </a:xfrm>
      </p:grpSpPr>
      <p:sp>
        <p:nvSpPr>
          <p:cNvPr id="16870" name="Google Shape;16870;p29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871" name="Google Shape;16871;p298"/>
          <p:cNvGrpSpPr/>
          <p:nvPr/>
        </p:nvGrpSpPr>
        <p:grpSpPr>
          <a:xfrm>
            <a:off x="10721565" y="6371462"/>
            <a:ext cx="797703" cy="227212"/>
            <a:chOff x="238125" y="1822850"/>
            <a:chExt cx="7080200" cy="2016675"/>
          </a:xfrm>
        </p:grpSpPr>
        <p:sp>
          <p:nvSpPr>
            <p:cNvPr id="16872" name="Google Shape;16872;p2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73" name="Google Shape;16873;p2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74" name="Google Shape;16874;p2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75" name="Google Shape;16875;p2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76" name="Google Shape;16876;p2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77" name="Google Shape;16877;p2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78" name="Google Shape;16878;p2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879" name="Google Shape;16879;p298"/>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880" name="Google Shape;16880;p298"/>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6881" name="Google Shape;16881;p298"/>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82" name="Google Shape;16882;p298"/>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6883" name="Google Shape;16883;p29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3111"/>
        <p:cNvGrpSpPr/>
        <p:nvPr/>
      </p:nvGrpSpPr>
      <p:grpSpPr>
        <a:xfrm>
          <a:off x="0" y="0"/>
          <a:ext cx="0" cy="0"/>
          <a:chOff x="0" y="0"/>
          <a:chExt cx="0" cy="0"/>
        </a:xfrm>
      </p:grpSpPr>
      <p:sp>
        <p:nvSpPr>
          <p:cNvPr id="3112" name="Google Shape;3112;p59"/>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13" name="Google Shape;3113;p59"/>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14" name="Google Shape;3114;p5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115" name="Google Shape;3115;p59"/>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6884"/>
        <p:cNvGrpSpPr/>
        <p:nvPr/>
      </p:nvGrpSpPr>
      <p:grpSpPr>
        <a:xfrm>
          <a:off x="0" y="0"/>
          <a:ext cx="0" cy="0"/>
          <a:chOff x="0" y="0"/>
          <a:chExt cx="0" cy="0"/>
        </a:xfrm>
      </p:grpSpPr>
      <p:grpSp>
        <p:nvGrpSpPr>
          <p:cNvPr id="16885" name="Google Shape;16885;p299"/>
          <p:cNvGrpSpPr/>
          <p:nvPr/>
        </p:nvGrpSpPr>
        <p:grpSpPr>
          <a:xfrm>
            <a:off x="3635605" y="8"/>
            <a:ext cx="4929377" cy="6858189"/>
            <a:chOff x="1926275" y="238125"/>
            <a:chExt cx="3765950" cy="5239525"/>
          </a:xfrm>
        </p:grpSpPr>
        <p:sp>
          <p:nvSpPr>
            <p:cNvPr id="16886" name="Google Shape;16886;p29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87" name="Google Shape;16887;p29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88" name="Google Shape;16888;p29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89" name="Google Shape;16889;p29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0" name="Google Shape;16890;p29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1" name="Google Shape;16891;p29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2" name="Google Shape;16892;p29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3" name="Google Shape;16893;p29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4" name="Google Shape;16894;p29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5" name="Google Shape;16895;p29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6" name="Google Shape;16896;p29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7" name="Google Shape;16897;p29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8" name="Google Shape;16898;p29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899" name="Google Shape;16899;p29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0" name="Google Shape;16900;p29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1" name="Google Shape;16901;p29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2" name="Google Shape;16902;p29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3" name="Google Shape;16903;p29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4" name="Google Shape;16904;p29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5" name="Google Shape;16905;p29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6" name="Google Shape;16906;p29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7" name="Google Shape;16907;p29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8" name="Google Shape;16908;p29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09" name="Google Shape;16909;p29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0" name="Google Shape;16910;p29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1" name="Google Shape;16911;p29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2" name="Google Shape;16912;p29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3" name="Google Shape;16913;p29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4" name="Google Shape;16914;p29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5" name="Google Shape;16915;p29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6" name="Google Shape;16916;p29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7" name="Google Shape;16917;p29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8" name="Google Shape;16918;p29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19" name="Google Shape;16919;p29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0" name="Google Shape;16920;p29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1" name="Google Shape;16921;p29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2" name="Google Shape;16922;p29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3" name="Google Shape;16923;p29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4" name="Google Shape;16924;p29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5" name="Google Shape;16925;p29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6" name="Google Shape;16926;p29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7" name="Google Shape;16927;p29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8" name="Google Shape;16928;p29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29" name="Google Shape;16929;p29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0" name="Google Shape;16930;p29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1" name="Google Shape;16931;p29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2" name="Google Shape;16932;p29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3" name="Google Shape;16933;p29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4" name="Google Shape;16934;p29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5" name="Google Shape;16935;p29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6" name="Google Shape;16936;p29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7" name="Google Shape;16937;p29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8" name="Google Shape;16938;p29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39" name="Google Shape;16939;p29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40" name="Google Shape;16940;p29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41" name="Google Shape;16941;p29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42" name="Google Shape;16942;p29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43" name="Google Shape;16943;p29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44" name="Google Shape;16944;p29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45" name="Google Shape;16945;p29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946" name="Google Shape;16946;p299"/>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6947" name="Google Shape;16947;p299"/>
          <p:cNvGrpSpPr/>
          <p:nvPr/>
        </p:nvGrpSpPr>
        <p:grpSpPr>
          <a:xfrm>
            <a:off x="3581683" y="3"/>
            <a:ext cx="2805213" cy="6858288"/>
            <a:chOff x="2726150" y="238125"/>
            <a:chExt cx="2142475" cy="5238000"/>
          </a:xfrm>
        </p:grpSpPr>
        <p:sp>
          <p:nvSpPr>
            <p:cNvPr id="16948" name="Google Shape;16948;p29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49" name="Google Shape;16949;p29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50" name="Google Shape;16950;p29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951" name="Google Shape;16951;p299"/>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952" name="Google Shape;16952;p299"/>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6953" name="Google Shape;16953;p29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6954" name="Google Shape;16954;p299"/>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55" name="Google Shape;16955;p299"/>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6956" name="Google Shape;16956;p299"/>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6957" name="Google Shape;16957;p299"/>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6958"/>
        <p:cNvGrpSpPr/>
        <p:nvPr/>
      </p:nvGrpSpPr>
      <p:grpSpPr>
        <a:xfrm>
          <a:off x="0" y="0"/>
          <a:ext cx="0" cy="0"/>
          <a:chOff x="0" y="0"/>
          <a:chExt cx="0" cy="0"/>
        </a:xfrm>
      </p:grpSpPr>
      <p:sp>
        <p:nvSpPr>
          <p:cNvPr id="16959" name="Google Shape;16959;p300"/>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6960" name="Google Shape;16960;p300"/>
          <p:cNvGrpSpPr/>
          <p:nvPr/>
        </p:nvGrpSpPr>
        <p:grpSpPr>
          <a:xfrm>
            <a:off x="3581683" y="3"/>
            <a:ext cx="2805213" cy="6858288"/>
            <a:chOff x="2726150" y="238125"/>
            <a:chExt cx="2142475" cy="5238000"/>
          </a:xfrm>
        </p:grpSpPr>
        <p:sp>
          <p:nvSpPr>
            <p:cNvPr id="16961" name="Google Shape;16961;p300"/>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62" name="Google Shape;16962;p300"/>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63" name="Google Shape;16963;p300"/>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964" name="Google Shape;16964;p300"/>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965" name="Google Shape;16965;p300"/>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6966" name="Google Shape;16966;p30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6967" name="Google Shape;16967;p300"/>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68" name="Google Shape;16968;p300"/>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6969" name="Google Shape;16969;p300"/>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6970" name="Google Shape;16970;p300"/>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6971"/>
        <p:cNvGrpSpPr/>
        <p:nvPr/>
      </p:nvGrpSpPr>
      <p:grpSpPr>
        <a:xfrm>
          <a:off x="0" y="0"/>
          <a:ext cx="0" cy="0"/>
          <a:chOff x="0" y="0"/>
          <a:chExt cx="0" cy="0"/>
        </a:xfrm>
      </p:grpSpPr>
      <p:sp>
        <p:nvSpPr>
          <p:cNvPr id="16972" name="Google Shape;16972;p301"/>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973" name="Google Shape;16973;p301"/>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6974" name="Google Shape;16974;p301"/>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6975" name="Google Shape;16975;p30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976" name="Google Shape;16976;p301"/>
          <p:cNvGrpSpPr/>
          <p:nvPr/>
        </p:nvGrpSpPr>
        <p:grpSpPr>
          <a:xfrm>
            <a:off x="10721565" y="6371462"/>
            <a:ext cx="797703" cy="227212"/>
            <a:chOff x="238125" y="1822850"/>
            <a:chExt cx="7080200" cy="2016675"/>
          </a:xfrm>
        </p:grpSpPr>
        <p:sp>
          <p:nvSpPr>
            <p:cNvPr id="16977" name="Google Shape;16977;p30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78" name="Google Shape;16978;p30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79" name="Google Shape;16979;p30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80" name="Google Shape;16980;p30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81" name="Google Shape;16981;p30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82" name="Google Shape;16982;p30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83" name="Google Shape;16983;p30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6984" name="Google Shape;16984;p30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6985"/>
        <p:cNvGrpSpPr/>
        <p:nvPr/>
      </p:nvGrpSpPr>
      <p:grpSpPr>
        <a:xfrm>
          <a:off x="0" y="0"/>
          <a:ext cx="0" cy="0"/>
          <a:chOff x="0" y="0"/>
          <a:chExt cx="0" cy="0"/>
        </a:xfrm>
      </p:grpSpPr>
      <p:sp>
        <p:nvSpPr>
          <p:cNvPr id="16986" name="Google Shape;16986;p302"/>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87" name="Google Shape;16987;p302"/>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988" name="Google Shape;16988;p30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6989" name="Google Shape;16989;p30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6990"/>
        <p:cNvGrpSpPr/>
        <p:nvPr/>
      </p:nvGrpSpPr>
      <p:grpSpPr>
        <a:xfrm>
          <a:off x="0" y="0"/>
          <a:ext cx="0" cy="0"/>
          <a:chOff x="0" y="0"/>
          <a:chExt cx="0" cy="0"/>
        </a:xfrm>
      </p:grpSpPr>
      <p:sp>
        <p:nvSpPr>
          <p:cNvPr id="16991" name="Google Shape;16991;p303"/>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16992" name="Google Shape;16992;p30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6993" name="Google Shape;16993;p303"/>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16994" name="Google Shape;16994;p303"/>
          <p:cNvGrpSpPr/>
          <p:nvPr/>
        </p:nvGrpSpPr>
        <p:grpSpPr>
          <a:xfrm>
            <a:off x="10721565" y="6371462"/>
            <a:ext cx="797703" cy="227212"/>
            <a:chOff x="238125" y="1822850"/>
            <a:chExt cx="7080200" cy="2016675"/>
          </a:xfrm>
        </p:grpSpPr>
        <p:sp>
          <p:nvSpPr>
            <p:cNvPr id="16995" name="Google Shape;16995;p30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96" name="Google Shape;16996;p30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97" name="Google Shape;16997;p30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98" name="Google Shape;16998;p30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6999" name="Google Shape;16999;p30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00" name="Google Shape;17000;p30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01" name="Google Shape;17001;p30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7002" name="Google Shape;17002;p30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7003"/>
        <p:cNvGrpSpPr/>
        <p:nvPr/>
      </p:nvGrpSpPr>
      <p:grpSpPr>
        <a:xfrm>
          <a:off x="0" y="0"/>
          <a:ext cx="0" cy="0"/>
          <a:chOff x="0" y="0"/>
          <a:chExt cx="0" cy="0"/>
        </a:xfrm>
      </p:grpSpPr>
      <p:sp>
        <p:nvSpPr>
          <p:cNvPr id="17004" name="Google Shape;17004;p304"/>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17005" name="Google Shape;17005;p30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7006"/>
        <p:cNvGrpSpPr/>
        <p:nvPr/>
      </p:nvGrpSpPr>
      <p:grpSpPr>
        <a:xfrm>
          <a:off x="0" y="0"/>
          <a:ext cx="0" cy="0"/>
          <a:chOff x="0" y="0"/>
          <a:chExt cx="0" cy="0"/>
        </a:xfrm>
      </p:grpSpPr>
      <p:grpSp>
        <p:nvGrpSpPr>
          <p:cNvPr id="17007" name="Google Shape;17007;p305"/>
          <p:cNvGrpSpPr/>
          <p:nvPr/>
        </p:nvGrpSpPr>
        <p:grpSpPr>
          <a:xfrm>
            <a:off x="4931637" y="8"/>
            <a:ext cx="4929377" cy="6858189"/>
            <a:chOff x="1926275" y="238125"/>
            <a:chExt cx="3765950" cy="5239525"/>
          </a:xfrm>
        </p:grpSpPr>
        <p:sp>
          <p:nvSpPr>
            <p:cNvPr id="17008" name="Google Shape;17008;p3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09" name="Google Shape;17009;p3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0" name="Google Shape;17010;p3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1" name="Google Shape;17011;p3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2" name="Google Shape;17012;p3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3" name="Google Shape;17013;p3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4" name="Google Shape;17014;p3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5" name="Google Shape;17015;p3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6" name="Google Shape;17016;p3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7" name="Google Shape;17017;p3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8" name="Google Shape;17018;p3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19" name="Google Shape;17019;p3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0" name="Google Shape;17020;p3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1" name="Google Shape;17021;p3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2" name="Google Shape;17022;p3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3" name="Google Shape;17023;p3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4" name="Google Shape;17024;p3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5" name="Google Shape;17025;p3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6" name="Google Shape;17026;p3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7" name="Google Shape;17027;p3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8" name="Google Shape;17028;p3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29" name="Google Shape;17029;p3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0" name="Google Shape;17030;p3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1" name="Google Shape;17031;p3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2" name="Google Shape;17032;p3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3" name="Google Shape;17033;p3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4" name="Google Shape;17034;p3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5" name="Google Shape;17035;p3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6" name="Google Shape;17036;p3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7" name="Google Shape;17037;p3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8" name="Google Shape;17038;p3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39" name="Google Shape;17039;p3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0" name="Google Shape;17040;p3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1" name="Google Shape;17041;p3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2" name="Google Shape;17042;p3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3" name="Google Shape;17043;p3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4" name="Google Shape;17044;p3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5" name="Google Shape;17045;p3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6" name="Google Shape;17046;p3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7" name="Google Shape;17047;p3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8" name="Google Shape;17048;p3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49" name="Google Shape;17049;p3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0" name="Google Shape;17050;p3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1" name="Google Shape;17051;p3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2" name="Google Shape;17052;p3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3" name="Google Shape;17053;p3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4" name="Google Shape;17054;p3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5" name="Google Shape;17055;p3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6" name="Google Shape;17056;p3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7" name="Google Shape;17057;p3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8" name="Google Shape;17058;p3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59" name="Google Shape;17059;p3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60" name="Google Shape;17060;p3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61" name="Google Shape;17061;p3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62" name="Google Shape;17062;p3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63" name="Google Shape;17063;p3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64" name="Google Shape;17064;p3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65" name="Google Shape;17065;p3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66" name="Google Shape;17066;p3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67" name="Google Shape;17067;p3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7068" name="Google Shape;17068;p305"/>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69" name="Google Shape;17069;p30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070" name="Google Shape;17070;p305"/>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17071" name="Google Shape;17071;p30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7072" name="Google Shape;17072;p305"/>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7073"/>
        <p:cNvGrpSpPr/>
        <p:nvPr/>
      </p:nvGrpSpPr>
      <p:grpSpPr>
        <a:xfrm>
          <a:off x="0" y="0"/>
          <a:ext cx="0" cy="0"/>
          <a:chOff x="0" y="0"/>
          <a:chExt cx="0" cy="0"/>
        </a:xfrm>
      </p:grpSpPr>
      <p:sp>
        <p:nvSpPr>
          <p:cNvPr id="17074" name="Google Shape;17074;p306"/>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75" name="Google Shape;17075;p30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7076" name="Google Shape;17076;p306"/>
          <p:cNvGrpSpPr/>
          <p:nvPr/>
        </p:nvGrpSpPr>
        <p:grpSpPr>
          <a:xfrm>
            <a:off x="1714562" y="2858830"/>
            <a:ext cx="3825196" cy="1089543"/>
            <a:chOff x="238125" y="1822850"/>
            <a:chExt cx="7080200" cy="2016675"/>
          </a:xfrm>
        </p:grpSpPr>
        <p:sp>
          <p:nvSpPr>
            <p:cNvPr id="17077" name="Google Shape;17077;p3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78" name="Google Shape;17078;p3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79" name="Google Shape;17079;p3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80" name="Google Shape;17080;p3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81" name="Google Shape;17081;p3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82" name="Google Shape;17082;p3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83" name="Google Shape;17083;p3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7084" name="Google Shape;17084;p306"/>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17085" name="Google Shape;17085;p30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17086"/>
        <p:cNvGrpSpPr/>
        <p:nvPr/>
      </p:nvGrpSpPr>
      <p:grpSpPr>
        <a:xfrm>
          <a:off x="0" y="0"/>
          <a:ext cx="0" cy="0"/>
          <a:chOff x="0" y="0"/>
          <a:chExt cx="0" cy="0"/>
        </a:xfrm>
      </p:grpSpPr>
      <p:sp>
        <p:nvSpPr>
          <p:cNvPr id="17087" name="Google Shape;17087;p307"/>
          <p:cNvSpPr/>
          <p:nvPr/>
        </p:nvSpPr>
        <p:spPr>
          <a:xfrm>
            <a:off x="5601729" y="0"/>
            <a:ext cx="5082400"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933" b="0" i="0" u="none" strike="noStrike" cap="none">
              <a:solidFill>
                <a:schemeClr val="lt1"/>
              </a:solidFill>
              <a:latin typeface="Arial"/>
              <a:ea typeface="Arial"/>
              <a:cs typeface="Arial"/>
              <a:sym typeface="Arial"/>
            </a:endParaRPr>
          </a:p>
        </p:txBody>
      </p:sp>
      <p:sp>
        <p:nvSpPr>
          <p:cNvPr id="17088" name="Google Shape;17088;p307"/>
          <p:cNvSpPr txBox="1">
            <a:spLocks noGrp="1"/>
          </p:cNvSpPr>
          <p:nvPr>
            <p:ph type="body" idx="1"/>
          </p:nvPr>
        </p:nvSpPr>
        <p:spPr>
          <a:xfrm>
            <a:off x="1166447" y="1678327"/>
            <a:ext cx="9859200" cy="39812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1067"/>
              </a:spcBef>
              <a:spcAft>
                <a:spcPts val="0"/>
              </a:spcAft>
              <a:buClr>
                <a:schemeClr val="lt1"/>
              </a:buClr>
              <a:buSzPts val="1500"/>
              <a:buChar char="•"/>
              <a:defRPr sz="2000" b="0" i="0">
                <a:latin typeface="Inter"/>
                <a:ea typeface="Inter"/>
                <a:cs typeface="Inter"/>
                <a:sym typeface="Inter"/>
              </a:defRPr>
            </a:lvl1pPr>
            <a:lvl2pPr marL="914400" lvl="1" indent="-317500" algn="l">
              <a:lnSpc>
                <a:spcPct val="90000"/>
              </a:lnSpc>
              <a:spcBef>
                <a:spcPts val="533"/>
              </a:spcBef>
              <a:spcAft>
                <a:spcPts val="0"/>
              </a:spcAft>
              <a:buClr>
                <a:schemeClr val="lt1"/>
              </a:buClr>
              <a:buSzPts val="1400"/>
              <a:buChar char="•"/>
              <a:defRPr sz="1867" b="0" i="0">
                <a:latin typeface="Inter"/>
                <a:ea typeface="Inter"/>
                <a:cs typeface="Inter"/>
                <a:sym typeface="Inter"/>
              </a:defRPr>
            </a:lvl2pPr>
            <a:lvl3pPr marL="1371600" lvl="2" indent="-304800" algn="l">
              <a:lnSpc>
                <a:spcPct val="90000"/>
              </a:lnSpc>
              <a:spcBef>
                <a:spcPts val="533"/>
              </a:spcBef>
              <a:spcAft>
                <a:spcPts val="0"/>
              </a:spcAft>
              <a:buClr>
                <a:schemeClr val="lt1"/>
              </a:buClr>
              <a:buSzPts val="1200"/>
              <a:buChar char="•"/>
              <a:defRPr sz="1600" b="0" i="0">
                <a:latin typeface="Inter"/>
                <a:ea typeface="Inter"/>
                <a:cs typeface="Inter"/>
                <a:sym typeface="Inter"/>
              </a:defRPr>
            </a:lvl3pPr>
            <a:lvl4pPr marL="1828800" lvl="3" indent="-298450" algn="l">
              <a:lnSpc>
                <a:spcPct val="90000"/>
              </a:lnSpc>
              <a:spcBef>
                <a:spcPts val="533"/>
              </a:spcBef>
              <a:spcAft>
                <a:spcPts val="0"/>
              </a:spcAft>
              <a:buClr>
                <a:schemeClr val="lt1"/>
              </a:buClr>
              <a:buSzPts val="1100"/>
              <a:buChar char="•"/>
              <a:defRPr sz="1467" b="0" i="0">
                <a:latin typeface="Inter"/>
                <a:ea typeface="Inter"/>
                <a:cs typeface="Inter"/>
                <a:sym typeface="Inter"/>
              </a:defRPr>
            </a:lvl4pPr>
            <a:lvl5pPr marL="2286000" lvl="4" indent="-298450" algn="l">
              <a:lnSpc>
                <a:spcPct val="90000"/>
              </a:lnSpc>
              <a:spcBef>
                <a:spcPts val="533"/>
              </a:spcBef>
              <a:spcAft>
                <a:spcPts val="0"/>
              </a:spcAft>
              <a:buClr>
                <a:schemeClr val="lt1"/>
              </a:buClr>
              <a:buSzPts val="1100"/>
              <a:buChar char="•"/>
              <a:defRPr sz="1467" b="0" i="0">
                <a:latin typeface="Inter"/>
                <a:ea typeface="Inter"/>
                <a:cs typeface="Inter"/>
                <a:sym typeface="Inter"/>
              </a:defRPr>
            </a:lvl5pPr>
            <a:lvl6pPr marL="2743200" lvl="5" indent="-317500" algn="l">
              <a:lnSpc>
                <a:spcPct val="90000"/>
              </a:lnSpc>
              <a:spcBef>
                <a:spcPts val="533"/>
              </a:spcBef>
              <a:spcAft>
                <a:spcPts val="0"/>
              </a:spcAft>
              <a:buClr>
                <a:schemeClr val="dk1"/>
              </a:buClr>
              <a:buSzPts val="1400"/>
              <a:buChar char="•"/>
              <a:defRPr/>
            </a:lvl6pPr>
            <a:lvl7pPr marL="3200400" lvl="6" indent="-317500" algn="l">
              <a:lnSpc>
                <a:spcPct val="90000"/>
              </a:lnSpc>
              <a:spcBef>
                <a:spcPts val="533"/>
              </a:spcBef>
              <a:spcAft>
                <a:spcPts val="0"/>
              </a:spcAft>
              <a:buClr>
                <a:schemeClr val="dk1"/>
              </a:buClr>
              <a:buSzPts val="1400"/>
              <a:buChar char="•"/>
              <a:defRPr/>
            </a:lvl7pPr>
            <a:lvl8pPr marL="3657600" lvl="7" indent="-317500" algn="l">
              <a:lnSpc>
                <a:spcPct val="90000"/>
              </a:lnSpc>
              <a:spcBef>
                <a:spcPts val="533"/>
              </a:spcBef>
              <a:spcAft>
                <a:spcPts val="0"/>
              </a:spcAft>
              <a:buClr>
                <a:schemeClr val="dk1"/>
              </a:buClr>
              <a:buSzPts val="1400"/>
              <a:buChar char="•"/>
              <a:defRPr/>
            </a:lvl8pPr>
            <a:lvl9pPr marL="4114800" lvl="8" indent="-317500" algn="l">
              <a:lnSpc>
                <a:spcPct val="90000"/>
              </a:lnSpc>
              <a:spcBef>
                <a:spcPts val="533"/>
              </a:spcBef>
              <a:spcAft>
                <a:spcPts val="0"/>
              </a:spcAft>
              <a:buClr>
                <a:schemeClr val="dk1"/>
              </a:buClr>
              <a:buSzPts val="1400"/>
              <a:buChar char="•"/>
              <a:defRPr/>
            </a:lvl9pPr>
          </a:lstStyle>
          <a:p>
            <a:endParaRPr/>
          </a:p>
        </p:txBody>
      </p:sp>
      <p:sp>
        <p:nvSpPr>
          <p:cNvPr id="17089" name="Google Shape;17089;p307"/>
          <p:cNvSpPr txBox="1">
            <a:spLocks noGrp="1"/>
          </p:cNvSpPr>
          <p:nvPr>
            <p:ph type="ctrTitle"/>
          </p:nvPr>
        </p:nvSpPr>
        <p:spPr>
          <a:xfrm>
            <a:off x="1166447" y="564732"/>
            <a:ext cx="9859200" cy="7588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4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7094"/>
        <p:cNvGrpSpPr/>
        <p:nvPr/>
      </p:nvGrpSpPr>
      <p:grpSpPr>
        <a:xfrm>
          <a:off x="0" y="0"/>
          <a:ext cx="0" cy="0"/>
          <a:chOff x="0" y="0"/>
          <a:chExt cx="0" cy="0"/>
        </a:xfrm>
      </p:grpSpPr>
      <p:sp>
        <p:nvSpPr>
          <p:cNvPr id="17095" name="Google Shape;17095;p247"/>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096" name="Google Shape;17096;p24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7097" name="Google Shape;17097;p247"/>
          <p:cNvGrpSpPr/>
          <p:nvPr/>
        </p:nvGrpSpPr>
        <p:grpSpPr>
          <a:xfrm>
            <a:off x="10721565" y="6371462"/>
            <a:ext cx="797703" cy="227212"/>
            <a:chOff x="238125" y="1822850"/>
            <a:chExt cx="7080200" cy="2016675"/>
          </a:xfrm>
        </p:grpSpPr>
        <p:sp>
          <p:nvSpPr>
            <p:cNvPr id="17098" name="Google Shape;17098;p24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099" name="Google Shape;17099;p24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00" name="Google Shape;17100;p24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01" name="Google Shape;17101;p24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02" name="Google Shape;17102;p24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03" name="Google Shape;17103;p24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04" name="Google Shape;17104;p24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7105" name="Google Shape;17105;p24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116"/>
        <p:cNvGrpSpPr/>
        <p:nvPr/>
      </p:nvGrpSpPr>
      <p:grpSpPr>
        <a:xfrm>
          <a:off x="0" y="0"/>
          <a:ext cx="0" cy="0"/>
          <a:chOff x="0" y="0"/>
          <a:chExt cx="0" cy="0"/>
        </a:xfrm>
      </p:grpSpPr>
      <p:sp>
        <p:nvSpPr>
          <p:cNvPr id="3117" name="Google Shape;3117;p60"/>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3118" name="Google Shape;3118;p6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119" name="Google Shape;3119;p60"/>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3120" name="Google Shape;3120;p60"/>
          <p:cNvGrpSpPr/>
          <p:nvPr/>
        </p:nvGrpSpPr>
        <p:grpSpPr>
          <a:xfrm>
            <a:off x="10721565" y="6371462"/>
            <a:ext cx="797703" cy="227212"/>
            <a:chOff x="238125" y="1822850"/>
            <a:chExt cx="7080200" cy="2016675"/>
          </a:xfrm>
        </p:grpSpPr>
        <p:sp>
          <p:nvSpPr>
            <p:cNvPr id="3121" name="Google Shape;3121;p6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2" name="Google Shape;3122;p6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3" name="Google Shape;3123;p6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4" name="Google Shape;3124;p6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5" name="Google Shape;3125;p6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6" name="Google Shape;3126;p6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27" name="Google Shape;3127;p6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128" name="Google Shape;3128;p6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17106"/>
        <p:cNvGrpSpPr/>
        <p:nvPr/>
      </p:nvGrpSpPr>
      <p:grpSpPr>
        <a:xfrm>
          <a:off x="0" y="0"/>
          <a:ext cx="0" cy="0"/>
          <a:chOff x="0" y="0"/>
          <a:chExt cx="0" cy="0"/>
        </a:xfrm>
      </p:grpSpPr>
      <p:sp>
        <p:nvSpPr>
          <p:cNvPr id="17107" name="Google Shape;17107;p308"/>
          <p:cNvSpPr txBox="1">
            <a:spLocks noGrp="1"/>
          </p:cNvSpPr>
          <p:nvPr>
            <p:ph type="title"/>
          </p:nvPr>
        </p:nvSpPr>
        <p:spPr>
          <a:xfrm>
            <a:off x="53312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108" name="Google Shape;17108;p308"/>
          <p:cNvSpPr txBox="1">
            <a:spLocks noGrp="1"/>
          </p:cNvSpPr>
          <p:nvPr>
            <p:ph type="body" idx="1"/>
          </p:nvPr>
        </p:nvSpPr>
        <p:spPr>
          <a:xfrm>
            <a:off x="533128"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109" name="Google Shape;17109;p30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110" name="Google Shape;17110;p308"/>
          <p:cNvSpPr/>
          <p:nvPr/>
        </p:nvSpPr>
        <p:spPr>
          <a:xfrm>
            <a:off x="734115"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11" name="Google Shape;17111;p308"/>
          <p:cNvSpPr txBox="1">
            <a:spLocks noGrp="1"/>
          </p:cNvSpPr>
          <p:nvPr>
            <p:ph type="subTitle" idx="2"/>
          </p:nvPr>
        </p:nvSpPr>
        <p:spPr>
          <a:xfrm>
            <a:off x="856828"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7112" name="Google Shape;17112;p30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7113"/>
        <p:cNvGrpSpPr/>
        <p:nvPr/>
      </p:nvGrpSpPr>
      <p:grpSpPr>
        <a:xfrm>
          <a:off x="0" y="0"/>
          <a:ext cx="0" cy="0"/>
          <a:chOff x="0" y="0"/>
          <a:chExt cx="0" cy="0"/>
        </a:xfrm>
      </p:grpSpPr>
      <p:sp>
        <p:nvSpPr>
          <p:cNvPr id="17114" name="Google Shape;17114;p30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17115"/>
        <p:cNvGrpSpPr/>
        <p:nvPr/>
      </p:nvGrpSpPr>
      <p:grpSpPr>
        <a:xfrm>
          <a:off x="0" y="0"/>
          <a:ext cx="0" cy="0"/>
          <a:chOff x="0" y="0"/>
          <a:chExt cx="0" cy="0"/>
        </a:xfrm>
      </p:grpSpPr>
      <p:sp>
        <p:nvSpPr>
          <p:cNvPr id="17116" name="Google Shape;17116;p310"/>
          <p:cNvSpPr txBox="1">
            <a:spLocks noGrp="1"/>
          </p:cNvSpPr>
          <p:nvPr>
            <p:ph type="ctrTitle"/>
          </p:nvPr>
        </p:nvSpPr>
        <p:spPr>
          <a:xfrm>
            <a:off x="415600" y="969167"/>
            <a:ext cx="62888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7117" name="Google Shape;17117;p310"/>
          <p:cNvSpPr txBox="1">
            <a:spLocks noGrp="1"/>
          </p:cNvSpPr>
          <p:nvPr>
            <p:ph type="subTitle" idx="1"/>
          </p:nvPr>
        </p:nvSpPr>
        <p:spPr>
          <a:xfrm>
            <a:off x="415600" y="3755233"/>
            <a:ext cx="62888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7118" name="Google Shape;17118;p310"/>
          <p:cNvGrpSpPr/>
          <p:nvPr/>
        </p:nvGrpSpPr>
        <p:grpSpPr>
          <a:xfrm>
            <a:off x="10444159" y="6086020"/>
            <a:ext cx="1368839" cy="389891"/>
            <a:chOff x="238125" y="1822850"/>
            <a:chExt cx="7080200" cy="2016675"/>
          </a:xfrm>
        </p:grpSpPr>
        <p:sp>
          <p:nvSpPr>
            <p:cNvPr id="17119" name="Google Shape;17119;p31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20" name="Google Shape;17120;p31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21" name="Google Shape;17121;p31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22" name="Google Shape;17122;p31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23" name="Google Shape;17123;p31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24" name="Google Shape;17124;p31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25" name="Google Shape;17125;p31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17126"/>
        <p:cNvGrpSpPr/>
        <p:nvPr/>
      </p:nvGrpSpPr>
      <p:grpSpPr>
        <a:xfrm>
          <a:off x="0" y="0"/>
          <a:ext cx="0" cy="0"/>
          <a:chOff x="0" y="0"/>
          <a:chExt cx="0" cy="0"/>
        </a:xfrm>
      </p:grpSpPr>
      <p:sp>
        <p:nvSpPr>
          <p:cNvPr id="17127" name="Google Shape;17127;p311"/>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28" name="Google Shape;17128;p311"/>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7129" name="Google Shape;17129;p311"/>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17130" name="Google Shape;17130;p311"/>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17131"/>
        <p:cNvGrpSpPr/>
        <p:nvPr/>
      </p:nvGrpSpPr>
      <p:grpSpPr>
        <a:xfrm>
          <a:off x="0" y="0"/>
          <a:ext cx="0" cy="0"/>
          <a:chOff x="0" y="0"/>
          <a:chExt cx="0" cy="0"/>
        </a:xfrm>
      </p:grpSpPr>
      <p:sp>
        <p:nvSpPr>
          <p:cNvPr id="17132" name="Google Shape;17132;p312"/>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7133" name="Google Shape;17133;p312"/>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7134" name="Google Shape;17134;p312"/>
          <p:cNvGrpSpPr/>
          <p:nvPr/>
        </p:nvGrpSpPr>
        <p:grpSpPr>
          <a:xfrm>
            <a:off x="606668" y="535880"/>
            <a:ext cx="1211187" cy="344985"/>
            <a:chOff x="238125" y="1822850"/>
            <a:chExt cx="7080200" cy="2016675"/>
          </a:xfrm>
        </p:grpSpPr>
        <p:sp>
          <p:nvSpPr>
            <p:cNvPr id="17135" name="Google Shape;17135;p3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36" name="Google Shape;17136;p3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37" name="Google Shape;17137;p3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38" name="Google Shape;17138;p3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39" name="Google Shape;17139;p3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40" name="Google Shape;17140;p3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41" name="Google Shape;17141;p3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7142" name="Google Shape;17142;p312"/>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17143"/>
        <p:cNvGrpSpPr/>
        <p:nvPr/>
      </p:nvGrpSpPr>
      <p:grpSpPr>
        <a:xfrm>
          <a:off x="0" y="0"/>
          <a:ext cx="0" cy="0"/>
          <a:chOff x="0" y="0"/>
          <a:chExt cx="0" cy="0"/>
        </a:xfrm>
      </p:grpSpPr>
      <p:sp>
        <p:nvSpPr>
          <p:cNvPr id="17144" name="Google Shape;17144;p313"/>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7145" name="Google Shape;17145;p313"/>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7146" name="Google Shape;17146;p313"/>
          <p:cNvGrpSpPr/>
          <p:nvPr/>
        </p:nvGrpSpPr>
        <p:grpSpPr>
          <a:xfrm>
            <a:off x="606668" y="535880"/>
            <a:ext cx="1211187" cy="344985"/>
            <a:chOff x="238125" y="1822850"/>
            <a:chExt cx="7080200" cy="2016675"/>
          </a:xfrm>
        </p:grpSpPr>
        <p:sp>
          <p:nvSpPr>
            <p:cNvPr id="17147" name="Google Shape;17147;p3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48" name="Google Shape;17148;p3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49" name="Google Shape;17149;p3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50" name="Google Shape;17150;p3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51" name="Google Shape;17151;p3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52" name="Google Shape;17152;p3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53" name="Google Shape;17153;p3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7154" name="Google Shape;17154;p313"/>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17155"/>
        <p:cNvGrpSpPr/>
        <p:nvPr/>
      </p:nvGrpSpPr>
      <p:grpSpPr>
        <a:xfrm>
          <a:off x="0" y="0"/>
          <a:ext cx="0" cy="0"/>
          <a:chOff x="0" y="0"/>
          <a:chExt cx="0" cy="0"/>
        </a:xfrm>
      </p:grpSpPr>
      <p:sp>
        <p:nvSpPr>
          <p:cNvPr id="17156" name="Google Shape;17156;p314"/>
          <p:cNvSpPr/>
          <p:nvPr/>
        </p:nvSpPr>
        <p:spPr>
          <a:xfrm>
            <a:off x="0" y="0"/>
            <a:ext cx="12192000" cy="1439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7157" name="Google Shape;17157;p314"/>
          <p:cNvGrpSpPr/>
          <p:nvPr/>
        </p:nvGrpSpPr>
        <p:grpSpPr>
          <a:xfrm>
            <a:off x="3496869" y="4783272"/>
            <a:ext cx="3170067" cy="871709"/>
            <a:chOff x="2159414" y="3486447"/>
            <a:chExt cx="2606105" cy="720500"/>
          </a:xfrm>
        </p:grpSpPr>
        <p:grpSp>
          <p:nvGrpSpPr>
            <p:cNvPr id="17158" name="Google Shape;17158;p314"/>
            <p:cNvGrpSpPr/>
            <p:nvPr/>
          </p:nvGrpSpPr>
          <p:grpSpPr>
            <a:xfrm>
              <a:off x="2159414" y="3486447"/>
              <a:ext cx="2606105" cy="49200"/>
              <a:chOff x="2159414" y="3486447"/>
              <a:chExt cx="2606105" cy="49200"/>
            </a:xfrm>
          </p:grpSpPr>
          <p:sp>
            <p:nvSpPr>
              <p:cNvPr id="17159" name="Google Shape;17159;p3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0" name="Google Shape;17160;p3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1" name="Google Shape;17161;p3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2" name="Google Shape;17162;p3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3" name="Google Shape;17163;p3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4" name="Google Shape;17164;p3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5" name="Google Shape;17165;p3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6" name="Google Shape;17166;p3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7" name="Google Shape;17167;p3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8" name="Google Shape;17168;p3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69" name="Google Shape;17169;p3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70" name="Google Shape;17170;p3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71" name="Google Shape;17171;p3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72" name="Google Shape;17172;p3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73" name="Google Shape;17173;p3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74" name="Google Shape;17174;p3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7175" name="Google Shape;17175;p314"/>
            <p:cNvGrpSpPr/>
            <p:nvPr/>
          </p:nvGrpSpPr>
          <p:grpSpPr>
            <a:xfrm>
              <a:off x="2159414" y="3652838"/>
              <a:ext cx="2606105" cy="49200"/>
              <a:chOff x="2159414" y="3486447"/>
              <a:chExt cx="2606105" cy="49200"/>
            </a:xfrm>
          </p:grpSpPr>
          <p:sp>
            <p:nvSpPr>
              <p:cNvPr id="17176" name="Google Shape;17176;p3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77" name="Google Shape;17177;p3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78" name="Google Shape;17178;p3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79" name="Google Shape;17179;p3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0" name="Google Shape;17180;p3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1" name="Google Shape;17181;p3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2" name="Google Shape;17182;p3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3" name="Google Shape;17183;p3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4" name="Google Shape;17184;p3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5" name="Google Shape;17185;p3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6" name="Google Shape;17186;p3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7" name="Google Shape;17187;p3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8" name="Google Shape;17188;p3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89" name="Google Shape;17189;p3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90" name="Google Shape;17190;p3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91" name="Google Shape;17191;p3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7192" name="Google Shape;17192;p314"/>
            <p:cNvGrpSpPr/>
            <p:nvPr/>
          </p:nvGrpSpPr>
          <p:grpSpPr>
            <a:xfrm>
              <a:off x="2159414" y="3819188"/>
              <a:ext cx="2606105" cy="49200"/>
              <a:chOff x="2159414" y="3486447"/>
              <a:chExt cx="2606105" cy="49200"/>
            </a:xfrm>
          </p:grpSpPr>
          <p:sp>
            <p:nvSpPr>
              <p:cNvPr id="17193" name="Google Shape;17193;p3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94" name="Google Shape;17194;p3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95" name="Google Shape;17195;p3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96" name="Google Shape;17196;p3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97" name="Google Shape;17197;p3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98" name="Google Shape;17198;p3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199" name="Google Shape;17199;p3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00" name="Google Shape;17200;p3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01" name="Google Shape;17201;p3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02" name="Google Shape;17202;p3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03" name="Google Shape;17203;p3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04" name="Google Shape;17204;p3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05" name="Google Shape;17205;p3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06" name="Google Shape;17206;p3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07" name="Google Shape;17207;p3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08" name="Google Shape;17208;p3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7209" name="Google Shape;17209;p314"/>
            <p:cNvGrpSpPr/>
            <p:nvPr/>
          </p:nvGrpSpPr>
          <p:grpSpPr>
            <a:xfrm>
              <a:off x="2159414" y="3983540"/>
              <a:ext cx="2606105" cy="49200"/>
              <a:chOff x="2159414" y="3486447"/>
              <a:chExt cx="2606105" cy="49200"/>
            </a:xfrm>
          </p:grpSpPr>
          <p:sp>
            <p:nvSpPr>
              <p:cNvPr id="17210" name="Google Shape;17210;p3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11" name="Google Shape;17211;p3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12" name="Google Shape;17212;p3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13" name="Google Shape;17213;p3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14" name="Google Shape;17214;p3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15" name="Google Shape;17215;p3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16" name="Google Shape;17216;p3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17" name="Google Shape;17217;p3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18" name="Google Shape;17218;p3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19" name="Google Shape;17219;p3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20" name="Google Shape;17220;p3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21" name="Google Shape;17221;p3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22" name="Google Shape;17222;p3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23" name="Google Shape;17223;p3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24" name="Google Shape;17224;p3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25" name="Google Shape;17225;p3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7226" name="Google Shape;17226;p314"/>
            <p:cNvGrpSpPr/>
            <p:nvPr/>
          </p:nvGrpSpPr>
          <p:grpSpPr>
            <a:xfrm>
              <a:off x="2159414" y="4157747"/>
              <a:ext cx="2606105" cy="49200"/>
              <a:chOff x="2159414" y="3486447"/>
              <a:chExt cx="2606105" cy="49200"/>
            </a:xfrm>
          </p:grpSpPr>
          <p:sp>
            <p:nvSpPr>
              <p:cNvPr id="17227" name="Google Shape;17227;p31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28" name="Google Shape;17228;p31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29" name="Google Shape;17229;p31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0" name="Google Shape;17230;p31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1" name="Google Shape;17231;p31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2" name="Google Shape;17232;p31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3" name="Google Shape;17233;p31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4" name="Google Shape;17234;p31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5" name="Google Shape;17235;p31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6" name="Google Shape;17236;p31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7" name="Google Shape;17237;p31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8" name="Google Shape;17238;p31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39" name="Google Shape;17239;p31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40" name="Google Shape;17240;p31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41" name="Google Shape;17241;p31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42" name="Google Shape;17242;p31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7243" name="Google Shape;17243;p314"/>
          <p:cNvSpPr txBox="1">
            <a:spLocks noGrp="1"/>
          </p:cNvSpPr>
          <p:nvPr>
            <p:ph type="ctrTitle"/>
          </p:nvPr>
        </p:nvSpPr>
        <p:spPr>
          <a:xfrm>
            <a:off x="415600" y="2639033"/>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17244" name="Google Shape;17244;p314"/>
          <p:cNvSpPr txBox="1">
            <a:spLocks noGrp="1"/>
          </p:cNvSpPr>
          <p:nvPr>
            <p:ph type="subTitle" idx="1"/>
          </p:nvPr>
        </p:nvSpPr>
        <p:spPr>
          <a:xfrm>
            <a:off x="415600" y="2003000"/>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17245" name="Google Shape;17245;p314"/>
          <p:cNvGrpSpPr/>
          <p:nvPr/>
        </p:nvGrpSpPr>
        <p:grpSpPr>
          <a:xfrm>
            <a:off x="606668" y="535880"/>
            <a:ext cx="1211187" cy="344985"/>
            <a:chOff x="238125" y="1822850"/>
            <a:chExt cx="7080200" cy="2016675"/>
          </a:xfrm>
        </p:grpSpPr>
        <p:sp>
          <p:nvSpPr>
            <p:cNvPr id="17246" name="Google Shape;17246;p3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47" name="Google Shape;17247;p3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48" name="Google Shape;17248;p3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49" name="Google Shape;17249;p3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50" name="Google Shape;17250;p3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51" name="Google Shape;17251;p3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52" name="Google Shape;17252;p3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17253" name="Google Shape;17253;p314"/>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
        <p:nvSpPr>
          <p:cNvPr id="17254" name="Google Shape;17254;p314"/>
          <p:cNvSpPr/>
          <p:nvPr/>
        </p:nvSpPr>
        <p:spPr>
          <a:xfrm>
            <a:off x="9178733" y="2003001"/>
            <a:ext cx="3013251" cy="396012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17255"/>
        <p:cNvGrpSpPr/>
        <p:nvPr/>
      </p:nvGrpSpPr>
      <p:grpSpPr>
        <a:xfrm>
          <a:off x="0" y="0"/>
          <a:ext cx="0" cy="0"/>
          <a:chOff x="0" y="0"/>
          <a:chExt cx="0" cy="0"/>
        </a:xfrm>
      </p:grpSpPr>
      <p:sp>
        <p:nvSpPr>
          <p:cNvPr id="17256" name="Google Shape;17256;p315"/>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7257" name="Google Shape;17257;p315"/>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17258" name="Google Shape;17258;p315"/>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7259" name="Google Shape;17259;p315"/>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7260" name="Google Shape;17260;p315"/>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61" name="Google Shape;17261;p315"/>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62" name="Google Shape;17262;p315"/>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7263" name="Google Shape;17263;p315"/>
          <p:cNvPicPr preferRelativeResize="0"/>
          <p:nvPr/>
        </p:nvPicPr>
        <p:blipFill rotWithShape="1">
          <a:blip r:embed="rId3">
            <a:alphaModFix/>
          </a:blip>
          <a:srcRect l="33473" t="11983" r="24193" b="24544"/>
          <a:stretch/>
        </p:blipFill>
        <p:spPr>
          <a:xfrm>
            <a:off x="10291334" y="1900667"/>
            <a:ext cx="1901036" cy="1901199"/>
          </a:xfrm>
          <a:prstGeom prst="rect">
            <a:avLst/>
          </a:prstGeom>
          <a:noFill/>
          <a:ln>
            <a:noFill/>
          </a:ln>
        </p:spPr>
      </p:pic>
      <p:pic>
        <p:nvPicPr>
          <p:cNvPr id="17264" name="Google Shape;17264;p315"/>
          <p:cNvPicPr preferRelativeResize="0"/>
          <p:nvPr/>
        </p:nvPicPr>
        <p:blipFill rotWithShape="1">
          <a:blip r:embed="rId4">
            <a:alphaModFix/>
          </a:blip>
          <a:srcRect/>
          <a:stretch/>
        </p:blipFill>
        <p:spPr>
          <a:xfrm>
            <a:off x="8389601" y="3636568"/>
            <a:ext cx="3802399" cy="2066433"/>
          </a:xfrm>
          <a:prstGeom prst="rect">
            <a:avLst/>
          </a:prstGeom>
          <a:noFill/>
          <a:ln>
            <a:noFill/>
          </a:ln>
        </p:spPr>
      </p:pic>
      <p:grpSp>
        <p:nvGrpSpPr>
          <p:cNvPr id="17265" name="Google Shape;17265;p315"/>
          <p:cNvGrpSpPr/>
          <p:nvPr/>
        </p:nvGrpSpPr>
        <p:grpSpPr>
          <a:xfrm>
            <a:off x="7767927" y="4114559"/>
            <a:ext cx="1835600" cy="440800"/>
            <a:chOff x="5457350" y="2701375"/>
            <a:chExt cx="1376700" cy="330600"/>
          </a:xfrm>
        </p:grpSpPr>
        <p:sp>
          <p:nvSpPr>
            <p:cNvPr id="17266" name="Google Shape;17266;p315"/>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17267" name="Google Shape;17267;p315"/>
            <p:cNvGrpSpPr/>
            <p:nvPr/>
          </p:nvGrpSpPr>
          <p:grpSpPr>
            <a:xfrm>
              <a:off x="5541202" y="2774463"/>
              <a:ext cx="183000" cy="183000"/>
              <a:chOff x="5541202" y="2774463"/>
              <a:chExt cx="183000" cy="183000"/>
            </a:xfrm>
          </p:grpSpPr>
          <p:sp>
            <p:nvSpPr>
              <p:cNvPr id="17268" name="Google Shape;17268;p315"/>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69" name="Google Shape;17269;p315"/>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17270" name="Google Shape;17270;p315"/>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7271" name="Google Shape;17271;p315"/>
          <p:cNvGrpSpPr/>
          <p:nvPr/>
        </p:nvGrpSpPr>
        <p:grpSpPr>
          <a:xfrm>
            <a:off x="3261668" y="6168245"/>
            <a:ext cx="1126917" cy="217271"/>
            <a:chOff x="3701600" y="2570125"/>
            <a:chExt cx="1503625" cy="289900"/>
          </a:xfrm>
        </p:grpSpPr>
        <p:sp>
          <p:nvSpPr>
            <p:cNvPr id="17272" name="Google Shape;17272;p315"/>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73" name="Google Shape;17273;p315"/>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74" name="Google Shape;17274;p315"/>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75" name="Google Shape;17275;p315"/>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76" name="Google Shape;17276;p315"/>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77" name="Google Shape;17277;p315"/>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78" name="Google Shape;17278;p315"/>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79" name="Google Shape;17279;p315"/>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80" name="Google Shape;17280;p315"/>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81" name="Google Shape;17281;p315"/>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82" name="Google Shape;17282;p315"/>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83" name="Google Shape;17283;p315"/>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7284" name="Google Shape;17284;p315"/>
          <p:cNvGrpSpPr/>
          <p:nvPr/>
        </p:nvGrpSpPr>
        <p:grpSpPr>
          <a:xfrm>
            <a:off x="7022977" y="6127080"/>
            <a:ext cx="1211169" cy="268400"/>
            <a:chOff x="5577025" y="2564875"/>
            <a:chExt cx="1764525" cy="390950"/>
          </a:xfrm>
        </p:grpSpPr>
        <p:sp>
          <p:nvSpPr>
            <p:cNvPr id="17285" name="Google Shape;17285;p315"/>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86" name="Google Shape;17286;p315"/>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87" name="Google Shape;17287;p315"/>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88" name="Google Shape;17288;p315"/>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89" name="Google Shape;17289;p315"/>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0" name="Google Shape;17290;p315"/>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1" name="Google Shape;17291;p315"/>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2" name="Google Shape;17292;p315"/>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3" name="Google Shape;17293;p315"/>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4" name="Google Shape;17294;p315"/>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5" name="Google Shape;17295;p315"/>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6" name="Google Shape;17296;p315"/>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7" name="Google Shape;17297;p315"/>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8" name="Google Shape;17298;p315"/>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299" name="Google Shape;17299;p315"/>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00" name="Google Shape;17300;p315"/>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7301" name="Google Shape;17301;p315"/>
          <p:cNvGrpSpPr/>
          <p:nvPr/>
        </p:nvGrpSpPr>
        <p:grpSpPr>
          <a:xfrm>
            <a:off x="5176613" y="6120228"/>
            <a:ext cx="909476" cy="355817"/>
            <a:chOff x="238125" y="2500825"/>
            <a:chExt cx="1678825" cy="656650"/>
          </a:xfrm>
        </p:grpSpPr>
        <p:sp>
          <p:nvSpPr>
            <p:cNvPr id="17302" name="Google Shape;17302;p315"/>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03" name="Google Shape;17303;p315"/>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04" name="Google Shape;17304;p315"/>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05" name="Google Shape;17305;p315"/>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06" name="Google Shape;17306;p315"/>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07" name="Google Shape;17307;p315"/>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08" name="Google Shape;17308;p315"/>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09" name="Google Shape;17309;p315"/>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0" name="Google Shape;17310;p315"/>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1" name="Google Shape;17311;p315"/>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2" name="Google Shape;17312;p315"/>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3" name="Google Shape;17313;p315"/>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4" name="Google Shape;17314;p315"/>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5" name="Google Shape;17315;p315"/>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6" name="Google Shape;17316;p315"/>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7" name="Google Shape;17317;p315"/>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8" name="Google Shape;17318;p315"/>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19" name="Google Shape;17319;p315"/>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20" name="Google Shape;17320;p315"/>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7321" name="Google Shape;17321;p315"/>
          <p:cNvGrpSpPr/>
          <p:nvPr/>
        </p:nvGrpSpPr>
        <p:grpSpPr>
          <a:xfrm>
            <a:off x="9039439" y="6168245"/>
            <a:ext cx="1126917" cy="217271"/>
            <a:chOff x="3701600" y="2570125"/>
            <a:chExt cx="1503625" cy="289900"/>
          </a:xfrm>
        </p:grpSpPr>
        <p:sp>
          <p:nvSpPr>
            <p:cNvPr id="17322" name="Google Shape;17322;p315"/>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23" name="Google Shape;17323;p315"/>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24" name="Google Shape;17324;p315"/>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25" name="Google Shape;17325;p315"/>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26" name="Google Shape;17326;p315"/>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27" name="Google Shape;17327;p315"/>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28" name="Google Shape;17328;p315"/>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29" name="Google Shape;17329;p315"/>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30" name="Google Shape;17330;p315"/>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31" name="Google Shape;17331;p315"/>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32" name="Google Shape;17332;p315"/>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33" name="Google Shape;17333;p315"/>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7334" name="Google Shape;17334;p315"/>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35" name="Google Shape;17335;p315"/>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17336" name="Google Shape;17336;p315"/>
          <p:cNvGrpSpPr/>
          <p:nvPr/>
        </p:nvGrpSpPr>
        <p:grpSpPr>
          <a:xfrm>
            <a:off x="8389586" y="1901522"/>
            <a:ext cx="1901132" cy="1900269"/>
            <a:chOff x="1189450" y="238125"/>
            <a:chExt cx="5177375" cy="5175025"/>
          </a:xfrm>
        </p:grpSpPr>
        <p:sp>
          <p:nvSpPr>
            <p:cNvPr id="17337" name="Google Shape;17337;p315"/>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38" name="Google Shape;17338;p315"/>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39" name="Google Shape;17339;p315"/>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0" name="Google Shape;17340;p315"/>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1" name="Google Shape;17341;p315"/>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2" name="Google Shape;17342;p315"/>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3" name="Google Shape;17343;p315"/>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4" name="Google Shape;17344;p315"/>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5" name="Google Shape;17345;p315"/>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6" name="Google Shape;17346;p315"/>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7" name="Google Shape;17347;p315"/>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8" name="Google Shape;17348;p315"/>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49" name="Google Shape;17349;p315"/>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0" name="Google Shape;17350;p315"/>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1" name="Google Shape;17351;p315"/>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2" name="Google Shape;17352;p315"/>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3" name="Google Shape;17353;p315"/>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4" name="Google Shape;17354;p315"/>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5" name="Google Shape;17355;p315"/>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6" name="Google Shape;17356;p315"/>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7" name="Google Shape;17357;p315"/>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8" name="Google Shape;17358;p315"/>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59" name="Google Shape;17359;p315"/>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0" name="Google Shape;17360;p315"/>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1" name="Google Shape;17361;p315"/>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2" name="Google Shape;17362;p315"/>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3" name="Google Shape;17363;p315"/>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4" name="Google Shape;17364;p315"/>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5" name="Google Shape;17365;p315"/>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6" name="Google Shape;17366;p315"/>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7" name="Google Shape;17367;p315"/>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8" name="Google Shape;17368;p315"/>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69" name="Google Shape;17369;p315"/>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0" name="Google Shape;17370;p315"/>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1" name="Google Shape;17371;p315"/>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2" name="Google Shape;17372;p315"/>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3" name="Google Shape;17373;p315"/>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4" name="Google Shape;17374;p315"/>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5" name="Google Shape;17375;p315"/>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6" name="Google Shape;17376;p315"/>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7" name="Google Shape;17377;p315"/>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8" name="Google Shape;17378;p315"/>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79" name="Google Shape;17379;p315"/>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0" name="Google Shape;17380;p315"/>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1" name="Google Shape;17381;p315"/>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2" name="Google Shape;17382;p315"/>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3" name="Google Shape;17383;p315"/>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4" name="Google Shape;17384;p315"/>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5" name="Google Shape;17385;p315"/>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6" name="Google Shape;17386;p315"/>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7" name="Google Shape;17387;p315"/>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8" name="Google Shape;17388;p315"/>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89" name="Google Shape;17389;p315"/>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0" name="Google Shape;17390;p315"/>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1" name="Google Shape;17391;p315"/>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2" name="Google Shape;17392;p315"/>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3" name="Google Shape;17393;p315"/>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4" name="Google Shape;17394;p315"/>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5" name="Google Shape;17395;p315"/>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6" name="Google Shape;17396;p315"/>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7" name="Google Shape;17397;p315"/>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8" name="Google Shape;17398;p315"/>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399" name="Google Shape;17399;p315"/>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0" name="Google Shape;17400;p315"/>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1" name="Google Shape;17401;p315"/>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2" name="Google Shape;17402;p315"/>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3" name="Google Shape;17403;p315"/>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4" name="Google Shape;17404;p315"/>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5" name="Google Shape;17405;p315"/>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6" name="Google Shape;17406;p315"/>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7" name="Google Shape;17407;p315"/>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8" name="Google Shape;17408;p315"/>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09" name="Google Shape;17409;p315"/>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0" name="Google Shape;17410;p315"/>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1" name="Google Shape;17411;p315"/>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2" name="Google Shape;17412;p315"/>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3" name="Google Shape;17413;p315"/>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4" name="Google Shape;17414;p315"/>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5" name="Google Shape;17415;p315"/>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6" name="Google Shape;17416;p315"/>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7" name="Google Shape;17417;p315"/>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8" name="Google Shape;17418;p315"/>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19" name="Google Shape;17419;p315"/>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0" name="Google Shape;17420;p315"/>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1" name="Google Shape;17421;p315"/>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2" name="Google Shape;17422;p315"/>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3" name="Google Shape;17423;p315"/>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4" name="Google Shape;17424;p315"/>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5" name="Google Shape;17425;p315"/>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6" name="Google Shape;17426;p315"/>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7" name="Google Shape;17427;p315"/>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8" name="Google Shape;17428;p315"/>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29" name="Google Shape;17429;p315"/>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0" name="Google Shape;17430;p315"/>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1" name="Google Shape;17431;p315"/>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2" name="Google Shape;17432;p315"/>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3" name="Google Shape;17433;p315"/>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4" name="Google Shape;17434;p315"/>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5" name="Google Shape;17435;p315"/>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6" name="Google Shape;17436;p315"/>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7" name="Google Shape;17437;p315"/>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8" name="Google Shape;17438;p315"/>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39" name="Google Shape;17439;p315"/>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0" name="Google Shape;17440;p315"/>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1" name="Google Shape;17441;p315"/>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2" name="Google Shape;17442;p315"/>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3" name="Google Shape;17443;p315"/>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4" name="Google Shape;17444;p315"/>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5" name="Google Shape;17445;p315"/>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6" name="Google Shape;17446;p315"/>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7" name="Google Shape;17447;p315"/>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8" name="Google Shape;17448;p315"/>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49" name="Google Shape;17449;p315"/>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0" name="Google Shape;17450;p315"/>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1" name="Google Shape;17451;p315"/>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2" name="Google Shape;17452;p315"/>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3" name="Google Shape;17453;p315"/>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4" name="Google Shape;17454;p315"/>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5" name="Google Shape;17455;p315"/>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6" name="Google Shape;17456;p315"/>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7" name="Google Shape;17457;p315"/>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8" name="Google Shape;17458;p315"/>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59" name="Google Shape;17459;p315"/>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0" name="Google Shape;17460;p315"/>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1" name="Google Shape;17461;p315"/>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2" name="Google Shape;17462;p315"/>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3" name="Google Shape;17463;p315"/>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4" name="Google Shape;17464;p315"/>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5" name="Google Shape;17465;p315"/>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6" name="Google Shape;17466;p315"/>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7" name="Google Shape;17467;p315"/>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8" name="Google Shape;17468;p315"/>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69" name="Google Shape;17469;p315"/>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0" name="Google Shape;17470;p315"/>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1" name="Google Shape;17471;p315"/>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2" name="Google Shape;17472;p315"/>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3" name="Google Shape;17473;p315"/>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4" name="Google Shape;17474;p315"/>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5" name="Google Shape;17475;p315"/>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6" name="Google Shape;17476;p315"/>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7" name="Google Shape;17477;p315"/>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8" name="Google Shape;17478;p315"/>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79" name="Google Shape;17479;p315"/>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0" name="Google Shape;17480;p315"/>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1" name="Google Shape;17481;p315"/>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2" name="Google Shape;17482;p315"/>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3" name="Google Shape;17483;p315"/>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4" name="Google Shape;17484;p315"/>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5" name="Google Shape;17485;p315"/>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6" name="Google Shape;17486;p315"/>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7" name="Google Shape;17487;p315"/>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8" name="Google Shape;17488;p315"/>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89" name="Google Shape;17489;p315"/>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0" name="Google Shape;17490;p315"/>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1" name="Google Shape;17491;p315"/>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2" name="Google Shape;17492;p315"/>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3" name="Google Shape;17493;p315"/>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4" name="Google Shape;17494;p315"/>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5" name="Google Shape;17495;p315"/>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6" name="Google Shape;17496;p315"/>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7" name="Google Shape;17497;p315"/>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8" name="Google Shape;17498;p315"/>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499" name="Google Shape;17499;p315"/>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0" name="Google Shape;17500;p315"/>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1" name="Google Shape;17501;p315"/>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2" name="Google Shape;17502;p315"/>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3" name="Google Shape;17503;p315"/>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4" name="Google Shape;17504;p315"/>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5" name="Google Shape;17505;p315"/>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6" name="Google Shape;17506;p315"/>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7" name="Google Shape;17507;p315"/>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8" name="Google Shape;17508;p315"/>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09" name="Google Shape;17509;p315"/>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0" name="Google Shape;17510;p315"/>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1" name="Google Shape;17511;p315"/>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2" name="Google Shape;17512;p315"/>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3" name="Google Shape;17513;p315"/>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4" name="Google Shape;17514;p315"/>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5" name="Google Shape;17515;p315"/>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6" name="Google Shape;17516;p315"/>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7" name="Google Shape;17517;p315"/>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8" name="Google Shape;17518;p315"/>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19" name="Google Shape;17519;p315"/>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0" name="Google Shape;17520;p315"/>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1" name="Google Shape;17521;p315"/>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2" name="Google Shape;17522;p315"/>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3" name="Google Shape;17523;p315"/>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4" name="Google Shape;17524;p315"/>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5" name="Google Shape;17525;p315"/>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6" name="Google Shape;17526;p315"/>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7" name="Google Shape;17527;p315"/>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8" name="Google Shape;17528;p315"/>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29" name="Google Shape;17529;p315"/>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0" name="Google Shape;17530;p315"/>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1" name="Google Shape;17531;p315"/>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2" name="Google Shape;17532;p315"/>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3" name="Google Shape;17533;p315"/>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4" name="Google Shape;17534;p315"/>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5" name="Google Shape;17535;p315"/>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6" name="Google Shape;17536;p315"/>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7" name="Google Shape;17537;p315"/>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8" name="Google Shape;17538;p315"/>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39" name="Google Shape;17539;p315"/>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0" name="Google Shape;17540;p315"/>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1" name="Google Shape;17541;p315"/>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2" name="Google Shape;17542;p315"/>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3" name="Google Shape;17543;p315"/>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4" name="Google Shape;17544;p315"/>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5" name="Google Shape;17545;p315"/>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6" name="Google Shape;17546;p315"/>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7" name="Google Shape;17547;p315"/>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8" name="Google Shape;17548;p315"/>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49" name="Google Shape;17549;p315"/>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0" name="Google Shape;17550;p315"/>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1" name="Google Shape;17551;p315"/>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2" name="Google Shape;17552;p315"/>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3" name="Google Shape;17553;p315"/>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4" name="Google Shape;17554;p315"/>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5" name="Google Shape;17555;p315"/>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6" name="Google Shape;17556;p315"/>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7" name="Google Shape;17557;p315"/>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8" name="Google Shape;17558;p315"/>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59" name="Google Shape;17559;p315"/>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0" name="Google Shape;17560;p315"/>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1" name="Google Shape;17561;p315"/>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2" name="Google Shape;17562;p315"/>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3" name="Google Shape;17563;p315"/>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4" name="Google Shape;17564;p315"/>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5" name="Google Shape;17565;p315"/>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6" name="Google Shape;17566;p315"/>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7" name="Google Shape;17567;p315"/>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8" name="Google Shape;17568;p315"/>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69" name="Google Shape;17569;p315"/>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0" name="Google Shape;17570;p315"/>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1" name="Google Shape;17571;p315"/>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2" name="Google Shape;17572;p315"/>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3" name="Google Shape;17573;p315"/>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4" name="Google Shape;17574;p315"/>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5" name="Google Shape;17575;p315"/>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6" name="Google Shape;17576;p315"/>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7" name="Google Shape;17577;p315"/>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8" name="Google Shape;17578;p315"/>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79" name="Google Shape;17579;p315"/>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0" name="Google Shape;17580;p315"/>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1" name="Google Shape;17581;p315"/>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2" name="Google Shape;17582;p315"/>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3" name="Google Shape;17583;p315"/>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4" name="Google Shape;17584;p315"/>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5" name="Google Shape;17585;p315"/>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6" name="Google Shape;17586;p315"/>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7" name="Google Shape;17587;p315"/>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8" name="Google Shape;17588;p315"/>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89" name="Google Shape;17589;p315"/>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0" name="Google Shape;17590;p315"/>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1" name="Google Shape;17591;p315"/>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2" name="Google Shape;17592;p315"/>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3" name="Google Shape;17593;p315"/>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4" name="Google Shape;17594;p315"/>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5" name="Google Shape;17595;p315"/>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6" name="Google Shape;17596;p315"/>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7" name="Google Shape;17597;p315"/>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8" name="Google Shape;17598;p315"/>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599" name="Google Shape;17599;p315"/>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0" name="Google Shape;17600;p315"/>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1" name="Google Shape;17601;p315"/>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2" name="Google Shape;17602;p315"/>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3" name="Google Shape;17603;p315"/>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4" name="Google Shape;17604;p315"/>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5" name="Google Shape;17605;p315"/>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6" name="Google Shape;17606;p315"/>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7" name="Google Shape;17607;p315"/>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8" name="Google Shape;17608;p315"/>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09" name="Google Shape;17609;p315"/>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0" name="Google Shape;17610;p315"/>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1" name="Google Shape;17611;p315"/>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2" name="Google Shape;17612;p315"/>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3" name="Google Shape;17613;p315"/>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4" name="Google Shape;17614;p315"/>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5" name="Google Shape;17615;p315"/>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6" name="Google Shape;17616;p315"/>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7" name="Google Shape;17617;p315"/>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8" name="Google Shape;17618;p315"/>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19" name="Google Shape;17619;p315"/>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0" name="Google Shape;17620;p315"/>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1" name="Google Shape;17621;p315"/>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2" name="Google Shape;17622;p315"/>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3" name="Google Shape;17623;p315"/>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4" name="Google Shape;17624;p315"/>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5" name="Google Shape;17625;p315"/>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6" name="Google Shape;17626;p315"/>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7" name="Google Shape;17627;p315"/>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8" name="Google Shape;17628;p315"/>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29" name="Google Shape;17629;p315"/>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0" name="Google Shape;17630;p315"/>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1" name="Google Shape;17631;p315"/>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2" name="Google Shape;17632;p315"/>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3" name="Google Shape;17633;p315"/>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4" name="Google Shape;17634;p315"/>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5" name="Google Shape;17635;p315"/>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6" name="Google Shape;17636;p315"/>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7" name="Google Shape;17637;p315"/>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8" name="Google Shape;17638;p315"/>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39" name="Google Shape;17639;p315"/>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0" name="Google Shape;17640;p315"/>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1" name="Google Shape;17641;p315"/>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2" name="Google Shape;17642;p315"/>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3" name="Google Shape;17643;p315"/>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4" name="Google Shape;17644;p315"/>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5" name="Google Shape;17645;p315"/>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6" name="Google Shape;17646;p315"/>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7" name="Google Shape;17647;p315"/>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8" name="Google Shape;17648;p315"/>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49" name="Google Shape;17649;p315"/>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0" name="Google Shape;17650;p315"/>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1" name="Google Shape;17651;p315"/>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2" name="Google Shape;17652;p315"/>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3" name="Google Shape;17653;p315"/>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4" name="Google Shape;17654;p315"/>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5" name="Google Shape;17655;p315"/>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6" name="Google Shape;17656;p315"/>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7" name="Google Shape;17657;p315"/>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8" name="Google Shape;17658;p315"/>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59" name="Google Shape;17659;p315"/>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0" name="Google Shape;17660;p315"/>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1" name="Google Shape;17661;p315"/>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2" name="Google Shape;17662;p315"/>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3" name="Google Shape;17663;p315"/>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4" name="Google Shape;17664;p315"/>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5" name="Google Shape;17665;p315"/>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6" name="Google Shape;17666;p315"/>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7" name="Google Shape;17667;p315"/>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8" name="Google Shape;17668;p315"/>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69" name="Google Shape;17669;p315"/>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0" name="Google Shape;17670;p315"/>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1" name="Google Shape;17671;p315"/>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2" name="Google Shape;17672;p315"/>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3" name="Google Shape;17673;p315"/>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4" name="Google Shape;17674;p315"/>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5" name="Google Shape;17675;p315"/>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6" name="Google Shape;17676;p315"/>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7" name="Google Shape;17677;p315"/>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8" name="Google Shape;17678;p315"/>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79" name="Google Shape;17679;p315"/>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0" name="Google Shape;17680;p315"/>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1" name="Google Shape;17681;p315"/>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2" name="Google Shape;17682;p315"/>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3" name="Google Shape;17683;p315"/>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4" name="Google Shape;17684;p315"/>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5" name="Google Shape;17685;p315"/>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6" name="Google Shape;17686;p315"/>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7" name="Google Shape;17687;p315"/>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8" name="Google Shape;17688;p315"/>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89" name="Google Shape;17689;p315"/>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0" name="Google Shape;17690;p315"/>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1" name="Google Shape;17691;p315"/>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2" name="Google Shape;17692;p315"/>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3" name="Google Shape;17693;p315"/>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4" name="Google Shape;17694;p315"/>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5" name="Google Shape;17695;p315"/>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6" name="Google Shape;17696;p315"/>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7" name="Google Shape;17697;p315"/>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8" name="Google Shape;17698;p315"/>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699" name="Google Shape;17699;p315"/>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0" name="Google Shape;17700;p315"/>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1" name="Google Shape;17701;p315"/>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2" name="Google Shape;17702;p315"/>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3" name="Google Shape;17703;p315"/>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4" name="Google Shape;17704;p315"/>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5" name="Google Shape;17705;p315"/>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6" name="Google Shape;17706;p315"/>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7" name="Google Shape;17707;p315"/>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8" name="Google Shape;17708;p315"/>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09" name="Google Shape;17709;p315"/>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0" name="Google Shape;17710;p315"/>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1" name="Google Shape;17711;p315"/>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2" name="Google Shape;17712;p315"/>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3" name="Google Shape;17713;p315"/>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4" name="Google Shape;17714;p315"/>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5" name="Google Shape;17715;p315"/>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6" name="Google Shape;17716;p315"/>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7" name="Google Shape;17717;p315"/>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8" name="Google Shape;17718;p315"/>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19" name="Google Shape;17719;p315"/>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0" name="Google Shape;17720;p315"/>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1" name="Google Shape;17721;p315"/>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2" name="Google Shape;17722;p315"/>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3" name="Google Shape;17723;p315"/>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4" name="Google Shape;17724;p315"/>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5" name="Google Shape;17725;p315"/>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6" name="Google Shape;17726;p315"/>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7" name="Google Shape;17727;p315"/>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8" name="Google Shape;17728;p315"/>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29" name="Google Shape;17729;p315"/>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0" name="Google Shape;17730;p315"/>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1" name="Google Shape;17731;p315"/>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2" name="Google Shape;17732;p315"/>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3" name="Google Shape;17733;p315"/>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4" name="Google Shape;17734;p315"/>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5" name="Google Shape;17735;p315"/>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6" name="Google Shape;17736;p315"/>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7" name="Google Shape;17737;p315"/>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8" name="Google Shape;17738;p315"/>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39" name="Google Shape;17739;p315"/>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0" name="Google Shape;17740;p315"/>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1" name="Google Shape;17741;p315"/>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2" name="Google Shape;17742;p315"/>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3" name="Google Shape;17743;p315"/>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4" name="Google Shape;17744;p315"/>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5" name="Google Shape;17745;p315"/>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6" name="Google Shape;17746;p315"/>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7" name="Google Shape;17747;p315"/>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8" name="Google Shape;17748;p315"/>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49" name="Google Shape;17749;p315"/>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0" name="Google Shape;17750;p315"/>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1" name="Google Shape;17751;p315"/>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2" name="Google Shape;17752;p315"/>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3" name="Google Shape;17753;p315"/>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4" name="Google Shape;17754;p315"/>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5" name="Google Shape;17755;p315"/>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6" name="Google Shape;17756;p315"/>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7" name="Google Shape;17757;p315"/>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8" name="Google Shape;17758;p315"/>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59" name="Google Shape;17759;p315"/>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0" name="Google Shape;17760;p315"/>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1" name="Google Shape;17761;p315"/>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2" name="Google Shape;17762;p315"/>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3" name="Google Shape;17763;p315"/>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4" name="Google Shape;17764;p315"/>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5" name="Google Shape;17765;p315"/>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6" name="Google Shape;17766;p315"/>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7" name="Google Shape;17767;p315"/>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8" name="Google Shape;17768;p315"/>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69" name="Google Shape;17769;p315"/>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0" name="Google Shape;17770;p315"/>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1" name="Google Shape;17771;p315"/>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2" name="Google Shape;17772;p315"/>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3" name="Google Shape;17773;p315"/>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4" name="Google Shape;17774;p315"/>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5" name="Google Shape;17775;p315"/>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6" name="Google Shape;17776;p315"/>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7" name="Google Shape;17777;p315"/>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8" name="Google Shape;17778;p315"/>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79" name="Google Shape;17779;p315"/>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0" name="Google Shape;17780;p315"/>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1" name="Google Shape;17781;p315"/>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2" name="Google Shape;17782;p315"/>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3" name="Google Shape;17783;p315"/>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4" name="Google Shape;17784;p315"/>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5" name="Google Shape;17785;p315"/>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6" name="Google Shape;17786;p315"/>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7" name="Google Shape;17787;p315"/>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8" name="Google Shape;17788;p315"/>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89" name="Google Shape;17789;p315"/>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0" name="Google Shape;17790;p315"/>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1" name="Google Shape;17791;p315"/>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2" name="Google Shape;17792;p315"/>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3" name="Google Shape;17793;p315"/>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4" name="Google Shape;17794;p315"/>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5" name="Google Shape;17795;p315"/>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6" name="Google Shape;17796;p315"/>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7" name="Google Shape;17797;p315"/>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8" name="Google Shape;17798;p315"/>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799" name="Google Shape;17799;p315"/>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0" name="Google Shape;17800;p315"/>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1" name="Google Shape;17801;p315"/>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2" name="Google Shape;17802;p315"/>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3" name="Google Shape;17803;p315"/>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4" name="Google Shape;17804;p315"/>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5" name="Google Shape;17805;p315"/>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6" name="Google Shape;17806;p315"/>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7" name="Google Shape;17807;p315"/>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8" name="Google Shape;17808;p315"/>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09" name="Google Shape;17809;p315"/>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0" name="Google Shape;17810;p315"/>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1" name="Google Shape;17811;p315"/>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2" name="Google Shape;17812;p315"/>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3" name="Google Shape;17813;p315"/>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4" name="Google Shape;17814;p315"/>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5" name="Google Shape;17815;p315"/>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6" name="Google Shape;17816;p315"/>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7" name="Google Shape;17817;p315"/>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8" name="Google Shape;17818;p315"/>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19" name="Google Shape;17819;p315"/>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0" name="Google Shape;17820;p315"/>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1" name="Google Shape;17821;p315"/>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2" name="Google Shape;17822;p315"/>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3" name="Google Shape;17823;p315"/>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4" name="Google Shape;17824;p315"/>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5" name="Google Shape;17825;p315"/>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6" name="Google Shape;17826;p315"/>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7" name="Google Shape;17827;p315"/>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8" name="Google Shape;17828;p315"/>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29" name="Google Shape;17829;p315"/>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0" name="Google Shape;17830;p315"/>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1" name="Google Shape;17831;p315"/>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2" name="Google Shape;17832;p315"/>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3" name="Google Shape;17833;p315"/>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4" name="Google Shape;17834;p315"/>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5" name="Google Shape;17835;p315"/>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6" name="Google Shape;17836;p315"/>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7" name="Google Shape;17837;p315"/>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8" name="Google Shape;17838;p315"/>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39" name="Google Shape;17839;p315"/>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0" name="Google Shape;17840;p315"/>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1" name="Google Shape;17841;p315"/>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2" name="Google Shape;17842;p315"/>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3" name="Google Shape;17843;p315"/>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4" name="Google Shape;17844;p315"/>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5" name="Google Shape;17845;p315"/>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6" name="Google Shape;17846;p315"/>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7" name="Google Shape;17847;p315"/>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8" name="Google Shape;17848;p315"/>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49" name="Google Shape;17849;p315"/>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0" name="Google Shape;17850;p315"/>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1" name="Google Shape;17851;p315"/>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2" name="Google Shape;17852;p315"/>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3" name="Google Shape;17853;p315"/>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4" name="Google Shape;17854;p315"/>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5" name="Google Shape;17855;p315"/>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6" name="Google Shape;17856;p315"/>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7" name="Google Shape;17857;p315"/>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8" name="Google Shape;17858;p315"/>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59" name="Google Shape;17859;p315"/>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0" name="Google Shape;17860;p315"/>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1" name="Google Shape;17861;p315"/>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2" name="Google Shape;17862;p315"/>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3" name="Google Shape;17863;p315"/>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4" name="Google Shape;17864;p315"/>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5" name="Google Shape;17865;p315"/>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6" name="Google Shape;17866;p315"/>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7" name="Google Shape;17867;p315"/>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8" name="Google Shape;17868;p315"/>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69" name="Google Shape;17869;p315"/>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0" name="Google Shape;17870;p315"/>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1" name="Google Shape;17871;p315"/>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2" name="Google Shape;17872;p315"/>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3" name="Google Shape;17873;p315"/>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4" name="Google Shape;17874;p315"/>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5" name="Google Shape;17875;p315"/>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6" name="Google Shape;17876;p315"/>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7" name="Google Shape;17877;p315"/>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8" name="Google Shape;17878;p315"/>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79" name="Google Shape;17879;p315"/>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0" name="Google Shape;17880;p315"/>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1" name="Google Shape;17881;p315"/>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2" name="Google Shape;17882;p315"/>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3" name="Google Shape;17883;p315"/>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4" name="Google Shape;17884;p315"/>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5" name="Google Shape;17885;p315"/>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6" name="Google Shape;17886;p315"/>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7" name="Google Shape;17887;p315"/>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8" name="Google Shape;17888;p315"/>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89" name="Google Shape;17889;p315"/>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0" name="Google Shape;17890;p315"/>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1" name="Google Shape;17891;p315"/>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2" name="Google Shape;17892;p315"/>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3" name="Google Shape;17893;p315"/>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4" name="Google Shape;17894;p315"/>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5" name="Google Shape;17895;p315"/>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6" name="Google Shape;17896;p315"/>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7" name="Google Shape;17897;p315"/>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8" name="Google Shape;17898;p315"/>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899" name="Google Shape;17899;p315"/>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00" name="Google Shape;17900;p315"/>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01" name="Google Shape;17901;p315"/>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02" name="Google Shape;17902;p315"/>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03" name="Google Shape;17903;p315"/>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04" name="Google Shape;17904;p315"/>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7905" name="Google Shape;17905;p315"/>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7906" name="Google Shape;17906;p315"/>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17907"/>
        <p:cNvGrpSpPr/>
        <p:nvPr/>
      </p:nvGrpSpPr>
      <p:grpSpPr>
        <a:xfrm>
          <a:off x="0" y="0"/>
          <a:ext cx="0" cy="0"/>
          <a:chOff x="0" y="0"/>
          <a:chExt cx="0" cy="0"/>
        </a:xfrm>
      </p:grpSpPr>
      <p:sp>
        <p:nvSpPr>
          <p:cNvPr id="17908" name="Google Shape;17908;p316"/>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7909" name="Google Shape;17909;p316"/>
          <p:cNvPicPr preferRelativeResize="0"/>
          <p:nvPr/>
        </p:nvPicPr>
        <p:blipFill rotWithShape="1">
          <a:blip r:embed="rId2">
            <a:alphaModFix/>
          </a:blip>
          <a:srcRect t="18090" r="4251" b="18089"/>
          <a:stretch/>
        </p:blipFill>
        <p:spPr>
          <a:xfrm>
            <a:off x="7620163" y="11"/>
            <a:ext cx="2286400" cy="2286400"/>
          </a:xfrm>
          <a:prstGeom prst="ellipse">
            <a:avLst/>
          </a:prstGeom>
          <a:noFill/>
          <a:ln>
            <a:noFill/>
          </a:ln>
        </p:spPr>
      </p:pic>
      <p:sp>
        <p:nvSpPr>
          <p:cNvPr id="17910" name="Google Shape;17910;p316"/>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17911" name="Google Shape;17911;p316"/>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17912" name="Google Shape;17912;p316"/>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13" name="Google Shape;17913;p316"/>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7914" name="Google Shape;17914;p316"/>
          <p:cNvPicPr preferRelativeResize="0"/>
          <p:nvPr/>
        </p:nvPicPr>
        <p:blipFill rotWithShape="1">
          <a:blip r:embed="rId3">
            <a:alphaModFix/>
          </a:blip>
          <a:srcRect l="33473" t="11983" r="24193" b="24544"/>
          <a:stretch/>
        </p:blipFill>
        <p:spPr>
          <a:xfrm>
            <a:off x="9906281" y="2285596"/>
            <a:ext cx="2286019" cy="2286224"/>
          </a:xfrm>
          <a:prstGeom prst="rect">
            <a:avLst/>
          </a:prstGeom>
          <a:noFill/>
          <a:ln>
            <a:noFill/>
          </a:ln>
        </p:spPr>
      </p:pic>
      <p:pic>
        <p:nvPicPr>
          <p:cNvPr id="17915" name="Google Shape;17915;p316"/>
          <p:cNvPicPr preferRelativeResize="0"/>
          <p:nvPr/>
        </p:nvPicPr>
        <p:blipFill rotWithShape="1">
          <a:blip r:embed="rId4">
            <a:alphaModFix/>
          </a:blip>
          <a:srcRect/>
          <a:stretch/>
        </p:blipFill>
        <p:spPr>
          <a:xfrm>
            <a:off x="7619422" y="4373046"/>
            <a:ext cx="4572433" cy="2484921"/>
          </a:xfrm>
          <a:prstGeom prst="rect">
            <a:avLst/>
          </a:prstGeom>
          <a:noFill/>
          <a:ln>
            <a:noFill/>
          </a:ln>
        </p:spPr>
      </p:pic>
      <p:grpSp>
        <p:nvGrpSpPr>
          <p:cNvPr id="17916" name="Google Shape;17916;p316"/>
          <p:cNvGrpSpPr/>
          <p:nvPr/>
        </p:nvGrpSpPr>
        <p:grpSpPr>
          <a:xfrm>
            <a:off x="7619449" y="2286631"/>
            <a:ext cx="2286329" cy="2285291"/>
            <a:chOff x="1189450" y="238125"/>
            <a:chExt cx="5177375" cy="5175025"/>
          </a:xfrm>
        </p:grpSpPr>
        <p:sp>
          <p:nvSpPr>
            <p:cNvPr id="17917" name="Google Shape;17917;p316"/>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18" name="Google Shape;17918;p316"/>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19" name="Google Shape;17919;p316"/>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0" name="Google Shape;17920;p316"/>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1" name="Google Shape;17921;p316"/>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2" name="Google Shape;17922;p316"/>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3" name="Google Shape;17923;p316"/>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4" name="Google Shape;17924;p316"/>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5" name="Google Shape;17925;p316"/>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6" name="Google Shape;17926;p316"/>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7" name="Google Shape;17927;p316"/>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8" name="Google Shape;17928;p316"/>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29" name="Google Shape;17929;p316"/>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0" name="Google Shape;17930;p316"/>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1" name="Google Shape;17931;p316"/>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2" name="Google Shape;17932;p316"/>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3" name="Google Shape;17933;p316"/>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4" name="Google Shape;17934;p316"/>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5" name="Google Shape;17935;p316"/>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6" name="Google Shape;17936;p316"/>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7" name="Google Shape;17937;p316"/>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8" name="Google Shape;17938;p316"/>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39" name="Google Shape;17939;p316"/>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0" name="Google Shape;17940;p316"/>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1" name="Google Shape;17941;p316"/>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2" name="Google Shape;17942;p316"/>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3" name="Google Shape;17943;p316"/>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4" name="Google Shape;17944;p316"/>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5" name="Google Shape;17945;p316"/>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6" name="Google Shape;17946;p316"/>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7" name="Google Shape;17947;p316"/>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8" name="Google Shape;17948;p316"/>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49" name="Google Shape;17949;p316"/>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0" name="Google Shape;17950;p316"/>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1" name="Google Shape;17951;p316"/>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2" name="Google Shape;17952;p316"/>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3" name="Google Shape;17953;p316"/>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4" name="Google Shape;17954;p316"/>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5" name="Google Shape;17955;p316"/>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6" name="Google Shape;17956;p316"/>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7" name="Google Shape;17957;p316"/>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8" name="Google Shape;17958;p316"/>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59" name="Google Shape;17959;p316"/>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0" name="Google Shape;17960;p316"/>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1" name="Google Shape;17961;p316"/>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2" name="Google Shape;17962;p316"/>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3" name="Google Shape;17963;p316"/>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4" name="Google Shape;17964;p316"/>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5" name="Google Shape;17965;p316"/>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6" name="Google Shape;17966;p316"/>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7" name="Google Shape;17967;p316"/>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8" name="Google Shape;17968;p316"/>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69" name="Google Shape;17969;p316"/>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0" name="Google Shape;17970;p316"/>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1" name="Google Shape;17971;p316"/>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2" name="Google Shape;17972;p316"/>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3" name="Google Shape;17973;p316"/>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4" name="Google Shape;17974;p316"/>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5" name="Google Shape;17975;p316"/>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6" name="Google Shape;17976;p316"/>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7" name="Google Shape;17977;p316"/>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8" name="Google Shape;17978;p316"/>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79" name="Google Shape;17979;p316"/>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0" name="Google Shape;17980;p316"/>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1" name="Google Shape;17981;p316"/>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2" name="Google Shape;17982;p316"/>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3" name="Google Shape;17983;p316"/>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4" name="Google Shape;17984;p316"/>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5" name="Google Shape;17985;p316"/>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6" name="Google Shape;17986;p316"/>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7" name="Google Shape;17987;p316"/>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8" name="Google Shape;17988;p316"/>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89" name="Google Shape;17989;p316"/>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0" name="Google Shape;17990;p316"/>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1" name="Google Shape;17991;p316"/>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2" name="Google Shape;17992;p316"/>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3" name="Google Shape;17993;p316"/>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4" name="Google Shape;17994;p316"/>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5" name="Google Shape;17995;p316"/>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6" name="Google Shape;17996;p316"/>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7" name="Google Shape;17997;p316"/>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8" name="Google Shape;17998;p316"/>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7999" name="Google Shape;17999;p316"/>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0" name="Google Shape;18000;p316"/>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1" name="Google Shape;18001;p316"/>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2" name="Google Shape;18002;p316"/>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3" name="Google Shape;18003;p316"/>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4" name="Google Shape;18004;p316"/>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5" name="Google Shape;18005;p316"/>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6" name="Google Shape;18006;p316"/>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7" name="Google Shape;18007;p316"/>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8" name="Google Shape;18008;p316"/>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09" name="Google Shape;18009;p316"/>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0" name="Google Shape;18010;p316"/>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1" name="Google Shape;18011;p316"/>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2" name="Google Shape;18012;p316"/>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3" name="Google Shape;18013;p316"/>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4" name="Google Shape;18014;p316"/>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5" name="Google Shape;18015;p316"/>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6" name="Google Shape;18016;p316"/>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7" name="Google Shape;18017;p316"/>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8" name="Google Shape;18018;p316"/>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19" name="Google Shape;18019;p316"/>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0" name="Google Shape;18020;p316"/>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1" name="Google Shape;18021;p316"/>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2" name="Google Shape;18022;p316"/>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3" name="Google Shape;18023;p316"/>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4" name="Google Shape;18024;p316"/>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5" name="Google Shape;18025;p316"/>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6" name="Google Shape;18026;p316"/>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7" name="Google Shape;18027;p316"/>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8" name="Google Shape;18028;p316"/>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29" name="Google Shape;18029;p316"/>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0" name="Google Shape;18030;p316"/>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1" name="Google Shape;18031;p316"/>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2" name="Google Shape;18032;p316"/>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3" name="Google Shape;18033;p316"/>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4" name="Google Shape;18034;p316"/>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5" name="Google Shape;18035;p316"/>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6" name="Google Shape;18036;p316"/>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7" name="Google Shape;18037;p316"/>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8" name="Google Shape;18038;p316"/>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39" name="Google Shape;18039;p316"/>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0" name="Google Shape;18040;p316"/>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1" name="Google Shape;18041;p316"/>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2" name="Google Shape;18042;p316"/>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3" name="Google Shape;18043;p316"/>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4" name="Google Shape;18044;p316"/>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5" name="Google Shape;18045;p316"/>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6" name="Google Shape;18046;p316"/>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7" name="Google Shape;18047;p316"/>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8" name="Google Shape;18048;p316"/>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49" name="Google Shape;18049;p316"/>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0" name="Google Shape;18050;p316"/>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1" name="Google Shape;18051;p316"/>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2" name="Google Shape;18052;p316"/>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3" name="Google Shape;18053;p316"/>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4" name="Google Shape;18054;p316"/>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5" name="Google Shape;18055;p316"/>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6" name="Google Shape;18056;p316"/>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7" name="Google Shape;18057;p316"/>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8" name="Google Shape;18058;p316"/>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59" name="Google Shape;18059;p316"/>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0" name="Google Shape;18060;p316"/>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1" name="Google Shape;18061;p316"/>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2" name="Google Shape;18062;p316"/>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3" name="Google Shape;18063;p316"/>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4" name="Google Shape;18064;p316"/>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5" name="Google Shape;18065;p316"/>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6" name="Google Shape;18066;p316"/>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7" name="Google Shape;18067;p316"/>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8" name="Google Shape;18068;p316"/>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69" name="Google Shape;18069;p316"/>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0" name="Google Shape;18070;p316"/>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1" name="Google Shape;18071;p316"/>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2" name="Google Shape;18072;p316"/>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3" name="Google Shape;18073;p316"/>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4" name="Google Shape;18074;p316"/>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5" name="Google Shape;18075;p316"/>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6" name="Google Shape;18076;p316"/>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7" name="Google Shape;18077;p316"/>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8" name="Google Shape;18078;p316"/>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79" name="Google Shape;18079;p316"/>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0" name="Google Shape;18080;p316"/>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1" name="Google Shape;18081;p316"/>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2" name="Google Shape;18082;p316"/>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3" name="Google Shape;18083;p316"/>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4" name="Google Shape;18084;p316"/>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5" name="Google Shape;18085;p316"/>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6" name="Google Shape;18086;p316"/>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7" name="Google Shape;18087;p316"/>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8" name="Google Shape;18088;p316"/>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89" name="Google Shape;18089;p316"/>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0" name="Google Shape;18090;p316"/>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1" name="Google Shape;18091;p316"/>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2" name="Google Shape;18092;p316"/>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3" name="Google Shape;18093;p316"/>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4" name="Google Shape;18094;p316"/>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5" name="Google Shape;18095;p316"/>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6" name="Google Shape;18096;p316"/>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7" name="Google Shape;18097;p316"/>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8" name="Google Shape;18098;p316"/>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099" name="Google Shape;18099;p316"/>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0" name="Google Shape;18100;p316"/>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1" name="Google Shape;18101;p316"/>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2" name="Google Shape;18102;p316"/>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3" name="Google Shape;18103;p316"/>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4" name="Google Shape;18104;p316"/>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5" name="Google Shape;18105;p316"/>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6" name="Google Shape;18106;p316"/>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7" name="Google Shape;18107;p316"/>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8" name="Google Shape;18108;p316"/>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09" name="Google Shape;18109;p316"/>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0" name="Google Shape;18110;p316"/>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1" name="Google Shape;18111;p316"/>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2" name="Google Shape;18112;p316"/>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3" name="Google Shape;18113;p316"/>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4" name="Google Shape;18114;p316"/>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5" name="Google Shape;18115;p316"/>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6" name="Google Shape;18116;p316"/>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7" name="Google Shape;18117;p316"/>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8" name="Google Shape;18118;p316"/>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19" name="Google Shape;18119;p316"/>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0" name="Google Shape;18120;p316"/>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1" name="Google Shape;18121;p316"/>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2" name="Google Shape;18122;p316"/>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3" name="Google Shape;18123;p316"/>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4" name="Google Shape;18124;p316"/>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5" name="Google Shape;18125;p316"/>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6" name="Google Shape;18126;p316"/>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7" name="Google Shape;18127;p316"/>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8" name="Google Shape;18128;p316"/>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29" name="Google Shape;18129;p316"/>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0" name="Google Shape;18130;p316"/>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1" name="Google Shape;18131;p316"/>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2" name="Google Shape;18132;p316"/>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3" name="Google Shape;18133;p316"/>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4" name="Google Shape;18134;p316"/>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5" name="Google Shape;18135;p316"/>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6" name="Google Shape;18136;p316"/>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7" name="Google Shape;18137;p316"/>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8" name="Google Shape;18138;p316"/>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39" name="Google Shape;18139;p316"/>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0" name="Google Shape;18140;p316"/>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1" name="Google Shape;18141;p316"/>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2" name="Google Shape;18142;p316"/>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3" name="Google Shape;18143;p316"/>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4" name="Google Shape;18144;p316"/>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5" name="Google Shape;18145;p316"/>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6" name="Google Shape;18146;p316"/>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7" name="Google Shape;18147;p316"/>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8" name="Google Shape;18148;p316"/>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49" name="Google Shape;18149;p316"/>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0" name="Google Shape;18150;p316"/>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1" name="Google Shape;18151;p316"/>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2" name="Google Shape;18152;p316"/>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3" name="Google Shape;18153;p316"/>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4" name="Google Shape;18154;p316"/>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5" name="Google Shape;18155;p316"/>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6" name="Google Shape;18156;p316"/>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7" name="Google Shape;18157;p316"/>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8" name="Google Shape;18158;p316"/>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59" name="Google Shape;18159;p316"/>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0" name="Google Shape;18160;p316"/>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1" name="Google Shape;18161;p316"/>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2" name="Google Shape;18162;p316"/>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3" name="Google Shape;18163;p316"/>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4" name="Google Shape;18164;p316"/>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5" name="Google Shape;18165;p316"/>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6" name="Google Shape;18166;p316"/>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7" name="Google Shape;18167;p316"/>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8" name="Google Shape;18168;p316"/>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69" name="Google Shape;18169;p316"/>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0" name="Google Shape;18170;p316"/>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1" name="Google Shape;18171;p316"/>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2" name="Google Shape;18172;p316"/>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3" name="Google Shape;18173;p316"/>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4" name="Google Shape;18174;p316"/>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5" name="Google Shape;18175;p316"/>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6" name="Google Shape;18176;p316"/>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7" name="Google Shape;18177;p316"/>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8" name="Google Shape;18178;p316"/>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79" name="Google Shape;18179;p316"/>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0" name="Google Shape;18180;p316"/>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1" name="Google Shape;18181;p316"/>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2" name="Google Shape;18182;p316"/>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3" name="Google Shape;18183;p316"/>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4" name="Google Shape;18184;p316"/>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5" name="Google Shape;18185;p316"/>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6" name="Google Shape;18186;p316"/>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7" name="Google Shape;18187;p316"/>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8" name="Google Shape;18188;p316"/>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89" name="Google Shape;18189;p316"/>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0" name="Google Shape;18190;p316"/>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1" name="Google Shape;18191;p316"/>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2" name="Google Shape;18192;p316"/>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3" name="Google Shape;18193;p316"/>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4" name="Google Shape;18194;p316"/>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5" name="Google Shape;18195;p316"/>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6" name="Google Shape;18196;p316"/>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7" name="Google Shape;18197;p316"/>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8" name="Google Shape;18198;p316"/>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199" name="Google Shape;18199;p316"/>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0" name="Google Shape;18200;p316"/>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1" name="Google Shape;18201;p316"/>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2" name="Google Shape;18202;p316"/>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3" name="Google Shape;18203;p316"/>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4" name="Google Shape;18204;p316"/>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5" name="Google Shape;18205;p316"/>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6" name="Google Shape;18206;p316"/>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7" name="Google Shape;18207;p316"/>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8" name="Google Shape;18208;p316"/>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09" name="Google Shape;18209;p316"/>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0" name="Google Shape;18210;p316"/>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1" name="Google Shape;18211;p316"/>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2" name="Google Shape;18212;p316"/>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3" name="Google Shape;18213;p316"/>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4" name="Google Shape;18214;p316"/>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5" name="Google Shape;18215;p316"/>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6" name="Google Shape;18216;p316"/>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7" name="Google Shape;18217;p316"/>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8" name="Google Shape;18218;p316"/>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19" name="Google Shape;18219;p316"/>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0" name="Google Shape;18220;p316"/>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1" name="Google Shape;18221;p316"/>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2" name="Google Shape;18222;p316"/>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3" name="Google Shape;18223;p316"/>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4" name="Google Shape;18224;p316"/>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5" name="Google Shape;18225;p316"/>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6" name="Google Shape;18226;p316"/>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7" name="Google Shape;18227;p316"/>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8" name="Google Shape;18228;p316"/>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29" name="Google Shape;18229;p316"/>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0" name="Google Shape;18230;p316"/>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1" name="Google Shape;18231;p316"/>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2" name="Google Shape;18232;p316"/>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3" name="Google Shape;18233;p316"/>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4" name="Google Shape;18234;p316"/>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5" name="Google Shape;18235;p316"/>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6" name="Google Shape;18236;p316"/>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7" name="Google Shape;18237;p316"/>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8" name="Google Shape;18238;p316"/>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39" name="Google Shape;18239;p316"/>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0" name="Google Shape;18240;p316"/>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1" name="Google Shape;18241;p316"/>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2" name="Google Shape;18242;p316"/>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3" name="Google Shape;18243;p316"/>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4" name="Google Shape;18244;p316"/>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5" name="Google Shape;18245;p316"/>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6" name="Google Shape;18246;p316"/>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7" name="Google Shape;18247;p316"/>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8" name="Google Shape;18248;p316"/>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49" name="Google Shape;18249;p316"/>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0" name="Google Shape;18250;p316"/>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1" name="Google Shape;18251;p316"/>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2" name="Google Shape;18252;p316"/>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3" name="Google Shape;18253;p316"/>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4" name="Google Shape;18254;p316"/>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5" name="Google Shape;18255;p316"/>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6" name="Google Shape;18256;p316"/>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7" name="Google Shape;18257;p316"/>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8" name="Google Shape;18258;p316"/>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59" name="Google Shape;18259;p316"/>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0" name="Google Shape;18260;p316"/>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1" name="Google Shape;18261;p316"/>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2" name="Google Shape;18262;p316"/>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3" name="Google Shape;18263;p316"/>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4" name="Google Shape;18264;p316"/>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5" name="Google Shape;18265;p316"/>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6" name="Google Shape;18266;p316"/>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7" name="Google Shape;18267;p316"/>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8" name="Google Shape;18268;p316"/>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69" name="Google Shape;18269;p316"/>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0" name="Google Shape;18270;p316"/>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1" name="Google Shape;18271;p316"/>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2" name="Google Shape;18272;p316"/>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3" name="Google Shape;18273;p316"/>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4" name="Google Shape;18274;p316"/>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5" name="Google Shape;18275;p316"/>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6" name="Google Shape;18276;p316"/>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7" name="Google Shape;18277;p316"/>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8" name="Google Shape;18278;p316"/>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79" name="Google Shape;18279;p316"/>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0" name="Google Shape;18280;p316"/>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1" name="Google Shape;18281;p316"/>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2" name="Google Shape;18282;p316"/>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3" name="Google Shape;18283;p316"/>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4" name="Google Shape;18284;p316"/>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5" name="Google Shape;18285;p316"/>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6" name="Google Shape;18286;p316"/>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7" name="Google Shape;18287;p316"/>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8" name="Google Shape;18288;p316"/>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89" name="Google Shape;18289;p316"/>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0" name="Google Shape;18290;p316"/>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1" name="Google Shape;18291;p316"/>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2" name="Google Shape;18292;p316"/>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3" name="Google Shape;18293;p316"/>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4" name="Google Shape;18294;p316"/>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5" name="Google Shape;18295;p316"/>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6" name="Google Shape;18296;p316"/>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7" name="Google Shape;18297;p316"/>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8" name="Google Shape;18298;p316"/>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299" name="Google Shape;18299;p316"/>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0" name="Google Shape;18300;p316"/>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1" name="Google Shape;18301;p316"/>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2" name="Google Shape;18302;p316"/>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3" name="Google Shape;18303;p316"/>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4" name="Google Shape;18304;p316"/>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5" name="Google Shape;18305;p316"/>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6" name="Google Shape;18306;p316"/>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7" name="Google Shape;18307;p316"/>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8" name="Google Shape;18308;p316"/>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09" name="Google Shape;18309;p316"/>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0" name="Google Shape;18310;p316"/>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1" name="Google Shape;18311;p316"/>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2" name="Google Shape;18312;p316"/>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3" name="Google Shape;18313;p316"/>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4" name="Google Shape;18314;p316"/>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5" name="Google Shape;18315;p316"/>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6" name="Google Shape;18316;p316"/>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7" name="Google Shape;18317;p316"/>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8" name="Google Shape;18318;p316"/>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19" name="Google Shape;18319;p316"/>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0" name="Google Shape;18320;p316"/>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1" name="Google Shape;18321;p316"/>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2" name="Google Shape;18322;p316"/>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3" name="Google Shape;18323;p316"/>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4" name="Google Shape;18324;p316"/>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5" name="Google Shape;18325;p316"/>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6" name="Google Shape;18326;p316"/>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7" name="Google Shape;18327;p316"/>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8" name="Google Shape;18328;p316"/>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29" name="Google Shape;18329;p316"/>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0" name="Google Shape;18330;p316"/>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1" name="Google Shape;18331;p316"/>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2" name="Google Shape;18332;p316"/>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3" name="Google Shape;18333;p316"/>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4" name="Google Shape;18334;p316"/>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5" name="Google Shape;18335;p316"/>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6" name="Google Shape;18336;p316"/>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7" name="Google Shape;18337;p316"/>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8" name="Google Shape;18338;p316"/>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39" name="Google Shape;18339;p316"/>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0" name="Google Shape;18340;p316"/>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1" name="Google Shape;18341;p316"/>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2" name="Google Shape;18342;p316"/>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3" name="Google Shape;18343;p316"/>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4" name="Google Shape;18344;p316"/>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5" name="Google Shape;18345;p316"/>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6" name="Google Shape;18346;p316"/>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7" name="Google Shape;18347;p316"/>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8" name="Google Shape;18348;p316"/>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49" name="Google Shape;18349;p316"/>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0" name="Google Shape;18350;p316"/>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1" name="Google Shape;18351;p316"/>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2" name="Google Shape;18352;p316"/>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3" name="Google Shape;18353;p316"/>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4" name="Google Shape;18354;p316"/>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5" name="Google Shape;18355;p316"/>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6" name="Google Shape;18356;p316"/>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7" name="Google Shape;18357;p316"/>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8" name="Google Shape;18358;p316"/>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59" name="Google Shape;18359;p316"/>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0" name="Google Shape;18360;p316"/>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1" name="Google Shape;18361;p316"/>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2" name="Google Shape;18362;p316"/>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3" name="Google Shape;18363;p316"/>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4" name="Google Shape;18364;p316"/>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5" name="Google Shape;18365;p316"/>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6" name="Google Shape;18366;p316"/>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7" name="Google Shape;18367;p316"/>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8" name="Google Shape;18368;p316"/>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69" name="Google Shape;18369;p316"/>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0" name="Google Shape;18370;p316"/>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1" name="Google Shape;18371;p316"/>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2" name="Google Shape;18372;p316"/>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3" name="Google Shape;18373;p316"/>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4" name="Google Shape;18374;p316"/>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5" name="Google Shape;18375;p316"/>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6" name="Google Shape;18376;p316"/>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7" name="Google Shape;18377;p316"/>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8" name="Google Shape;18378;p316"/>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79" name="Google Shape;18379;p316"/>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0" name="Google Shape;18380;p316"/>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1" name="Google Shape;18381;p316"/>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2" name="Google Shape;18382;p316"/>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3" name="Google Shape;18383;p316"/>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4" name="Google Shape;18384;p316"/>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5" name="Google Shape;18385;p316"/>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6" name="Google Shape;18386;p316"/>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7" name="Google Shape;18387;p316"/>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8" name="Google Shape;18388;p316"/>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89" name="Google Shape;18389;p316"/>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0" name="Google Shape;18390;p316"/>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1" name="Google Shape;18391;p316"/>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2" name="Google Shape;18392;p316"/>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3" name="Google Shape;18393;p316"/>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4" name="Google Shape;18394;p316"/>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5" name="Google Shape;18395;p316"/>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6" name="Google Shape;18396;p316"/>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7" name="Google Shape;18397;p316"/>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8" name="Google Shape;18398;p316"/>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399" name="Google Shape;18399;p316"/>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0" name="Google Shape;18400;p316"/>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1" name="Google Shape;18401;p316"/>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2" name="Google Shape;18402;p316"/>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3" name="Google Shape;18403;p316"/>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4" name="Google Shape;18404;p316"/>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5" name="Google Shape;18405;p316"/>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6" name="Google Shape;18406;p316"/>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7" name="Google Shape;18407;p316"/>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8" name="Google Shape;18408;p316"/>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09" name="Google Shape;18409;p316"/>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0" name="Google Shape;18410;p316"/>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1" name="Google Shape;18411;p316"/>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2" name="Google Shape;18412;p316"/>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3" name="Google Shape;18413;p316"/>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4" name="Google Shape;18414;p316"/>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5" name="Google Shape;18415;p316"/>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6" name="Google Shape;18416;p316"/>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7" name="Google Shape;18417;p316"/>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8" name="Google Shape;18418;p316"/>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19" name="Google Shape;18419;p316"/>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0" name="Google Shape;18420;p316"/>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1" name="Google Shape;18421;p316"/>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2" name="Google Shape;18422;p316"/>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3" name="Google Shape;18423;p316"/>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4" name="Google Shape;18424;p316"/>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5" name="Google Shape;18425;p316"/>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6" name="Google Shape;18426;p316"/>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7" name="Google Shape;18427;p316"/>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8" name="Google Shape;18428;p316"/>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29" name="Google Shape;18429;p316"/>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0" name="Google Shape;18430;p316"/>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1" name="Google Shape;18431;p316"/>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2" name="Google Shape;18432;p316"/>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3" name="Google Shape;18433;p316"/>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4" name="Google Shape;18434;p316"/>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5" name="Google Shape;18435;p316"/>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6" name="Google Shape;18436;p316"/>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7" name="Google Shape;18437;p316"/>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8" name="Google Shape;18438;p316"/>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39" name="Google Shape;18439;p316"/>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0" name="Google Shape;18440;p316"/>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1" name="Google Shape;18441;p316"/>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2" name="Google Shape;18442;p316"/>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3" name="Google Shape;18443;p316"/>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4" name="Google Shape;18444;p316"/>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5" name="Google Shape;18445;p316"/>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6" name="Google Shape;18446;p316"/>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7" name="Google Shape;18447;p316"/>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8" name="Google Shape;18448;p316"/>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49" name="Google Shape;18449;p316"/>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0" name="Google Shape;18450;p316"/>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1" name="Google Shape;18451;p316"/>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2" name="Google Shape;18452;p316"/>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3" name="Google Shape;18453;p316"/>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4" name="Google Shape;18454;p316"/>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5" name="Google Shape;18455;p316"/>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6" name="Google Shape;18456;p316"/>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7" name="Google Shape;18457;p316"/>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8" name="Google Shape;18458;p316"/>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59" name="Google Shape;18459;p316"/>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0" name="Google Shape;18460;p316"/>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1" name="Google Shape;18461;p316"/>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2" name="Google Shape;18462;p316"/>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3" name="Google Shape;18463;p316"/>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4" name="Google Shape;18464;p316"/>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5" name="Google Shape;18465;p316"/>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6" name="Google Shape;18466;p316"/>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7" name="Google Shape;18467;p316"/>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8" name="Google Shape;18468;p316"/>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69" name="Google Shape;18469;p316"/>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0" name="Google Shape;18470;p316"/>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1" name="Google Shape;18471;p316"/>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2" name="Google Shape;18472;p316"/>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3" name="Google Shape;18473;p316"/>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4" name="Google Shape;18474;p316"/>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5" name="Google Shape;18475;p316"/>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6" name="Google Shape;18476;p316"/>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7" name="Google Shape;18477;p316"/>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8" name="Google Shape;18478;p316"/>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79" name="Google Shape;18479;p316"/>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80" name="Google Shape;18480;p316"/>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81" name="Google Shape;18481;p316"/>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82" name="Google Shape;18482;p316"/>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83" name="Google Shape;18483;p316"/>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84" name="Google Shape;18484;p316"/>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pic>
        <p:nvPicPr>
          <p:cNvPr id="18485" name="Google Shape;18485;p316"/>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486"/>
        <p:cNvGrpSpPr/>
        <p:nvPr/>
      </p:nvGrpSpPr>
      <p:grpSpPr>
        <a:xfrm>
          <a:off x="0" y="0"/>
          <a:ext cx="0" cy="0"/>
          <a:chOff x="0" y="0"/>
          <a:chExt cx="0" cy="0"/>
        </a:xfrm>
      </p:grpSpPr>
      <p:sp>
        <p:nvSpPr>
          <p:cNvPr id="18487" name="Google Shape;18487;p317"/>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8488" name="Google Shape;18488;p31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489" name="Google Shape;18489;p31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29"/>
        <p:cNvGrpSpPr/>
        <p:nvPr/>
      </p:nvGrpSpPr>
      <p:grpSpPr>
        <a:xfrm>
          <a:off x="0" y="0"/>
          <a:ext cx="0" cy="0"/>
          <a:chOff x="0" y="0"/>
          <a:chExt cx="0" cy="0"/>
        </a:xfrm>
      </p:grpSpPr>
      <p:sp>
        <p:nvSpPr>
          <p:cNvPr id="3130" name="Google Shape;3130;p61"/>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3131" name="Google Shape;3131;p6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18490"/>
        <p:cNvGrpSpPr/>
        <p:nvPr/>
      </p:nvGrpSpPr>
      <p:grpSpPr>
        <a:xfrm>
          <a:off x="0" y="0"/>
          <a:ext cx="0" cy="0"/>
          <a:chOff x="0" y="0"/>
          <a:chExt cx="0" cy="0"/>
        </a:xfrm>
      </p:grpSpPr>
      <p:grpSp>
        <p:nvGrpSpPr>
          <p:cNvPr id="18491" name="Google Shape;18491;p318"/>
          <p:cNvGrpSpPr/>
          <p:nvPr/>
        </p:nvGrpSpPr>
        <p:grpSpPr>
          <a:xfrm>
            <a:off x="3591255" y="13"/>
            <a:ext cx="5009509" cy="6858288"/>
            <a:chOff x="1895100" y="238125"/>
            <a:chExt cx="3826000" cy="5238000"/>
          </a:xfrm>
        </p:grpSpPr>
        <p:sp>
          <p:nvSpPr>
            <p:cNvPr id="18492" name="Google Shape;18492;p3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493" name="Google Shape;18493;p3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8494" name="Google Shape;18494;p318"/>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8495" name="Google Shape;18495;p31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496" name="Google Shape;18496;p31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497"/>
        <p:cNvGrpSpPr/>
        <p:nvPr/>
      </p:nvGrpSpPr>
      <p:grpSpPr>
        <a:xfrm>
          <a:off x="0" y="0"/>
          <a:ext cx="0" cy="0"/>
          <a:chOff x="0" y="0"/>
          <a:chExt cx="0" cy="0"/>
        </a:xfrm>
      </p:grpSpPr>
      <p:sp>
        <p:nvSpPr>
          <p:cNvPr id="18498" name="Google Shape;18498;p31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8499" name="Google Shape;18499;p319"/>
          <p:cNvGrpSpPr/>
          <p:nvPr/>
        </p:nvGrpSpPr>
        <p:grpSpPr>
          <a:xfrm>
            <a:off x="10721565" y="6371462"/>
            <a:ext cx="797703" cy="227212"/>
            <a:chOff x="238125" y="1822850"/>
            <a:chExt cx="7080200" cy="2016675"/>
          </a:xfrm>
        </p:grpSpPr>
        <p:sp>
          <p:nvSpPr>
            <p:cNvPr id="18500" name="Google Shape;18500;p3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01" name="Google Shape;18501;p3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02" name="Google Shape;18502;p3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03" name="Google Shape;18503;p3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04" name="Google Shape;18504;p3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05" name="Google Shape;18505;p3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06" name="Google Shape;18506;p3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8507" name="Google Shape;18507;p319"/>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8508" name="Google Shape;18508;p319"/>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8509" name="Google Shape;18509;p319"/>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10" name="Google Shape;18510;p319"/>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8511" name="Google Shape;18511;p319"/>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18512"/>
        <p:cNvGrpSpPr/>
        <p:nvPr/>
      </p:nvGrpSpPr>
      <p:grpSpPr>
        <a:xfrm>
          <a:off x="0" y="0"/>
          <a:ext cx="0" cy="0"/>
          <a:chOff x="0" y="0"/>
          <a:chExt cx="0" cy="0"/>
        </a:xfrm>
      </p:grpSpPr>
      <p:grpSp>
        <p:nvGrpSpPr>
          <p:cNvPr id="18513" name="Google Shape;18513;p320"/>
          <p:cNvGrpSpPr/>
          <p:nvPr/>
        </p:nvGrpSpPr>
        <p:grpSpPr>
          <a:xfrm>
            <a:off x="2582137" y="8"/>
            <a:ext cx="4929377" cy="6858189"/>
            <a:chOff x="1926275" y="238125"/>
            <a:chExt cx="3765950" cy="5239525"/>
          </a:xfrm>
        </p:grpSpPr>
        <p:sp>
          <p:nvSpPr>
            <p:cNvPr id="18514" name="Google Shape;18514;p3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15" name="Google Shape;18515;p3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16" name="Google Shape;18516;p3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17" name="Google Shape;18517;p3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18" name="Google Shape;18518;p3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19" name="Google Shape;18519;p3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0" name="Google Shape;18520;p3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1" name="Google Shape;18521;p3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2" name="Google Shape;18522;p3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3" name="Google Shape;18523;p3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4" name="Google Shape;18524;p3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5" name="Google Shape;18525;p3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6" name="Google Shape;18526;p3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7" name="Google Shape;18527;p3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8" name="Google Shape;18528;p3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29" name="Google Shape;18529;p3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0" name="Google Shape;18530;p3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1" name="Google Shape;18531;p3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2" name="Google Shape;18532;p3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3" name="Google Shape;18533;p3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4" name="Google Shape;18534;p3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5" name="Google Shape;18535;p3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6" name="Google Shape;18536;p3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7" name="Google Shape;18537;p3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8" name="Google Shape;18538;p3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39" name="Google Shape;18539;p3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0" name="Google Shape;18540;p3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1" name="Google Shape;18541;p3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2" name="Google Shape;18542;p3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3" name="Google Shape;18543;p3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4" name="Google Shape;18544;p3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5" name="Google Shape;18545;p3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6" name="Google Shape;18546;p3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7" name="Google Shape;18547;p3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8" name="Google Shape;18548;p3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49" name="Google Shape;18549;p3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0" name="Google Shape;18550;p3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1" name="Google Shape;18551;p3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2" name="Google Shape;18552;p3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3" name="Google Shape;18553;p3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4" name="Google Shape;18554;p3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5" name="Google Shape;18555;p3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6" name="Google Shape;18556;p3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7" name="Google Shape;18557;p3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8" name="Google Shape;18558;p3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59" name="Google Shape;18559;p3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0" name="Google Shape;18560;p3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1" name="Google Shape;18561;p3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2" name="Google Shape;18562;p3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3" name="Google Shape;18563;p3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4" name="Google Shape;18564;p3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5" name="Google Shape;18565;p3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6" name="Google Shape;18566;p3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7" name="Google Shape;18567;p3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8" name="Google Shape;18568;p3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69" name="Google Shape;18569;p3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70" name="Google Shape;18570;p3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71" name="Google Shape;18571;p3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72" name="Google Shape;18572;p3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73" name="Google Shape;18573;p3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8574" name="Google Shape;18574;p320"/>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8575" name="Google Shape;18575;p32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576" name="Google Shape;18576;p320"/>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8577" name="Google Shape;18577;p320"/>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8578" name="Google Shape;18578;p320"/>
          <p:cNvGrpSpPr/>
          <p:nvPr/>
        </p:nvGrpSpPr>
        <p:grpSpPr>
          <a:xfrm>
            <a:off x="10721565" y="6371462"/>
            <a:ext cx="797703" cy="227212"/>
            <a:chOff x="238125" y="1822850"/>
            <a:chExt cx="7080200" cy="2016675"/>
          </a:xfrm>
        </p:grpSpPr>
        <p:sp>
          <p:nvSpPr>
            <p:cNvPr id="18579" name="Google Shape;18579;p3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80" name="Google Shape;18580;p3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81" name="Google Shape;18581;p3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82" name="Google Shape;18582;p3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83" name="Google Shape;18583;p3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84" name="Google Shape;18584;p3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85" name="Google Shape;18585;p3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8586" name="Google Shape;18586;p320"/>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8587" name="Google Shape;18587;p32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18588"/>
        <p:cNvGrpSpPr/>
        <p:nvPr/>
      </p:nvGrpSpPr>
      <p:grpSpPr>
        <a:xfrm>
          <a:off x="0" y="0"/>
          <a:ext cx="0" cy="0"/>
          <a:chOff x="0" y="0"/>
          <a:chExt cx="0" cy="0"/>
        </a:xfrm>
      </p:grpSpPr>
      <p:sp>
        <p:nvSpPr>
          <p:cNvPr id="18589" name="Google Shape;18589;p321"/>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18590" name="Google Shape;18590;p32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591" name="Google Shape;18591;p321"/>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8592" name="Google Shape;18592;p321"/>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8593" name="Google Shape;18593;p321"/>
          <p:cNvGrpSpPr/>
          <p:nvPr/>
        </p:nvGrpSpPr>
        <p:grpSpPr>
          <a:xfrm>
            <a:off x="10721565" y="6371462"/>
            <a:ext cx="797703" cy="227212"/>
            <a:chOff x="238125" y="1822850"/>
            <a:chExt cx="7080200" cy="2016675"/>
          </a:xfrm>
        </p:grpSpPr>
        <p:sp>
          <p:nvSpPr>
            <p:cNvPr id="18594" name="Google Shape;18594;p3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95" name="Google Shape;18595;p3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96" name="Google Shape;18596;p3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97" name="Google Shape;18597;p3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98" name="Google Shape;18598;p3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599" name="Google Shape;18599;p3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00" name="Google Shape;18600;p3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8601" name="Google Shape;18601;p321"/>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18602" name="Google Shape;18602;p32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18603"/>
        <p:cNvGrpSpPr/>
        <p:nvPr/>
      </p:nvGrpSpPr>
      <p:grpSpPr>
        <a:xfrm>
          <a:off x="0" y="0"/>
          <a:ext cx="0" cy="0"/>
          <a:chOff x="0" y="0"/>
          <a:chExt cx="0" cy="0"/>
        </a:xfrm>
      </p:grpSpPr>
      <p:sp>
        <p:nvSpPr>
          <p:cNvPr id="18604" name="Google Shape;18604;p322"/>
          <p:cNvSpPr txBox="1">
            <a:spLocks noGrp="1"/>
          </p:cNvSpPr>
          <p:nvPr>
            <p:ph type="title"/>
          </p:nvPr>
        </p:nvSpPr>
        <p:spPr>
          <a:xfrm>
            <a:off x="6086367"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8605" name="Google Shape;18605;p322"/>
          <p:cNvSpPr txBox="1">
            <a:spLocks noGrp="1"/>
          </p:cNvSpPr>
          <p:nvPr>
            <p:ph type="body" idx="1"/>
          </p:nvPr>
        </p:nvSpPr>
        <p:spPr>
          <a:xfrm>
            <a:off x="6086367" y="2592200"/>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8606" name="Google Shape;18606;p32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607" name="Google Shape;18607;p322"/>
          <p:cNvSpPr/>
          <p:nvPr/>
        </p:nvSpPr>
        <p:spPr>
          <a:xfrm>
            <a:off x="6287353" y="691567"/>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08" name="Google Shape;18608;p322"/>
          <p:cNvSpPr txBox="1">
            <a:spLocks noGrp="1"/>
          </p:cNvSpPr>
          <p:nvPr>
            <p:ph type="subTitle" idx="2"/>
          </p:nvPr>
        </p:nvSpPr>
        <p:spPr>
          <a:xfrm>
            <a:off x="6410067"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18609" name="Google Shape;18609;p322"/>
          <p:cNvGrpSpPr/>
          <p:nvPr/>
        </p:nvGrpSpPr>
        <p:grpSpPr>
          <a:xfrm>
            <a:off x="10721565" y="6371462"/>
            <a:ext cx="797703" cy="227212"/>
            <a:chOff x="238125" y="1822850"/>
            <a:chExt cx="7080200" cy="2016675"/>
          </a:xfrm>
        </p:grpSpPr>
        <p:sp>
          <p:nvSpPr>
            <p:cNvPr id="18610" name="Google Shape;18610;p3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11" name="Google Shape;18611;p3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12" name="Google Shape;18612;p3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13" name="Google Shape;18613;p3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14" name="Google Shape;18614;p3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15" name="Google Shape;18615;p3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16" name="Google Shape;18616;p3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18617"/>
        <p:cNvGrpSpPr/>
        <p:nvPr/>
      </p:nvGrpSpPr>
      <p:grpSpPr>
        <a:xfrm>
          <a:off x="0" y="0"/>
          <a:ext cx="0" cy="0"/>
          <a:chOff x="0" y="0"/>
          <a:chExt cx="0" cy="0"/>
        </a:xfrm>
      </p:grpSpPr>
      <p:sp>
        <p:nvSpPr>
          <p:cNvPr id="18618" name="Google Shape;18618;p323"/>
          <p:cNvSpPr txBox="1">
            <a:spLocks noGrp="1"/>
          </p:cNvSpPr>
          <p:nvPr>
            <p:ph type="title"/>
          </p:nvPr>
        </p:nvSpPr>
        <p:spPr>
          <a:xfrm>
            <a:off x="545903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8619" name="Google Shape;18619;p32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8620" name="Google Shape;18620;p323"/>
          <p:cNvGrpSpPr/>
          <p:nvPr/>
        </p:nvGrpSpPr>
        <p:grpSpPr>
          <a:xfrm>
            <a:off x="10721565" y="6371462"/>
            <a:ext cx="797703" cy="227212"/>
            <a:chOff x="238125" y="1822850"/>
            <a:chExt cx="7080200" cy="2016675"/>
          </a:xfrm>
        </p:grpSpPr>
        <p:sp>
          <p:nvSpPr>
            <p:cNvPr id="18621" name="Google Shape;18621;p3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22" name="Google Shape;18622;p3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23" name="Google Shape;18623;p3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24" name="Google Shape;18624;p3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25" name="Google Shape;18625;p3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26" name="Google Shape;18626;p3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27" name="Google Shape;18627;p3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8628" name="Google Shape;18628;p323"/>
          <p:cNvSpPr/>
          <p:nvPr/>
        </p:nvSpPr>
        <p:spPr>
          <a:xfrm>
            <a:off x="0" y="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29" name="Google Shape;18629;p323"/>
          <p:cNvSpPr/>
          <p:nvPr/>
        </p:nvSpPr>
        <p:spPr>
          <a:xfrm>
            <a:off x="2286000" y="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30" name="Google Shape;18630;p323"/>
          <p:cNvSpPr/>
          <p:nvPr/>
        </p:nvSpPr>
        <p:spPr>
          <a:xfrm>
            <a:off x="2286000" y="2286000"/>
            <a:ext cx="2286000" cy="45720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8631" name="Google Shape;18631;p323"/>
          <p:cNvPicPr preferRelativeResize="0"/>
          <p:nvPr/>
        </p:nvPicPr>
        <p:blipFill rotWithShape="1">
          <a:blip r:embed="rId2">
            <a:alphaModFix/>
          </a:blip>
          <a:srcRect r="33302"/>
          <a:stretch/>
        </p:blipFill>
        <p:spPr>
          <a:xfrm>
            <a:off x="0" y="0"/>
            <a:ext cx="2286000" cy="2286000"/>
          </a:xfrm>
          <a:prstGeom prst="ellipse">
            <a:avLst/>
          </a:prstGeom>
          <a:noFill/>
          <a:ln>
            <a:noFill/>
          </a:ln>
        </p:spPr>
      </p:pic>
      <p:pic>
        <p:nvPicPr>
          <p:cNvPr id="18632" name="Google Shape;18632;p323"/>
          <p:cNvPicPr preferRelativeResize="0"/>
          <p:nvPr/>
        </p:nvPicPr>
        <p:blipFill rotWithShape="1">
          <a:blip r:embed="rId3">
            <a:alphaModFix/>
          </a:blip>
          <a:srcRect/>
          <a:stretch/>
        </p:blipFill>
        <p:spPr>
          <a:xfrm>
            <a:off x="2285995" y="2276248"/>
            <a:ext cx="2285999" cy="4581753"/>
          </a:xfrm>
          <a:prstGeom prst="rect">
            <a:avLst/>
          </a:prstGeom>
          <a:noFill/>
          <a:ln>
            <a:noFill/>
          </a:ln>
        </p:spPr>
      </p:pic>
      <p:sp>
        <p:nvSpPr>
          <p:cNvPr id="18633" name="Google Shape;18633;p323"/>
          <p:cNvSpPr txBox="1">
            <a:spLocks noGrp="1"/>
          </p:cNvSpPr>
          <p:nvPr>
            <p:ph type="subTitle" idx="1"/>
          </p:nvPr>
        </p:nvSpPr>
        <p:spPr>
          <a:xfrm>
            <a:off x="5458900"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8634" name="Google Shape;18634;p323"/>
          <p:cNvPicPr preferRelativeResize="0"/>
          <p:nvPr/>
        </p:nvPicPr>
        <p:blipFill rotWithShape="1">
          <a:blip r:embed="rId4">
            <a:alphaModFix/>
          </a:blip>
          <a:srcRect l="25608" r="15303"/>
          <a:stretch/>
        </p:blipFill>
        <p:spPr>
          <a:xfrm>
            <a:off x="-100" y="4572000"/>
            <a:ext cx="2286203" cy="2286000"/>
          </a:xfrm>
          <a:prstGeom prst="rect">
            <a:avLst/>
          </a:prstGeom>
          <a:noFill/>
          <a:ln>
            <a:noFill/>
          </a:ln>
        </p:spPr>
      </p:pic>
      <p:grpSp>
        <p:nvGrpSpPr>
          <p:cNvPr id="18635" name="Google Shape;18635;p323"/>
          <p:cNvGrpSpPr/>
          <p:nvPr/>
        </p:nvGrpSpPr>
        <p:grpSpPr>
          <a:xfrm>
            <a:off x="-157" y="2286347"/>
            <a:ext cx="2286329" cy="2285291"/>
            <a:chOff x="1189450" y="238125"/>
            <a:chExt cx="5177375" cy="5175025"/>
          </a:xfrm>
        </p:grpSpPr>
        <p:sp>
          <p:nvSpPr>
            <p:cNvPr id="18636" name="Google Shape;18636;p3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37" name="Google Shape;18637;p3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38" name="Google Shape;18638;p3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39" name="Google Shape;18639;p3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0" name="Google Shape;18640;p3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1" name="Google Shape;18641;p3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2" name="Google Shape;18642;p3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3" name="Google Shape;18643;p3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4" name="Google Shape;18644;p3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5" name="Google Shape;18645;p3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6" name="Google Shape;18646;p3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7" name="Google Shape;18647;p3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8" name="Google Shape;18648;p3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49" name="Google Shape;18649;p3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0" name="Google Shape;18650;p3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1" name="Google Shape;18651;p3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2" name="Google Shape;18652;p3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3" name="Google Shape;18653;p3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4" name="Google Shape;18654;p3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5" name="Google Shape;18655;p3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6" name="Google Shape;18656;p3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7" name="Google Shape;18657;p3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8" name="Google Shape;18658;p3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59" name="Google Shape;18659;p3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0" name="Google Shape;18660;p3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1" name="Google Shape;18661;p3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2" name="Google Shape;18662;p3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3" name="Google Shape;18663;p3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4" name="Google Shape;18664;p3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5" name="Google Shape;18665;p3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6" name="Google Shape;18666;p3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7" name="Google Shape;18667;p3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8" name="Google Shape;18668;p3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69" name="Google Shape;18669;p3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0" name="Google Shape;18670;p3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1" name="Google Shape;18671;p3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2" name="Google Shape;18672;p3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3" name="Google Shape;18673;p3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4" name="Google Shape;18674;p3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5" name="Google Shape;18675;p3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6" name="Google Shape;18676;p3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7" name="Google Shape;18677;p3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8" name="Google Shape;18678;p3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79" name="Google Shape;18679;p3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0" name="Google Shape;18680;p3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1" name="Google Shape;18681;p3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2" name="Google Shape;18682;p3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3" name="Google Shape;18683;p3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4" name="Google Shape;18684;p3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5" name="Google Shape;18685;p3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6" name="Google Shape;18686;p3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7" name="Google Shape;18687;p3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8" name="Google Shape;18688;p3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89" name="Google Shape;18689;p3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0" name="Google Shape;18690;p3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1" name="Google Shape;18691;p3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2" name="Google Shape;18692;p3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3" name="Google Shape;18693;p3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4" name="Google Shape;18694;p3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5" name="Google Shape;18695;p3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6" name="Google Shape;18696;p3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7" name="Google Shape;18697;p3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8" name="Google Shape;18698;p3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699" name="Google Shape;18699;p3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0" name="Google Shape;18700;p3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1" name="Google Shape;18701;p3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2" name="Google Shape;18702;p3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3" name="Google Shape;18703;p3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4" name="Google Shape;18704;p3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5" name="Google Shape;18705;p3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6" name="Google Shape;18706;p3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7" name="Google Shape;18707;p3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8" name="Google Shape;18708;p3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09" name="Google Shape;18709;p3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0" name="Google Shape;18710;p3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1" name="Google Shape;18711;p3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2" name="Google Shape;18712;p3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3" name="Google Shape;18713;p3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4" name="Google Shape;18714;p3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5" name="Google Shape;18715;p3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6" name="Google Shape;18716;p3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7" name="Google Shape;18717;p3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8" name="Google Shape;18718;p3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19" name="Google Shape;18719;p3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0" name="Google Shape;18720;p3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1" name="Google Shape;18721;p3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2" name="Google Shape;18722;p3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3" name="Google Shape;18723;p3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4" name="Google Shape;18724;p3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5" name="Google Shape;18725;p3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6" name="Google Shape;18726;p3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7" name="Google Shape;18727;p3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8" name="Google Shape;18728;p3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29" name="Google Shape;18729;p3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0" name="Google Shape;18730;p3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1" name="Google Shape;18731;p3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2" name="Google Shape;18732;p3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3" name="Google Shape;18733;p3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4" name="Google Shape;18734;p3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5" name="Google Shape;18735;p3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6" name="Google Shape;18736;p3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7" name="Google Shape;18737;p3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8" name="Google Shape;18738;p3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39" name="Google Shape;18739;p3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0" name="Google Shape;18740;p3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1" name="Google Shape;18741;p3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2" name="Google Shape;18742;p3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3" name="Google Shape;18743;p3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4" name="Google Shape;18744;p3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5" name="Google Shape;18745;p3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6" name="Google Shape;18746;p3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7" name="Google Shape;18747;p3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8" name="Google Shape;18748;p3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49" name="Google Shape;18749;p3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0" name="Google Shape;18750;p3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1" name="Google Shape;18751;p3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2" name="Google Shape;18752;p3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3" name="Google Shape;18753;p3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4" name="Google Shape;18754;p3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5" name="Google Shape;18755;p3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6" name="Google Shape;18756;p3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7" name="Google Shape;18757;p3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8" name="Google Shape;18758;p3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59" name="Google Shape;18759;p3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0" name="Google Shape;18760;p3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1" name="Google Shape;18761;p3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2" name="Google Shape;18762;p3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3" name="Google Shape;18763;p3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4" name="Google Shape;18764;p3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5" name="Google Shape;18765;p3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6" name="Google Shape;18766;p3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7" name="Google Shape;18767;p3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8" name="Google Shape;18768;p3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69" name="Google Shape;18769;p3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0" name="Google Shape;18770;p3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1" name="Google Shape;18771;p3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2" name="Google Shape;18772;p3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3" name="Google Shape;18773;p3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4" name="Google Shape;18774;p3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5" name="Google Shape;18775;p3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6" name="Google Shape;18776;p3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7" name="Google Shape;18777;p3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8" name="Google Shape;18778;p3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79" name="Google Shape;18779;p3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0" name="Google Shape;18780;p3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1" name="Google Shape;18781;p3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2" name="Google Shape;18782;p3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3" name="Google Shape;18783;p3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4" name="Google Shape;18784;p3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5" name="Google Shape;18785;p3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6" name="Google Shape;18786;p3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7" name="Google Shape;18787;p3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8" name="Google Shape;18788;p3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89" name="Google Shape;18789;p3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0" name="Google Shape;18790;p3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1" name="Google Shape;18791;p3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2" name="Google Shape;18792;p3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3" name="Google Shape;18793;p3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4" name="Google Shape;18794;p3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5" name="Google Shape;18795;p3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6" name="Google Shape;18796;p3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7" name="Google Shape;18797;p3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8" name="Google Shape;18798;p3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799" name="Google Shape;18799;p3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0" name="Google Shape;18800;p3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1" name="Google Shape;18801;p3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2" name="Google Shape;18802;p3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3" name="Google Shape;18803;p3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4" name="Google Shape;18804;p3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5" name="Google Shape;18805;p3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6" name="Google Shape;18806;p3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7" name="Google Shape;18807;p3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8" name="Google Shape;18808;p3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09" name="Google Shape;18809;p3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0" name="Google Shape;18810;p3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1" name="Google Shape;18811;p3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2" name="Google Shape;18812;p3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3" name="Google Shape;18813;p3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4" name="Google Shape;18814;p3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5" name="Google Shape;18815;p3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6" name="Google Shape;18816;p3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7" name="Google Shape;18817;p3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8" name="Google Shape;18818;p3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19" name="Google Shape;18819;p3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0" name="Google Shape;18820;p3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1" name="Google Shape;18821;p3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2" name="Google Shape;18822;p3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3" name="Google Shape;18823;p3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4" name="Google Shape;18824;p3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5" name="Google Shape;18825;p3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6" name="Google Shape;18826;p3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7" name="Google Shape;18827;p3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8" name="Google Shape;18828;p3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29" name="Google Shape;18829;p3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0" name="Google Shape;18830;p3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1" name="Google Shape;18831;p3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2" name="Google Shape;18832;p3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3" name="Google Shape;18833;p3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4" name="Google Shape;18834;p3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5" name="Google Shape;18835;p3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6" name="Google Shape;18836;p3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7" name="Google Shape;18837;p3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8" name="Google Shape;18838;p3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39" name="Google Shape;18839;p3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0" name="Google Shape;18840;p3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1" name="Google Shape;18841;p3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2" name="Google Shape;18842;p3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3" name="Google Shape;18843;p3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4" name="Google Shape;18844;p3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5" name="Google Shape;18845;p3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6" name="Google Shape;18846;p3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7" name="Google Shape;18847;p3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8" name="Google Shape;18848;p3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49" name="Google Shape;18849;p3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0" name="Google Shape;18850;p3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1" name="Google Shape;18851;p3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2" name="Google Shape;18852;p3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3" name="Google Shape;18853;p3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4" name="Google Shape;18854;p3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5" name="Google Shape;18855;p3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6" name="Google Shape;18856;p3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7" name="Google Shape;18857;p3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8" name="Google Shape;18858;p3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59" name="Google Shape;18859;p3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0" name="Google Shape;18860;p3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1" name="Google Shape;18861;p3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2" name="Google Shape;18862;p3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3" name="Google Shape;18863;p3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4" name="Google Shape;18864;p3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5" name="Google Shape;18865;p3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6" name="Google Shape;18866;p3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7" name="Google Shape;18867;p3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8" name="Google Shape;18868;p3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69" name="Google Shape;18869;p3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0" name="Google Shape;18870;p3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1" name="Google Shape;18871;p3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2" name="Google Shape;18872;p3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3" name="Google Shape;18873;p3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4" name="Google Shape;18874;p3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5" name="Google Shape;18875;p3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6" name="Google Shape;18876;p3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7" name="Google Shape;18877;p3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8" name="Google Shape;18878;p3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79" name="Google Shape;18879;p3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0" name="Google Shape;18880;p3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1" name="Google Shape;18881;p3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2" name="Google Shape;18882;p3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3" name="Google Shape;18883;p3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4" name="Google Shape;18884;p3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5" name="Google Shape;18885;p3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6" name="Google Shape;18886;p3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7" name="Google Shape;18887;p3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8" name="Google Shape;18888;p3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89" name="Google Shape;18889;p3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0" name="Google Shape;18890;p3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1" name="Google Shape;18891;p3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2" name="Google Shape;18892;p3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3" name="Google Shape;18893;p3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4" name="Google Shape;18894;p3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5" name="Google Shape;18895;p3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6" name="Google Shape;18896;p3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7" name="Google Shape;18897;p3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8" name="Google Shape;18898;p3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899" name="Google Shape;18899;p3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0" name="Google Shape;18900;p3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1" name="Google Shape;18901;p3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2" name="Google Shape;18902;p3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3" name="Google Shape;18903;p3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4" name="Google Shape;18904;p3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5" name="Google Shape;18905;p3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6" name="Google Shape;18906;p3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7" name="Google Shape;18907;p3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8" name="Google Shape;18908;p3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09" name="Google Shape;18909;p3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0" name="Google Shape;18910;p3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1" name="Google Shape;18911;p3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2" name="Google Shape;18912;p3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3" name="Google Shape;18913;p3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4" name="Google Shape;18914;p3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5" name="Google Shape;18915;p3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6" name="Google Shape;18916;p3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7" name="Google Shape;18917;p3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8" name="Google Shape;18918;p3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19" name="Google Shape;18919;p3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0" name="Google Shape;18920;p3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1" name="Google Shape;18921;p3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2" name="Google Shape;18922;p3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3" name="Google Shape;18923;p3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4" name="Google Shape;18924;p3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5" name="Google Shape;18925;p3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6" name="Google Shape;18926;p3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7" name="Google Shape;18927;p3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8" name="Google Shape;18928;p3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29" name="Google Shape;18929;p3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0" name="Google Shape;18930;p3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1" name="Google Shape;18931;p3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2" name="Google Shape;18932;p3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3" name="Google Shape;18933;p3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4" name="Google Shape;18934;p3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5" name="Google Shape;18935;p3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6" name="Google Shape;18936;p3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7" name="Google Shape;18937;p3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8" name="Google Shape;18938;p3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39" name="Google Shape;18939;p3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0" name="Google Shape;18940;p3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1" name="Google Shape;18941;p3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2" name="Google Shape;18942;p3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3" name="Google Shape;18943;p3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4" name="Google Shape;18944;p3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5" name="Google Shape;18945;p3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6" name="Google Shape;18946;p3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7" name="Google Shape;18947;p3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8" name="Google Shape;18948;p3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49" name="Google Shape;18949;p3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0" name="Google Shape;18950;p3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1" name="Google Shape;18951;p3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2" name="Google Shape;18952;p3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3" name="Google Shape;18953;p3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4" name="Google Shape;18954;p3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5" name="Google Shape;18955;p3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6" name="Google Shape;18956;p3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7" name="Google Shape;18957;p3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8" name="Google Shape;18958;p3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59" name="Google Shape;18959;p3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0" name="Google Shape;18960;p3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1" name="Google Shape;18961;p3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2" name="Google Shape;18962;p3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3" name="Google Shape;18963;p3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4" name="Google Shape;18964;p3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5" name="Google Shape;18965;p3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6" name="Google Shape;18966;p3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7" name="Google Shape;18967;p3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8" name="Google Shape;18968;p3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69" name="Google Shape;18969;p3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0" name="Google Shape;18970;p3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1" name="Google Shape;18971;p3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2" name="Google Shape;18972;p3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3" name="Google Shape;18973;p3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4" name="Google Shape;18974;p3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5" name="Google Shape;18975;p3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6" name="Google Shape;18976;p3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7" name="Google Shape;18977;p3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8" name="Google Shape;18978;p3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79" name="Google Shape;18979;p3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0" name="Google Shape;18980;p3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1" name="Google Shape;18981;p3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2" name="Google Shape;18982;p3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3" name="Google Shape;18983;p3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4" name="Google Shape;18984;p3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5" name="Google Shape;18985;p3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6" name="Google Shape;18986;p3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7" name="Google Shape;18987;p3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8" name="Google Shape;18988;p3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89" name="Google Shape;18989;p3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0" name="Google Shape;18990;p3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1" name="Google Shape;18991;p3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2" name="Google Shape;18992;p3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3" name="Google Shape;18993;p3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4" name="Google Shape;18994;p3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5" name="Google Shape;18995;p3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6" name="Google Shape;18996;p3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7" name="Google Shape;18997;p3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8" name="Google Shape;18998;p3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8999" name="Google Shape;18999;p3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0" name="Google Shape;19000;p3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1" name="Google Shape;19001;p3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2" name="Google Shape;19002;p3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3" name="Google Shape;19003;p3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4" name="Google Shape;19004;p3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5" name="Google Shape;19005;p3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6" name="Google Shape;19006;p3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7" name="Google Shape;19007;p3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8" name="Google Shape;19008;p3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09" name="Google Shape;19009;p3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0" name="Google Shape;19010;p3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1" name="Google Shape;19011;p3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2" name="Google Shape;19012;p3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3" name="Google Shape;19013;p3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4" name="Google Shape;19014;p3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5" name="Google Shape;19015;p3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6" name="Google Shape;19016;p3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7" name="Google Shape;19017;p3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8" name="Google Shape;19018;p3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19" name="Google Shape;19019;p3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0" name="Google Shape;19020;p3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1" name="Google Shape;19021;p3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2" name="Google Shape;19022;p3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3" name="Google Shape;19023;p3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4" name="Google Shape;19024;p3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5" name="Google Shape;19025;p3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6" name="Google Shape;19026;p3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7" name="Google Shape;19027;p3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8" name="Google Shape;19028;p3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29" name="Google Shape;19029;p3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0" name="Google Shape;19030;p3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1" name="Google Shape;19031;p3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2" name="Google Shape;19032;p3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3" name="Google Shape;19033;p3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4" name="Google Shape;19034;p3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5" name="Google Shape;19035;p3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6" name="Google Shape;19036;p3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7" name="Google Shape;19037;p3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8" name="Google Shape;19038;p3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39" name="Google Shape;19039;p3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0" name="Google Shape;19040;p3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1" name="Google Shape;19041;p3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2" name="Google Shape;19042;p3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3" name="Google Shape;19043;p3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4" name="Google Shape;19044;p3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5" name="Google Shape;19045;p3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6" name="Google Shape;19046;p3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7" name="Google Shape;19047;p3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8" name="Google Shape;19048;p3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49" name="Google Shape;19049;p3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0" name="Google Shape;19050;p3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1" name="Google Shape;19051;p3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2" name="Google Shape;19052;p3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3" name="Google Shape;19053;p3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4" name="Google Shape;19054;p3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5" name="Google Shape;19055;p3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6" name="Google Shape;19056;p3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7" name="Google Shape;19057;p3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8" name="Google Shape;19058;p3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59" name="Google Shape;19059;p3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0" name="Google Shape;19060;p3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1" name="Google Shape;19061;p3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2" name="Google Shape;19062;p3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3" name="Google Shape;19063;p3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4" name="Google Shape;19064;p3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5" name="Google Shape;19065;p3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6" name="Google Shape;19066;p3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7" name="Google Shape;19067;p3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8" name="Google Shape;19068;p3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69" name="Google Shape;19069;p3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0" name="Google Shape;19070;p3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1" name="Google Shape;19071;p3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2" name="Google Shape;19072;p3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3" name="Google Shape;19073;p3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4" name="Google Shape;19074;p3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5" name="Google Shape;19075;p3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6" name="Google Shape;19076;p3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7" name="Google Shape;19077;p3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8" name="Google Shape;19078;p3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79" name="Google Shape;19079;p3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0" name="Google Shape;19080;p3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1" name="Google Shape;19081;p3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2" name="Google Shape;19082;p3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3" name="Google Shape;19083;p3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4" name="Google Shape;19084;p3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5" name="Google Shape;19085;p3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6" name="Google Shape;19086;p3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7" name="Google Shape;19087;p3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8" name="Google Shape;19088;p3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89" name="Google Shape;19089;p3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0" name="Google Shape;19090;p3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1" name="Google Shape;19091;p3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2" name="Google Shape;19092;p3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3" name="Google Shape;19093;p3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4" name="Google Shape;19094;p3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5" name="Google Shape;19095;p3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6" name="Google Shape;19096;p3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7" name="Google Shape;19097;p3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8" name="Google Shape;19098;p3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099" name="Google Shape;19099;p3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0" name="Google Shape;19100;p3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1" name="Google Shape;19101;p3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2" name="Google Shape;19102;p3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3" name="Google Shape;19103;p3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4" name="Google Shape;19104;p3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5" name="Google Shape;19105;p3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6" name="Google Shape;19106;p3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7" name="Google Shape;19107;p3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8" name="Google Shape;19108;p3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09" name="Google Shape;19109;p3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0" name="Google Shape;19110;p3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1" name="Google Shape;19111;p3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2" name="Google Shape;19112;p3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3" name="Google Shape;19113;p3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4" name="Google Shape;19114;p3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5" name="Google Shape;19115;p3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6" name="Google Shape;19116;p3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7" name="Google Shape;19117;p3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8" name="Google Shape;19118;p3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19" name="Google Shape;19119;p3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0" name="Google Shape;19120;p3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1" name="Google Shape;19121;p3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2" name="Google Shape;19122;p3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3" name="Google Shape;19123;p3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4" name="Google Shape;19124;p3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5" name="Google Shape;19125;p3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6" name="Google Shape;19126;p3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7" name="Google Shape;19127;p3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8" name="Google Shape;19128;p3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29" name="Google Shape;19129;p3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0" name="Google Shape;19130;p3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1" name="Google Shape;19131;p3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2" name="Google Shape;19132;p3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3" name="Google Shape;19133;p3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4" name="Google Shape;19134;p3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5" name="Google Shape;19135;p3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6" name="Google Shape;19136;p3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7" name="Google Shape;19137;p3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8" name="Google Shape;19138;p3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39" name="Google Shape;19139;p3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0" name="Google Shape;19140;p3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1" name="Google Shape;19141;p3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2" name="Google Shape;19142;p3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3" name="Google Shape;19143;p3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4" name="Google Shape;19144;p3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5" name="Google Shape;19145;p3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6" name="Google Shape;19146;p3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7" name="Google Shape;19147;p3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8" name="Google Shape;19148;p3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49" name="Google Shape;19149;p3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0" name="Google Shape;19150;p3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1" name="Google Shape;19151;p3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2" name="Google Shape;19152;p3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3" name="Google Shape;19153;p3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4" name="Google Shape;19154;p3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5" name="Google Shape;19155;p3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6" name="Google Shape;19156;p3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7" name="Google Shape;19157;p3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8" name="Google Shape;19158;p3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59" name="Google Shape;19159;p3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0" name="Google Shape;19160;p3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1" name="Google Shape;19161;p3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2" name="Google Shape;19162;p3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3" name="Google Shape;19163;p3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4" name="Google Shape;19164;p3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5" name="Google Shape;19165;p3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6" name="Google Shape;19166;p3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7" name="Google Shape;19167;p3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8" name="Google Shape;19168;p3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69" name="Google Shape;19169;p3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0" name="Google Shape;19170;p3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1" name="Google Shape;19171;p3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2" name="Google Shape;19172;p3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3" name="Google Shape;19173;p3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4" name="Google Shape;19174;p3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5" name="Google Shape;19175;p3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6" name="Google Shape;19176;p3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7" name="Google Shape;19177;p3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8" name="Google Shape;19178;p3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79" name="Google Shape;19179;p3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0" name="Google Shape;19180;p3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1" name="Google Shape;19181;p3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2" name="Google Shape;19182;p3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3" name="Google Shape;19183;p3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4" name="Google Shape;19184;p3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5" name="Google Shape;19185;p3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6" name="Google Shape;19186;p3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7" name="Google Shape;19187;p3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8" name="Google Shape;19188;p3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89" name="Google Shape;19189;p3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0" name="Google Shape;19190;p3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1" name="Google Shape;19191;p3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2" name="Google Shape;19192;p3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3" name="Google Shape;19193;p3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4" name="Google Shape;19194;p3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5" name="Google Shape;19195;p3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6" name="Google Shape;19196;p3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7" name="Google Shape;19197;p3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8" name="Google Shape;19198;p3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199" name="Google Shape;19199;p3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00" name="Google Shape;19200;p3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01" name="Google Shape;19201;p3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02" name="Google Shape;19202;p3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03" name="Google Shape;19203;p3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9204" name="Google Shape;19204;p323"/>
          <p:cNvSpPr txBox="1"/>
          <p:nvPr/>
        </p:nvSpPr>
        <p:spPr>
          <a:xfrm>
            <a:off x="5459033"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19205"/>
        <p:cNvGrpSpPr/>
        <p:nvPr/>
      </p:nvGrpSpPr>
      <p:grpSpPr>
        <a:xfrm>
          <a:off x="0" y="0"/>
          <a:ext cx="0" cy="0"/>
          <a:chOff x="0" y="0"/>
          <a:chExt cx="0" cy="0"/>
        </a:xfrm>
      </p:grpSpPr>
      <p:sp>
        <p:nvSpPr>
          <p:cNvPr id="19206" name="Google Shape;19206;p324"/>
          <p:cNvSpPr/>
          <p:nvPr/>
        </p:nvSpPr>
        <p:spPr>
          <a:xfrm>
            <a:off x="7620000" y="0"/>
            <a:ext cx="2286000" cy="4572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07" name="Google Shape;19207;p324"/>
          <p:cNvSpPr/>
          <p:nvPr/>
        </p:nvSpPr>
        <p:spPr>
          <a:xfrm>
            <a:off x="7620000" y="4572000"/>
            <a:ext cx="2286000" cy="22860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08" name="Google Shape;19208;p324"/>
          <p:cNvSpPr/>
          <p:nvPr/>
        </p:nvSpPr>
        <p:spPr>
          <a:xfrm>
            <a:off x="9906000" y="4572000"/>
            <a:ext cx="2286000" cy="2286000"/>
          </a:xfrm>
          <a:prstGeom prst="rect">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09" name="Google Shape;19209;p324"/>
          <p:cNvSpPr txBox="1">
            <a:spLocks noGrp="1"/>
          </p:cNvSpPr>
          <p:nvPr>
            <p:ph type="title"/>
          </p:nvPr>
        </p:nvSpPr>
        <p:spPr>
          <a:xfrm>
            <a:off x="81260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210" name="Google Shape;19210;p32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9211" name="Google Shape;19211;p324"/>
          <p:cNvSpPr/>
          <p:nvPr/>
        </p:nvSpPr>
        <p:spPr>
          <a:xfrm>
            <a:off x="9906000" y="0"/>
            <a:ext cx="2286000" cy="22860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12" name="Google Shape;19212;p324"/>
          <p:cNvSpPr txBox="1">
            <a:spLocks noGrp="1"/>
          </p:cNvSpPr>
          <p:nvPr>
            <p:ph type="subTitle" idx="1"/>
          </p:nvPr>
        </p:nvSpPr>
        <p:spPr>
          <a:xfrm>
            <a:off x="812469"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19213" name="Google Shape;19213;p324"/>
          <p:cNvPicPr preferRelativeResize="0"/>
          <p:nvPr/>
        </p:nvPicPr>
        <p:blipFill rotWithShape="1">
          <a:blip r:embed="rId2">
            <a:alphaModFix/>
          </a:blip>
          <a:srcRect b="33253"/>
          <a:stretch/>
        </p:blipFill>
        <p:spPr>
          <a:xfrm>
            <a:off x="9905984" y="2286668"/>
            <a:ext cx="2286000" cy="2286000"/>
          </a:xfrm>
          <a:prstGeom prst="rect">
            <a:avLst/>
          </a:prstGeom>
          <a:noFill/>
          <a:ln>
            <a:noFill/>
          </a:ln>
        </p:spPr>
      </p:pic>
      <p:pic>
        <p:nvPicPr>
          <p:cNvPr id="19214" name="Google Shape;19214;p324"/>
          <p:cNvPicPr preferRelativeResize="0"/>
          <p:nvPr/>
        </p:nvPicPr>
        <p:blipFill rotWithShape="1">
          <a:blip r:embed="rId3">
            <a:alphaModFix/>
          </a:blip>
          <a:srcRect t="49" b="59"/>
          <a:stretch/>
        </p:blipFill>
        <p:spPr>
          <a:xfrm>
            <a:off x="7619900" y="-467"/>
            <a:ext cx="2286200" cy="4572003"/>
          </a:xfrm>
          <a:prstGeom prst="rect">
            <a:avLst/>
          </a:prstGeom>
          <a:noFill/>
          <a:ln>
            <a:noFill/>
          </a:ln>
        </p:spPr>
      </p:pic>
      <p:pic>
        <p:nvPicPr>
          <p:cNvPr id="19215" name="Google Shape;19215;p324"/>
          <p:cNvPicPr preferRelativeResize="0"/>
          <p:nvPr/>
        </p:nvPicPr>
        <p:blipFill rotWithShape="1">
          <a:blip r:embed="rId4">
            <a:alphaModFix/>
          </a:blip>
          <a:srcRect l="9561" r="15683"/>
          <a:stretch/>
        </p:blipFill>
        <p:spPr>
          <a:xfrm>
            <a:off x="7620000" y="4572000"/>
            <a:ext cx="2286000" cy="2286000"/>
          </a:xfrm>
          <a:prstGeom prst="ellipse">
            <a:avLst/>
          </a:prstGeom>
          <a:noFill/>
          <a:ln>
            <a:noFill/>
          </a:ln>
        </p:spPr>
      </p:pic>
      <p:grpSp>
        <p:nvGrpSpPr>
          <p:cNvPr id="19216" name="Google Shape;19216;p324"/>
          <p:cNvGrpSpPr/>
          <p:nvPr/>
        </p:nvGrpSpPr>
        <p:grpSpPr>
          <a:xfrm>
            <a:off x="10721565" y="6371462"/>
            <a:ext cx="797703" cy="227212"/>
            <a:chOff x="238125" y="1822850"/>
            <a:chExt cx="7080200" cy="2016675"/>
          </a:xfrm>
        </p:grpSpPr>
        <p:sp>
          <p:nvSpPr>
            <p:cNvPr id="19217" name="Google Shape;19217;p3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18" name="Google Shape;19218;p3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19" name="Google Shape;19219;p3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20" name="Google Shape;19220;p3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21" name="Google Shape;19221;p3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22" name="Google Shape;19222;p3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23" name="Google Shape;19223;p3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19224" name="Google Shape;19224;p324"/>
          <p:cNvGrpSpPr/>
          <p:nvPr/>
        </p:nvGrpSpPr>
        <p:grpSpPr>
          <a:xfrm>
            <a:off x="9906077" y="364"/>
            <a:ext cx="2286329" cy="2285291"/>
            <a:chOff x="1189450" y="238125"/>
            <a:chExt cx="5177375" cy="5175025"/>
          </a:xfrm>
        </p:grpSpPr>
        <p:sp>
          <p:nvSpPr>
            <p:cNvPr id="19225" name="Google Shape;19225;p3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26" name="Google Shape;19226;p3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27" name="Google Shape;19227;p3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28" name="Google Shape;19228;p3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29" name="Google Shape;19229;p3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0" name="Google Shape;19230;p3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1" name="Google Shape;19231;p3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2" name="Google Shape;19232;p3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3" name="Google Shape;19233;p3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4" name="Google Shape;19234;p3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5" name="Google Shape;19235;p3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6" name="Google Shape;19236;p3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7" name="Google Shape;19237;p3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8" name="Google Shape;19238;p3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39" name="Google Shape;19239;p3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0" name="Google Shape;19240;p3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1" name="Google Shape;19241;p3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2" name="Google Shape;19242;p3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3" name="Google Shape;19243;p3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4" name="Google Shape;19244;p3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5" name="Google Shape;19245;p3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6" name="Google Shape;19246;p3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7" name="Google Shape;19247;p3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8" name="Google Shape;19248;p3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49" name="Google Shape;19249;p3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0" name="Google Shape;19250;p3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1" name="Google Shape;19251;p3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2" name="Google Shape;19252;p3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3" name="Google Shape;19253;p3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4" name="Google Shape;19254;p3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5" name="Google Shape;19255;p3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6" name="Google Shape;19256;p3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7" name="Google Shape;19257;p3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8" name="Google Shape;19258;p3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59" name="Google Shape;19259;p3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0" name="Google Shape;19260;p3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1" name="Google Shape;19261;p3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2" name="Google Shape;19262;p3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3" name="Google Shape;19263;p3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4" name="Google Shape;19264;p3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5" name="Google Shape;19265;p3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6" name="Google Shape;19266;p3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7" name="Google Shape;19267;p3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8" name="Google Shape;19268;p3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69" name="Google Shape;19269;p3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0" name="Google Shape;19270;p3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1" name="Google Shape;19271;p3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2" name="Google Shape;19272;p3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3" name="Google Shape;19273;p3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4" name="Google Shape;19274;p3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5" name="Google Shape;19275;p3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6" name="Google Shape;19276;p3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7" name="Google Shape;19277;p3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8" name="Google Shape;19278;p3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79" name="Google Shape;19279;p3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0" name="Google Shape;19280;p3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1" name="Google Shape;19281;p3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2" name="Google Shape;19282;p3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3" name="Google Shape;19283;p3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4" name="Google Shape;19284;p3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5" name="Google Shape;19285;p3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6" name="Google Shape;19286;p3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7" name="Google Shape;19287;p3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8" name="Google Shape;19288;p3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89" name="Google Shape;19289;p3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0" name="Google Shape;19290;p3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1" name="Google Shape;19291;p3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2" name="Google Shape;19292;p3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3" name="Google Shape;19293;p3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4" name="Google Shape;19294;p3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5" name="Google Shape;19295;p3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6" name="Google Shape;19296;p3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7" name="Google Shape;19297;p3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8" name="Google Shape;19298;p3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299" name="Google Shape;19299;p3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0" name="Google Shape;19300;p3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1" name="Google Shape;19301;p3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2" name="Google Shape;19302;p3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3" name="Google Shape;19303;p3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4" name="Google Shape;19304;p3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5" name="Google Shape;19305;p3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6" name="Google Shape;19306;p3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7" name="Google Shape;19307;p3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8" name="Google Shape;19308;p3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09" name="Google Shape;19309;p3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0" name="Google Shape;19310;p3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1" name="Google Shape;19311;p3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2" name="Google Shape;19312;p3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3" name="Google Shape;19313;p3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4" name="Google Shape;19314;p3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5" name="Google Shape;19315;p3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6" name="Google Shape;19316;p3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7" name="Google Shape;19317;p3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8" name="Google Shape;19318;p3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19" name="Google Shape;19319;p3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0" name="Google Shape;19320;p3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1" name="Google Shape;19321;p3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2" name="Google Shape;19322;p3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3" name="Google Shape;19323;p3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4" name="Google Shape;19324;p3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5" name="Google Shape;19325;p3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6" name="Google Shape;19326;p3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7" name="Google Shape;19327;p3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8" name="Google Shape;19328;p3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29" name="Google Shape;19329;p3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0" name="Google Shape;19330;p3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1" name="Google Shape;19331;p3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2" name="Google Shape;19332;p3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3" name="Google Shape;19333;p3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4" name="Google Shape;19334;p3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5" name="Google Shape;19335;p3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6" name="Google Shape;19336;p3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7" name="Google Shape;19337;p3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8" name="Google Shape;19338;p3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39" name="Google Shape;19339;p3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0" name="Google Shape;19340;p3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1" name="Google Shape;19341;p3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2" name="Google Shape;19342;p3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3" name="Google Shape;19343;p3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4" name="Google Shape;19344;p3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5" name="Google Shape;19345;p3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6" name="Google Shape;19346;p3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7" name="Google Shape;19347;p3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8" name="Google Shape;19348;p3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49" name="Google Shape;19349;p3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0" name="Google Shape;19350;p3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1" name="Google Shape;19351;p3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2" name="Google Shape;19352;p3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3" name="Google Shape;19353;p3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4" name="Google Shape;19354;p3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5" name="Google Shape;19355;p3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6" name="Google Shape;19356;p3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7" name="Google Shape;19357;p3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8" name="Google Shape;19358;p3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59" name="Google Shape;19359;p3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0" name="Google Shape;19360;p3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1" name="Google Shape;19361;p3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2" name="Google Shape;19362;p3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3" name="Google Shape;19363;p3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4" name="Google Shape;19364;p3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5" name="Google Shape;19365;p3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6" name="Google Shape;19366;p3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7" name="Google Shape;19367;p3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8" name="Google Shape;19368;p3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69" name="Google Shape;19369;p3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0" name="Google Shape;19370;p3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1" name="Google Shape;19371;p3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2" name="Google Shape;19372;p3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3" name="Google Shape;19373;p3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4" name="Google Shape;19374;p3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5" name="Google Shape;19375;p3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6" name="Google Shape;19376;p3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7" name="Google Shape;19377;p3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8" name="Google Shape;19378;p3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79" name="Google Shape;19379;p3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0" name="Google Shape;19380;p3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1" name="Google Shape;19381;p3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2" name="Google Shape;19382;p3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3" name="Google Shape;19383;p3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4" name="Google Shape;19384;p3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5" name="Google Shape;19385;p3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6" name="Google Shape;19386;p3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7" name="Google Shape;19387;p3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8" name="Google Shape;19388;p3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89" name="Google Shape;19389;p3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0" name="Google Shape;19390;p3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1" name="Google Shape;19391;p3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2" name="Google Shape;19392;p3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3" name="Google Shape;19393;p3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4" name="Google Shape;19394;p3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5" name="Google Shape;19395;p3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6" name="Google Shape;19396;p3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7" name="Google Shape;19397;p3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8" name="Google Shape;19398;p3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399" name="Google Shape;19399;p3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0" name="Google Shape;19400;p3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1" name="Google Shape;19401;p3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2" name="Google Shape;19402;p3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3" name="Google Shape;19403;p3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4" name="Google Shape;19404;p3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5" name="Google Shape;19405;p3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6" name="Google Shape;19406;p3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7" name="Google Shape;19407;p3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8" name="Google Shape;19408;p3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09" name="Google Shape;19409;p3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0" name="Google Shape;19410;p3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1" name="Google Shape;19411;p3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2" name="Google Shape;19412;p3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3" name="Google Shape;19413;p3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4" name="Google Shape;19414;p3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5" name="Google Shape;19415;p3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6" name="Google Shape;19416;p3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7" name="Google Shape;19417;p3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8" name="Google Shape;19418;p3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19" name="Google Shape;19419;p3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0" name="Google Shape;19420;p3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1" name="Google Shape;19421;p3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2" name="Google Shape;19422;p3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3" name="Google Shape;19423;p3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4" name="Google Shape;19424;p3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5" name="Google Shape;19425;p3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6" name="Google Shape;19426;p3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7" name="Google Shape;19427;p3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8" name="Google Shape;19428;p3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29" name="Google Shape;19429;p3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0" name="Google Shape;19430;p3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1" name="Google Shape;19431;p3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2" name="Google Shape;19432;p3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3" name="Google Shape;19433;p3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4" name="Google Shape;19434;p3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5" name="Google Shape;19435;p3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6" name="Google Shape;19436;p3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7" name="Google Shape;19437;p3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8" name="Google Shape;19438;p3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39" name="Google Shape;19439;p3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0" name="Google Shape;19440;p3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1" name="Google Shape;19441;p3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2" name="Google Shape;19442;p3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3" name="Google Shape;19443;p3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4" name="Google Shape;19444;p3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5" name="Google Shape;19445;p3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6" name="Google Shape;19446;p3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7" name="Google Shape;19447;p3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8" name="Google Shape;19448;p3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49" name="Google Shape;19449;p3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0" name="Google Shape;19450;p3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1" name="Google Shape;19451;p3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2" name="Google Shape;19452;p3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3" name="Google Shape;19453;p3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4" name="Google Shape;19454;p3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5" name="Google Shape;19455;p3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6" name="Google Shape;19456;p3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7" name="Google Shape;19457;p3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8" name="Google Shape;19458;p3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59" name="Google Shape;19459;p3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0" name="Google Shape;19460;p3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1" name="Google Shape;19461;p3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2" name="Google Shape;19462;p3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3" name="Google Shape;19463;p3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4" name="Google Shape;19464;p3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5" name="Google Shape;19465;p3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6" name="Google Shape;19466;p3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7" name="Google Shape;19467;p3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8" name="Google Shape;19468;p3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69" name="Google Shape;19469;p3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0" name="Google Shape;19470;p3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1" name="Google Shape;19471;p3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2" name="Google Shape;19472;p3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3" name="Google Shape;19473;p3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4" name="Google Shape;19474;p3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5" name="Google Shape;19475;p3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6" name="Google Shape;19476;p3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7" name="Google Shape;19477;p3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8" name="Google Shape;19478;p3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79" name="Google Shape;19479;p3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0" name="Google Shape;19480;p3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1" name="Google Shape;19481;p3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2" name="Google Shape;19482;p3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3" name="Google Shape;19483;p3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4" name="Google Shape;19484;p3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5" name="Google Shape;19485;p3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6" name="Google Shape;19486;p3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7" name="Google Shape;19487;p3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8" name="Google Shape;19488;p3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89" name="Google Shape;19489;p3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0" name="Google Shape;19490;p3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1" name="Google Shape;19491;p3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2" name="Google Shape;19492;p3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3" name="Google Shape;19493;p3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4" name="Google Shape;19494;p3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5" name="Google Shape;19495;p3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6" name="Google Shape;19496;p3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7" name="Google Shape;19497;p3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8" name="Google Shape;19498;p3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499" name="Google Shape;19499;p3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0" name="Google Shape;19500;p3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1" name="Google Shape;19501;p3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2" name="Google Shape;19502;p3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3" name="Google Shape;19503;p3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4" name="Google Shape;19504;p3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5" name="Google Shape;19505;p3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6" name="Google Shape;19506;p3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7" name="Google Shape;19507;p3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8" name="Google Shape;19508;p3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09" name="Google Shape;19509;p3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0" name="Google Shape;19510;p3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1" name="Google Shape;19511;p3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2" name="Google Shape;19512;p3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3" name="Google Shape;19513;p3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4" name="Google Shape;19514;p3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5" name="Google Shape;19515;p3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6" name="Google Shape;19516;p3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7" name="Google Shape;19517;p3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8" name="Google Shape;19518;p3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19" name="Google Shape;19519;p3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0" name="Google Shape;19520;p3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1" name="Google Shape;19521;p3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2" name="Google Shape;19522;p3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3" name="Google Shape;19523;p3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4" name="Google Shape;19524;p3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5" name="Google Shape;19525;p3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6" name="Google Shape;19526;p3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7" name="Google Shape;19527;p3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8" name="Google Shape;19528;p3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29" name="Google Shape;19529;p3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0" name="Google Shape;19530;p3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1" name="Google Shape;19531;p3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2" name="Google Shape;19532;p3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3" name="Google Shape;19533;p3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4" name="Google Shape;19534;p3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5" name="Google Shape;19535;p3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6" name="Google Shape;19536;p3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7" name="Google Shape;19537;p3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8" name="Google Shape;19538;p3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39" name="Google Shape;19539;p3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0" name="Google Shape;19540;p3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1" name="Google Shape;19541;p3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2" name="Google Shape;19542;p3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3" name="Google Shape;19543;p3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4" name="Google Shape;19544;p3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5" name="Google Shape;19545;p3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6" name="Google Shape;19546;p3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7" name="Google Shape;19547;p3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8" name="Google Shape;19548;p3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49" name="Google Shape;19549;p3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0" name="Google Shape;19550;p3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1" name="Google Shape;19551;p3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2" name="Google Shape;19552;p3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3" name="Google Shape;19553;p3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4" name="Google Shape;19554;p3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5" name="Google Shape;19555;p3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6" name="Google Shape;19556;p3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7" name="Google Shape;19557;p3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8" name="Google Shape;19558;p3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59" name="Google Shape;19559;p3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0" name="Google Shape;19560;p3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1" name="Google Shape;19561;p3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2" name="Google Shape;19562;p3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3" name="Google Shape;19563;p3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4" name="Google Shape;19564;p3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5" name="Google Shape;19565;p3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6" name="Google Shape;19566;p3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7" name="Google Shape;19567;p3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8" name="Google Shape;19568;p3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69" name="Google Shape;19569;p3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0" name="Google Shape;19570;p3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1" name="Google Shape;19571;p3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2" name="Google Shape;19572;p3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3" name="Google Shape;19573;p3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4" name="Google Shape;19574;p3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5" name="Google Shape;19575;p3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6" name="Google Shape;19576;p3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7" name="Google Shape;19577;p3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8" name="Google Shape;19578;p3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79" name="Google Shape;19579;p3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0" name="Google Shape;19580;p3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1" name="Google Shape;19581;p3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2" name="Google Shape;19582;p3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3" name="Google Shape;19583;p3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4" name="Google Shape;19584;p3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5" name="Google Shape;19585;p3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6" name="Google Shape;19586;p3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7" name="Google Shape;19587;p3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8" name="Google Shape;19588;p3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89" name="Google Shape;19589;p3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0" name="Google Shape;19590;p3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1" name="Google Shape;19591;p3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2" name="Google Shape;19592;p3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3" name="Google Shape;19593;p3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4" name="Google Shape;19594;p3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5" name="Google Shape;19595;p3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6" name="Google Shape;19596;p3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7" name="Google Shape;19597;p3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8" name="Google Shape;19598;p3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599" name="Google Shape;19599;p3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0" name="Google Shape;19600;p3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1" name="Google Shape;19601;p3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2" name="Google Shape;19602;p3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3" name="Google Shape;19603;p3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4" name="Google Shape;19604;p3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5" name="Google Shape;19605;p3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6" name="Google Shape;19606;p3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7" name="Google Shape;19607;p3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8" name="Google Shape;19608;p3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09" name="Google Shape;19609;p3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0" name="Google Shape;19610;p3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1" name="Google Shape;19611;p3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2" name="Google Shape;19612;p3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3" name="Google Shape;19613;p3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4" name="Google Shape;19614;p3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5" name="Google Shape;19615;p3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6" name="Google Shape;19616;p3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7" name="Google Shape;19617;p3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8" name="Google Shape;19618;p3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19" name="Google Shape;19619;p3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0" name="Google Shape;19620;p3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1" name="Google Shape;19621;p3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2" name="Google Shape;19622;p3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3" name="Google Shape;19623;p3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4" name="Google Shape;19624;p3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5" name="Google Shape;19625;p3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6" name="Google Shape;19626;p3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7" name="Google Shape;19627;p3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8" name="Google Shape;19628;p3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29" name="Google Shape;19629;p3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0" name="Google Shape;19630;p3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1" name="Google Shape;19631;p3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2" name="Google Shape;19632;p3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3" name="Google Shape;19633;p3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4" name="Google Shape;19634;p3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5" name="Google Shape;19635;p3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6" name="Google Shape;19636;p3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7" name="Google Shape;19637;p3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8" name="Google Shape;19638;p3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39" name="Google Shape;19639;p3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0" name="Google Shape;19640;p3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1" name="Google Shape;19641;p3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2" name="Google Shape;19642;p3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3" name="Google Shape;19643;p3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4" name="Google Shape;19644;p3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5" name="Google Shape;19645;p3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6" name="Google Shape;19646;p3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7" name="Google Shape;19647;p3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8" name="Google Shape;19648;p3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49" name="Google Shape;19649;p3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0" name="Google Shape;19650;p3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1" name="Google Shape;19651;p3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2" name="Google Shape;19652;p3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3" name="Google Shape;19653;p3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4" name="Google Shape;19654;p3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5" name="Google Shape;19655;p3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6" name="Google Shape;19656;p3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7" name="Google Shape;19657;p3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8" name="Google Shape;19658;p3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59" name="Google Shape;19659;p3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0" name="Google Shape;19660;p3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1" name="Google Shape;19661;p3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2" name="Google Shape;19662;p3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3" name="Google Shape;19663;p3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4" name="Google Shape;19664;p3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5" name="Google Shape;19665;p3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6" name="Google Shape;19666;p3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7" name="Google Shape;19667;p3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8" name="Google Shape;19668;p3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69" name="Google Shape;19669;p3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0" name="Google Shape;19670;p3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1" name="Google Shape;19671;p3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2" name="Google Shape;19672;p3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3" name="Google Shape;19673;p3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4" name="Google Shape;19674;p3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5" name="Google Shape;19675;p3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6" name="Google Shape;19676;p3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7" name="Google Shape;19677;p3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8" name="Google Shape;19678;p3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79" name="Google Shape;19679;p3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0" name="Google Shape;19680;p3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1" name="Google Shape;19681;p3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2" name="Google Shape;19682;p3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3" name="Google Shape;19683;p3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4" name="Google Shape;19684;p3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5" name="Google Shape;19685;p3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6" name="Google Shape;19686;p3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7" name="Google Shape;19687;p3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8" name="Google Shape;19688;p3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89" name="Google Shape;19689;p3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0" name="Google Shape;19690;p3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1" name="Google Shape;19691;p3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2" name="Google Shape;19692;p3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3" name="Google Shape;19693;p3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4" name="Google Shape;19694;p3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5" name="Google Shape;19695;p3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6" name="Google Shape;19696;p3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7" name="Google Shape;19697;p3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8" name="Google Shape;19698;p3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699" name="Google Shape;19699;p3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0" name="Google Shape;19700;p3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1" name="Google Shape;19701;p3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2" name="Google Shape;19702;p3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3" name="Google Shape;19703;p3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4" name="Google Shape;19704;p3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5" name="Google Shape;19705;p3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6" name="Google Shape;19706;p3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7" name="Google Shape;19707;p3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8" name="Google Shape;19708;p3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09" name="Google Shape;19709;p3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0" name="Google Shape;19710;p3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1" name="Google Shape;19711;p3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2" name="Google Shape;19712;p3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3" name="Google Shape;19713;p3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4" name="Google Shape;19714;p3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5" name="Google Shape;19715;p3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6" name="Google Shape;19716;p3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7" name="Google Shape;19717;p3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8" name="Google Shape;19718;p3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19" name="Google Shape;19719;p3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0" name="Google Shape;19720;p3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1" name="Google Shape;19721;p3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2" name="Google Shape;19722;p3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3" name="Google Shape;19723;p3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4" name="Google Shape;19724;p3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5" name="Google Shape;19725;p3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6" name="Google Shape;19726;p3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7" name="Google Shape;19727;p3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8" name="Google Shape;19728;p3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29" name="Google Shape;19729;p3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0" name="Google Shape;19730;p3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1" name="Google Shape;19731;p3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2" name="Google Shape;19732;p3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3" name="Google Shape;19733;p3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4" name="Google Shape;19734;p3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5" name="Google Shape;19735;p3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6" name="Google Shape;19736;p3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7" name="Google Shape;19737;p3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8" name="Google Shape;19738;p3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39" name="Google Shape;19739;p3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0" name="Google Shape;19740;p3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1" name="Google Shape;19741;p3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2" name="Google Shape;19742;p3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3" name="Google Shape;19743;p3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4" name="Google Shape;19744;p3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5" name="Google Shape;19745;p3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6" name="Google Shape;19746;p3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7" name="Google Shape;19747;p3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8" name="Google Shape;19748;p3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49" name="Google Shape;19749;p3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0" name="Google Shape;19750;p3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1" name="Google Shape;19751;p3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2" name="Google Shape;19752;p3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3" name="Google Shape;19753;p3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4" name="Google Shape;19754;p3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5" name="Google Shape;19755;p3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6" name="Google Shape;19756;p3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7" name="Google Shape;19757;p3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8" name="Google Shape;19758;p3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59" name="Google Shape;19759;p3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0" name="Google Shape;19760;p3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1" name="Google Shape;19761;p3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2" name="Google Shape;19762;p3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3" name="Google Shape;19763;p3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4" name="Google Shape;19764;p3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5" name="Google Shape;19765;p3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6" name="Google Shape;19766;p3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7" name="Google Shape;19767;p3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8" name="Google Shape;19768;p3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69" name="Google Shape;19769;p3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0" name="Google Shape;19770;p3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1" name="Google Shape;19771;p3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2" name="Google Shape;19772;p3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3" name="Google Shape;19773;p3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4" name="Google Shape;19774;p3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5" name="Google Shape;19775;p3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6" name="Google Shape;19776;p3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7" name="Google Shape;19777;p3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8" name="Google Shape;19778;p3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79" name="Google Shape;19779;p3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0" name="Google Shape;19780;p3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1" name="Google Shape;19781;p3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2" name="Google Shape;19782;p3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3" name="Google Shape;19783;p3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4" name="Google Shape;19784;p3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5" name="Google Shape;19785;p3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6" name="Google Shape;19786;p3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7" name="Google Shape;19787;p3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8" name="Google Shape;19788;p3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89" name="Google Shape;19789;p3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90" name="Google Shape;19790;p3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91" name="Google Shape;19791;p3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92" name="Google Shape;19792;p3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9793" name="Google Shape;19793;p324"/>
          <p:cNvSpPr txBox="1"/>
          <p:nvPr/>
        </p:nvSpPr>
        <p:spPr>
          <a:xfrm>
            <a:off x="8126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9794"/>
        <p:cNvGrpSpPr/>
        <p:nvPr/>
      </p:nvGrpSpPr>
      <p:grpSpPr>
        <a:xfrm>
          <a:off x="0" y="0"/>
          <a:ext cx="0" cy="0"/>
          <a:chOff x="0" y="0"/>
          <a:chExt cx="0" cy="0"/>
        </a:xfrm>
      </p:grpSpPr>
      <p:pic>
        <p:nvPicPr>
          <p:cNvPr id="19795" name="Google Shape;19795;p325"/>
          <p:cNvPicPr preferRelativeResize="0"/>
          <p:nvPr/>
        </p:nvPicPr>
        <p:blipFill rotWithShape="1">
          <a:blip r:embed="rId2">
            <a:alphaModFix/>
          </a:blip>
          <a:srcRect/>
          <a:stretch/>
        </p:blipFill>
        <p:spPr>
          <a:xfrm>
            <a:off x="10722023" y="6371467"/>
            <a:ext cx="796792" cy="227200"/>
          </a:xfrm>
          <a:prstGeom prst="rect">
            <a:avLst/>
          </a:prstGeom>
          <a:noFill/>
          <a:ln>
            <a:noFill/>
          </a:ln>
        </p:spPr>
      </p:pic>
      <p:sp>
        <p:nvSpPr>
          <p:cNvPr id="19796" name="Google Shape;19796;p325"/>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797" name="Google Shape;19797;p325"/>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798" name="Google Shape;19798;p325"/>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9799" name="Google Shape;19799;p32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9800" name="Google Shape;19800;p325"/>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01" name="Google Shape;19801;p325"/>
          <p:cNvSpPr txBox="1">
            <a:spLocks noGrp="1"/>
          </p:cNvSpPr>
          <p:nvPr>
            <p:ph type="subTitle" idx="2"/>
          </p:nvPr>
        </p:nvSpPr>
        <p:spPr>
          <a:xfrm>
            <a:off x="774700" y="269249"/>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9802" name="Google Shape;19802;p32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9803"/>
        <p:cNvGrpSpPr/>
        <p:nvPr/>
      </p:nvGrpSpPr>
      <p:grpSpPr>
        <a:xfrm>
          <a:off x="0" y="0"/>
          <a:ext cx="0" cy="0"/>
          <a:chOff x="0" y="0"/>
          <a:chExt cx="0" cy="0"/>
        </a:xfrm>
      </p:grpSpPr>
      <p:grpSp>
        <p:nvGrpSpPr>
          <p:cNvPr id="19804" name="Google Shape;19804;p326"/>
          <p:cNvGrpSpPr/>
          <p:nvPr/>
        </p:nvGrpSpPr>
        <p:grpSpPr>
          <a:xfrm>
            <a:off x="3635605" y="8"/>
            <a:ext cx="4929377" cy="6858189"/>
            <a:chOff x="1926275" y="238125"/>
            <a:chExt cx="3765950" cy="5239525"/>
          </a:xfrm>
        </p:grpSpPr>
        <p:sp>
          <p:nvSpPr>
            <p:cNvPr id="19805" name="Google Shape;19805;p3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06" name="Google Shape;19806;p3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07" name="Google Shape;19807;p3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08" name="Google Shape;19808;p3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09" name="Google Shape;19809;p3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0" name="Google Shape;19810;p3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1" name="Google Shape;19811;p3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2" name="Google Shape;19812;p3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3" name="Google Shape;19813;p3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4" name="Google Shape;19814;p3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5" name="Google Shape;19815;p3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6" name="Google Shape;19816;p3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7" name="Google Shape;19817;p3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8" name="Google Shape;19818;p3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19" name="Google Shape;19819;p3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0" name="Google Shape;19820;p3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1" name="Google Shape;19821;p3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2" name="Google Shape;19822;p3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3" name="Google Shape;19823;p3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4" name="Google Shape;19824;p3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5" name="Google Shape;19825;p3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6" name="Google Shape;19826;p3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7" name="Google Shape;19827;p3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8" name="Google Shape;19828;p3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29" name="Google Shape;19829;p3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0" name="Google Shape;19830;p3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1" name="Google Shape;19831;p3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2" name="Google Shape;19832;p3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3" name="Google Shape;19833;p3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4" name="Google Shape;19834;p3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5" name="Google Shape;19835;p3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6" name="Google Shape;19836;p3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7" name="Google Shape;19837;p3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8" name="Google Shape;19838;p3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39" name="Google Shape;19839;p3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0" name="Google Shape;19840;p3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1" name="Google Shape;19841;p3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2" name="Google Shape;19842;p3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3" name="Google Shape;19843;p3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4" name="Google Shape;19844;p3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5" name="Google Shape;19845;p3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6" name="Google Shape;19846;p3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7" name="Google Shape;19847;p3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8" name="Google Shape;19848;p3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49" name="Google Shape;19849;p3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0" name="Google Shape;19850;p3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1" name="Google Shape;19851;p3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2" name="Google Shape;19852;p3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3" name="Google Shape;19853;p3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4" name="Google Shape;19854;p3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5" name="Google Shape;19855;p3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6" name="Google Shape;19856;p3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7" name="Google Shape;19857;p3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8" name="Google Shape;19858;p3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59" name="Google Shape;19859;p3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60" name="Google Shape;19860;p3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61" name="Google Shape;19861;p3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62" name="Google Shape;19862;p3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63" name="Google Shape;19863;p3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64" name="Google Shape;19864;p3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9865" name="Google Shape;19865;p326"/>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9866" name="Google Shape;19866;p326"/>
          <p:cNvGrpSpPr/>
          <p:nvPr/>
        </p:nvGrpSpPr>
        <p:grpSpPr>
          <a:xfrm>
            <a:off x="3581682" y="3"/>
            <a:ext cx="2805213" cy="6858288"/>
            <a:chOff x="2726150" y="238125"/>
            <a:chExt cx="2142475" cy="5238000"/>
          </a:xfrm>
        </p:grpSpPr>
        <p:sp>
          <p:nvSpPr>
            <p:cNvPr id="19867" name="Google Shape;19867;p3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68" name="Google Shape;19868;p3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69" name="Google Shape;19869;p3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9870" name="Google Shape;19870;p326"/>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871" name="Google Shape;19871;p326"/>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9872" name="Google Shape;19872;p32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9873" name="Google Shape;19873;p326"/>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74" name="Google Shape;19874;p326"/>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19875" name="Google Shape;19875;p32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9876" name="Google Shape;19876;p326"/>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9877"/>
        <p:cNvGrpSpPr/>
        <p:nvPr/>
      </p:nvGrpSpPr>
      <p:grpSpPr>
        <a:xfrm>
          <a:off x="0" y="0"/>
          <a:ext cx="0" cy="0"/>
          <a:chOff x="0" y="0"/>
          <a:chExt cx="0" cy="0"/>
        </a:xfrm>
      </p:grpSpPr>
      <p:sp>
        <p:nvSpPr>
          <p:cNvPr id="19878" name="Google Shape;19878;p327"/>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19879" name="Google Shape;19879;p327"/>
          <p:cNvGrpSpPr/>
          <p:nvPr/>
        </p:nvGrpSpPr>
        <p:grpSpPr>
          <a:xfrm>
            <a:off x="3581682" y="3"/>
            <a:ext cx="2805213" cy="6858288"/>
            <a:chOff x="2726150" y="238125"/>
            <a:chExt cx="2142475" cy="5238000"/>
          </a:xfrm>
        </p:grpSpPr>
        <p:sp>
          <p:nvSpPr>
            <p:cNvPr id="19880" name="Google Shape;19880;p3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81" name="Google Shape;19881;p3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82" name="Google Shape;19882;p3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9883" name="Google Shape;19883;p327"/>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884" name="Google Shape;19884;p327"/>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9885" name="Google Shape;19885;p32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9886" name="Google Shape;19886;p327"/>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87" name="Google Shape;19887;p327"/>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19888" name="Google Shape;19888;p327"/>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9889" name="Google Shape;19889;p327"/>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132"/>
        <p:cNvGrpSpPr/>
        <p:nvPr/>
      </p:nvGrpSpPr>
      <p:grpSpPr>
        <a:xfrm>
          <a:off x="0" y="0"/>
          <a:ext cx="0" cy="0"/>
          <a:chOff x="0" y="0"/>
          <a:chExt cx="0" cy="0"/>
        </a:xfrm>
      </p:grpSpPr>
      <p:sp>
        <p:nvSpPr>
          <p:cNvPr id="3133" name="Google Shape;3133;p62"/>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34" name="Google Shape;3134;p62"/>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3135" name="Google Shape;3135;p62"/>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3136" name="Google Shape;3136;p62"/>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3137" name="Google Shape;3137;p6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138" name="Google Shape;3138;p6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3139" name="Google Shape;3139;p6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9890"/>
        <p:cNvGrpSpPr/>
        <p:nvPr/>
      </p:nvGrpSpPr>
      <p:grpSpPr>
        <a:xfrm>
          <a:off x="0" y="0"/>
          <a:ext cx="0" cy="0"/>
          <a:chOff x="0" y="0"/>
          <a:chExt cx="0" cy="0"/>
        </a:xfrm>
      </p:grpSpPr>
      <p:sp>
        <p:nvSpPr>
          <p:cNvPr id="19891" name="Google Shape;19891;p328"/>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892" name="Google Shape;19892;p328"/>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9893" name="Google Shape;19893;p328"/>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19894" name="Google Shape;19894;p32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9895" name="Google Shape;19895;p328"/>
          <p:cNvGrpSpPr/>
          <p:nvPr/>
        </p:nvGrpSpPr>
        <p:grpSpPr>
          <a:xfrm>
            <a:off x="10721565" y="6371462"/>
            <a:ext cx="797703" cy="227212"/>
            <a:chOff x="238125" y="1822850"/>
            <a:chExt cx="7080200" cy="2016675"/>
          </a:xfrm>
        </p:grpSpPr>
        <p:sp>
          <p:nvSpPr>
            <p:cNvPr id="19896" name="Google Shape;19896;p3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97" name="Google Shape;19897;p3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98" name="Google Shape;19898;p3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899" name="Google Shape;19899;p3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00" name="Google Shape;19900;p3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01" name="Google Shape;19901;p3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02" name="Google Shape;19902;p3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9903" name="Google Shape;19903;p32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9904"/>
        <p:cNvGrpSpPr/>
        <p:nvPr/>
      </p:nvGrpSpPr>
      <p:grpSpPr>
        <a:xfrm>
          <a:off x="0" y="0"/>
          <a:ext cx="0" cy="0"/>
          <a:chOff x="0" y="0"/>
          <a:chExt cx="0" cy="0"/>
        </a:xfrm>
      </p:grpSpPr>
      <p:sp>
        <p:nvSpPr>
          <p:cNvPr id="19905" name="Google Shape;19905;p329"/>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06" name="Google Shape;19906;p329"/>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9907" name="Google Shape;19907;p32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9908" name="Google Shape;19908;p329"/>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9909"/>
        <p:cNvGrpSpPr/>
        <p:nvPr/>
      </p:nvGrpSpPr>
      <p:grpSpPr>
        <a:xfrm>
          <a:off x="0" y="0"/>
          <a:ext cx="0" cy="0"/>
          <a:chOff x="0" y="0"/>
          <a:chExt cx="0" cy="0"/>
        </a:xfrm>
      </p:grpSpPr>
      <p:sp>
        <p:nvSpPr>
          <p:cNvPr id="19910" name="Google Shape;19910;p330"/>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19911" name="Google Shape;19911;p33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9912" name="Google Shape;19912;p330"/>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19913" name="Google Shape;19913;p330"/>
          <p:cNvGrpSpPr/>
          <p:nvPr/>
        </p:nvGrpSpPr>
        <p:grpSpPr>
          <a:xfrm>
            <a:off x="10721565" y="6371462"/>
            <a:ext cx="797703" cy="227212"/>
            <a:chOff x="238125" y="1822850"/>
            <a:chExt cx="7080200" cy="2016675"/>
          </a:xfrm>
        </p:grpSpPr>
        <p:sp>
          <p:nvSpPr>
            <p:cNvPr id="19914" name="Google Shape;19914;p33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15" name="Google Shape;19915;p33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16" name="Google Shape;19916;p33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17" name="Google Shape;19917;p33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18" name="Google Shape;19918;p33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19" name="Google Shape;19919;p33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20" name="Google Shape;19920;p33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19921" name="Google Shape;19921;p33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9922"/>
        <p:cNvGrpSpPr/>
        <p:nvPr/>
      </p:nvGrpSpPr>
      <p:grpSpPr>
        <a:xfrm>
          <a:off x="0" y="0"/>
          <a:ext cx="0" cy="0"/>
          <a:chOff x="0" y="0"/>
          <a:chExt cx="0" cy="0"/>
        </a:xfrm>
      </p:grpSpPr>
      <p:sp>
        <p:nvSpPr>
          <p:cNvPr id="19923" name="Google Shape;19923;p331"/>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19924" name="Google Shape;19924;p33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9925"/>
        <p:cNvGrpSpPr/>
        <p:nvPr/>
      </p:nvGrpSpPr>
      <p:grpSpPr>
        <a:xfrm>
          <a:off x="0" y="0"/>
          <a:ext cx="0" cy="0"/>
          <a:chOff x="0" y="0"/>
          <a:chExt cx="0" cy="0"/>
        </a:xfrm>
      </p:grpSpPr>
      <p:sp>
        <p:nvSpPr>
          <p:cNvPr id="19926" name="Google Shape;19926;p332"/>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27" name="Google Shape;19927;p332"/>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19928" name="Google Shape;19928;p332"/>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19929" name="Google Shape;19929;p332"/>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9930" name="Google Shape;19930;p33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9931" name="Google Shape;19931;p332"/>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9932" name="Google Shape;19932;p33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9933"/>
        <p:cNvGrpSpPr/>
        <p:nvPr/>
      </p:nvGrpSpPr>
      <p:grpSpPr>
        <a:xfrm>
          <a:off x="0" y="0"/>
          <a:ext cx="0" cy="0"/>
          <a:chOff x="0" y="0"/>
          <a:chExt cx="0" cy="0"/>
        </a:xfrm>
      </p:grpSpPr>
      <p:sp>
        <p:nvSpPr>
          <p:cNvPr id="19934" name="Google Shape;19934;p33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9935" name="Google Shape;19935;p333"/>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19936" name="Google Shape;19936;p33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19937" name="Google Shape;19937;p333"/>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9938"/>
        <p:cNvGrpSpPr/>
        <p:nvPr/>
      </p:nvGrpSpPr>
      <p:grpSpPr>
        <a:xfrm>
          <a:off x="0" y="0"/>
          <a:ext cx="0" cy="0"/>
          <a:chOff x="0" y="0"/>
          <a:chExt cx="0" cy="0"/>
        </a:xfrm>
      </p:grpSpPr>
      <p:grpSp>
        <p:nvGrpSpPr>
          <p:cNvPr id="19939" name="Google Shape;19939;p334"/>
          <p:cNvGrpSpPr/>
          <p:nvPr/>
        </p:nvGrpSpPr>
        <p:grpSpPr>
          <a:xfrm>
            <a:off x="4918937" y="8"/>
            <a:ext cx="4929377" cy="6858189"/>
            <a:chOff x="1926275" y="238125"/>
            <a:chExt cx="3765950" cy="5239525"/>
          </a:xfrm>
        </p:grpSpPr>
        <p:sp>
          <p:nvSpPr>
            <p:cNvPr id="19940" name="Google Shape;19940;p33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41" name="Google Shape;19941;p33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42" name="Google Shape;19942;p33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43" name="Google Shape;19943;p33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44" name="Google Shape;19944;p33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45" name="Google Shape;19945;p33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46" name="Google Shape;19946;p33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47" name="Google Shape;19947;p33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48" name="Google Shape;19948;p33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49" name="Google Shape;19949;p33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0" name="Google Shape;19950;p33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1" name="Google Shape;19951;p33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2" name="Google Shape;19952;p33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3" name="Google Shape;19953;p33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4" name="Google Shape;19954;p33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5" name="Google Shape;19955;p33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6" name="Google Shape;19956;p33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7" name="Google Shape;19957;p33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8" name="Google Shape;19958;p33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59" name="Google Shape;19959;p33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0" name="Google Shape;19960;p33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1" name="Google Shape;19961;p33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2" name="Google Shape;19962;p33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3" name="Google Shape;19963;p33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4" name="Google Shape;19964;p33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5" name="Google Shape;19965;p33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6" name="Google Shape;19966;p33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7" name="Google Shape;19967;p33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8" name="Google Shape;19968;p33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69" name="Google Shape;19969;p33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0" name="Google Shape;19970;p33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1" name="Google Shape;19971;p33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2" name="Google Shape;19972;p33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3" name="Google Shape;19973;p33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4" name="Google Shape;19974;p33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5" name="Google Shape;19975;p33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6" name="Google Shape;19976;p33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7" name="Google Shape;19977;p33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8" name="Google Shape;19978;p33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79" name="Google Shape;19979;p33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0" name="Google Shape;19980;p33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1" name="Google Shape;19981;p33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2" name="Google Shape;19982;p33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3" name="Google Shape;19983;p33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4" name="Google Shape;19984;p33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5" name="Google Shape;19985;p33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6" name="Google Shape;19986;p33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7" name="Google Shape;19987;p33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8" name="Google Shape;19988;p33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89" name="Google Shape;19989;p33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0" name="Google Shape;19990;p33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1" name="Google Shape;19991;p33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2" name="Google Shape;19992;p33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3" name="Google Shape;19993;p33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4" name="Google Shape;19994;p33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5" name="Google Shape;19995;p33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6" name="Google Shape;19996;p33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7" name="Google Shape;19997;p33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8" name="Google Shape;19998;p33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9999" name="Google Shape;19999;p33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0000" name="Google Shape;20000;p334"/>
          <p:cNvSpPr/>
          <p:nvPr/>
        </p:nvSpPr>
        <p:spPr>
          <a:xfrm>
            <a:off x="0" y="0"/>
            <a:ext cx="7658000" cy="6858000"/>
          </a:xfrm>
          <a:prstGeom prst="homePlate">
            <a:avLst>
              <a:gd name="adj" fmla="val 39813"/>
            </a:avLst>
          </a:prstGeom>
          <a:solidFill>
            <a:srgbClr val="253746"/>
          </a:solidFill>
          <a:ln>
            <a:noFill/>
          </a:ln>
          <a:effectLst>
            <a:outerShdw blurRad="228600" dist="38100" dir="10800000" algn="bl" rotWithShape="0">
              <a:srgbClr val="000000">
                <a:alpha val="3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01" name="Google Shape;20001;p334"/>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2941"/>
              </a:srgbClr>
            </a:outerShdw>
          </a:effectLst>
        </p:spPr>
        <p:txBody>
          <a:bodyPr/>
          <a:lstStyle/>
          <a:p>
            <a:endParaRPr lang="en-US"/>
          </a:p>
        </p:txBody>
      </p:sp>
      <p:sp>
        <p:nvSpPr>
          <p:cNvPr id="20002" name="Google Shape;20002;p334"/>
          <p:cNvSpPr txBox="1"/>
          <p:nvPr/>
        </p:nvSpPr>
        <p:spPr>
          <a:xfrm>
            <a:off x="453700" y="1268867"/>
            <a:ext cx="5073200" cy="1139200"/>
          </a:xfrm>
          <a:prstGeom prst="rect">
            <a:avLst/>
          </a:prstGeom>
          <a:noFill/>
          <a:ln>
            <a:noFill/>
          </a:ln>
        </p:spPr>
        <p:txBody>
          <a:bodyPr spcFirstLastPara="1" wrap="square" lIns="121900" tIns="121900" rIns="121900" bIns="121900"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933" b="0" i="0" u="none" strike="noStrike" cap="none">
                <a:solidFill>
                  <a:srgbClr val="FFFFFF"/>
                </a:solidFill>
                <a:latin typeface="Inter ExtraBold"/>
                <a:ea typeface="Inter ExtraBold"/>
                <a:cs typeface="Inter ExtraBold"/>
                <a:sym typeface="Inter ExtraBold"/>
              </a:rPr>
              <a:t>Simplify the business </a:t>
            </a:r>
            <a:br>
              <a:rPr lang="en" sz="2933" b="0" i="0" u="none" strike="noStrike" cap="none">
                <a:solidFill>
                  <a:srgbClr val="FFFFFF"/>
                </a:solidFill>
                <a:latin typeface="Inter ExtraBold"/>
                <a:ea typeface="Inter ExtraBold"/>
                <a:cs typeface="Inter ExtraBold"/>
                <a:sym typeface="Inter ExtraBold"/>
              </a:rPr>
            </a:br>
            <a:r>
              <a:rPr lang="en" sz="2933" b="0" i="0" u="none" strike="noStrike" cap="none">
                <a:solidFill>
                  <a:srgbClr val="FFFFFF"/>
                </a:solidFill>
                <a:latin typeface="Inter ExtraBold"/>
                <a:ea typeface="Inter ExtraBold"/>
                <a:cs typeface="Inter ExtraBold"/>
                <a:sym typeface="Inter ExtraBold"/>
              </a:rPr>
              <a:t>of running your business.</a:t>
            </a:r>
            <a:endParaRPr sz="2933" b="0" i="0" u="none" strike="noStrike" cap="none">
              <a:solidFill>
                <a:srgbClr val="FFFFFF"/>
              </a:solidFill>
              <a:latin typeface="Inter ExtraBold"/>
              <a:ea typeface="Inter ExtraBold"/>
              <a:cs typeface="Inter ExtraBold"/>
              <a:sym typeface="Inter ExtraBold"/>
            </a:endParaRPr>
          </a:p>
        </p:txBody>
      </p:sp>
      <p:sp>
        <p:nvSpPr>
          <p:cNvPr id="20003" name="Google Shape;20003;p334"/>
          <p:cNvSpPr txBox="1"/>
          <p:nvPr/>
        </p:nvSpPr>
        <p:spPr>
          <a:xfrm>
            <a:off x="10205127" y="6220456"/>
            <a:ext cx="1676400" cy="389746"/>
          </a:xfrm>
          <a:prstGeom prst="rect">
            <a:avLst/>
          </a:prstGeom>
          <a:noFill/>
          <a:ln>
            <a:noFill/>
          </a:ln>
        </p:spPr>
        <p:txBody>
          <a:bodyPr spcFirstLastPara="1" wrap="square" lIns="121900" tIns="121900" rIns="121900" bIns="1219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©2022, WEX Inc.</a:t>
            </a:r>
            <a:endParaRPr sz="933" b="0" i="0" u="none" strike="noStrike" cap="none">
              <a:solidFill>
                <a:schemeClr val="dk2"/>
              </a:solidFill>
              <a:latin typeface="Inter Medium"/>
              <a:ea typeface="Inter Medium"/>
              <a:cs typeface="Inter Medium"/>
              <a:sym typeface="Inter Medium"/>
            </a:endParaRPr>
          </a:p>
        </p:txBody>
      </p:sp>
      <p:sp>
        <p:nvSpPr>
          <p:cNvPr id="20004" name="Google Shape;20004;p334"/>
          <p:cNvSpPr txBox="1"/>
          <p:nvPr/>
        </p:nvSpPr>
        <p:spPr>
          <a:xfrm>
            <a:off x="4537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20005" name="Google Shape;20005;p334"/>
          <p:cNvPicPr preferRelativeResize="0"/>
          <p:nvPr/>
        </p:nvPicPr>
        <p:blipFill rotWithShape="1">
          <a:blip r:embed="rId2">
            <a:alphaModFix/>
          </a:blip>
          <a:srcRect/>
          <a:stretch/>
        </p:blipFill>
        <p:spPr>
          <a:xfrm>
            <a:off x="10149678" y="5586516"/>
            <a:ext cx="1625633" cy="463553"/>
          </a:xfrm>
          <a:prstGeom prst="rect">
            <a:avLst/>
          </a:prstGeom>
          <a:noFill/>
          <a:ln>
            <a:noFill/>
          </a:ln>
        </p:spPr>
      </p:pic>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20006"/>
        <p:cNvGrpSpPr/>
        <p:nvPr/>
      </p:nvGrpSpPr>
      <p:grpSpPr>
        <a:xfrm>
          <a:off x="0" y="0"/>
          <a:ext cx="0" cy="0"/>
          <a:chOff x="0" y="0"/>
          <a:chExt cx="0" cy="0"/>
        </a:xfrm>
      </p:grpSpPr>
      <p:grpSp>
        <p:nvGrpSpPr>
          <p:cNvPr id="20007" name="Google Shape;20007;p335"/>
          <p:cNvGrpSpPr/>
          <p:nvPr/>
        </p:nvGrpSpPr>
        <p:grpSpPr>
          <a:xfrm>
            <a:off x="4931637" y="8"/>
            <a:ext cx="4929377" cy="6858189"/>
            <a:chOff x="1926275" y="238125"/>
            <a:chExt cx="3765950" cy="5239525"/>
          </a:xfrm>
        </p:grpSpPr>
        <p:sp>
          <p:nvSpPr>
            <p:cNvPr id="20008" name="Google Shape;20008;p3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09" name="Google Shape;20009;p3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0" name="Google Shape;20010;p3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1" name="Google Shape;20011;p3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2" name="Google Shape;20012;p3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3" name="Google Shape;20013;p3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4" name="Google Shape;20014;p3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5" name="Google Shape;20015;p3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6" name="Google Shape;20016;p3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7" name="Google Shape;20017;p3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8" name="Google Shape;20018;p3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19" name="Google Shape;20019;p3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0" name="Google Shape;20020;p3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1" name="Google Shape;20021;p3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2" name="Google Shape;20022;p3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3" name="Google Shape;20023;p3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4" name="Google Shape;20024;p3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5" name="Google Shape;20025;p3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6" name="Google Shape;20026;p3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7" name="Google Shape;20027;p3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8" name="Google Shape;20028;p3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29" name="Google Shape;20029;p3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0" name="Google Shape;20030;p3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1" name="Google Shape;20031;p3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2" name="Google Shape;20032;p3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3" name="Google Shape;20033;p3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4" name="Google Shape;20034;p3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5" name="Google Shape;20035;p3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6" name="Google Shape;20036;p3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7" name="Google Shape;20037;p3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8" name="Google Shape;20038;p3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39" name="Google Shape;20039;p3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0" name="Google Shape;20040;p3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1" name="Google Shape;20041;p3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2" name="Google Shape;20042;p3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3" name="Google Shape;20043;p3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4" name="Google Shape;20044;p3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5" name="Google Shape;20045;p3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6" name="Google Shape;20046;p3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7" name="Google Shape;20047;p3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8" name="Google Shape;20048;p3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49" name="Google Shape;20049;p3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0" name="Google Shape;20050;p3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1" name="Google Shape;20051;p3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2" name="Google Shape;20052;p3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3" name="Google Shape;20053;p3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4" name="Google Shape;20054;p3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5" name="Google Shape;20055;p3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6" name="Google Shape;20056;p3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7" name="Google Shape;20057;p3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8" name="Google Shape;20058;p3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59" name="Google Shape;20059;p3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60" name="Google Shape;20060;p3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61" name="Google Shape;20061;p3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62" name="Google Shape;20062;p3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63" name="Google Shape;20063;p3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64" name="Google Shape;20064;p3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65" name="Google Shape;20065;p3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66" name="Google Shape;20066;p3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67" name="Google Shape;20067;p3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0068" name="Google Shape;20068;p335"/>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69" name="Google Shape;20069;p33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070" name="Google Shape;20070;p335"/>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20071" name="Google Shape;20071;p33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20072" name="Google Shape;20072;p335"/>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20073"/>
        <p:cNvGrpSpPr/>
        <p:nvPr/>
      </p:nvGrpSpPr>
      <p:grpSpPr>
        <a:xfrm>
          <a:off x="0" y="0"/>
          <a:ext cx="0" cy="0"/>
          <a:chOff x="0" y="0"/>
          <a:chExt cx="0" cy="0"/>
        </a:xfrm>
      </p:grpSpPr>
      <p:grpSp>
        <p:nvGrpSpPr>
          <p:cNvPr id="20074" name="Google Shape;20074;p336"/>
          <p:cNvGrpSpPr/>
          <p:nvPr/>
        </p:nvGrpSpPr>
        <p:grpSpPr>
          <a:xfrm>
            <a:off x="4931637" y="8"/>
            <a:ext cx="4929377" cy="6858189"/>
            <a:chOff x="1926275" y="238125"/>
            <a:chExt cx="3765950" cy="5239525"/>
          </a:xfrm>
        </p:grpSpPr>
        <p:sp>
          <p:nvSpPr>
            <p:cNvPr id="20075" name="Google Shape;20075;p3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76" name="Google Shape;20076;p3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77" name="Google Shape;20077;p3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78" name="Google Shape;20078;p3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79" name="Google Shape;20079;p3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0" name="Google Shape;20080;p3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1" name="Google Shape;20081;p3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2" name="Google Shape;20082;p3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3" name="Google Shape;20083;p3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4" name="Google Shape;20084;p3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5" name="Google Shape;20085;p3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6" name="Google Shape;20086;p3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7" name="Google Shape;20087;p3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8" name="Google Shape;20088;p3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89" name="Google Shape;20089;p3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0" name="Google Shape;20090;p3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1" name="Google Shape;20091;p3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2" name="Google Shape;20092;p3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3" name="Google Shape;20093;p3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4" name="Google Shape;20094;p3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5" name="Google Shape;20095;p3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6" name="Google Shape;20096;p3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7" name="Google Shape;20097;p3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8" name="Google Shape;20098;p3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099" name="Google Shape;20099;p3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0" name="Google Shape;20100;p3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1" name="Google Shape;20101;p3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2" name="Google Shape;20102;p3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3" name="Google Shape;20103;p3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4" name="Google Shape;20104;p3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5" name="Google Shape;20105;p3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6" name="Google Shape;20106;p3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7" name="Google Shape;20107;p3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8" name="Google Shape;20108;p3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09" name="Google Shape;20109;p3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0" name="Google Shape;20110;p3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1" name="Google Shape;20111;p3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2" name="Google Shape;20112;p3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3" name="Google Shape;20113;p3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4" name="Google Shape;20114;p3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5" name="Google Shape;20115;p3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6" name="Google Shape;20116;p3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7" name="Google Shape;20117;p3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8" name="Google Shape;20118;p3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19" name="Google Shape;20119;p3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0" name="Google Shape;20120;p3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1" name="Google Shape;20121;p3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2" name="Google Shape;20122;p3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3" name="Google Shape;20123;p3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4" name="Google Shape;20124;p3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5" name="Google Shape;20125;p3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6" name="Google Shape;20126;p3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7" name="Google Shape;20127;p3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8" name="Google Shape;20128;p3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29" name="Google Shape;20129;p3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30" name="Google Shape;20130;p3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31" name="Google Shape;20131;p3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32" name="Google Shape;20132;p3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33" name="Google Shape;20133;p3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34" name="Google Shape;20134;p3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0135" name="Google Shape;20135;p336"/>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36" name="Google Shape;20136;p33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0137" name="Google Shape;20137;p336"/>
          <p:cNvGrpSpPr/>
          <p:nvPr/>
        </p:nvGrpSpPr>
        <p:grpSpPr>
          <a:xfrm>
            <a:off x="1714562" y="2858830"/>
            <a:ext cx="3825196" cy="1089543"/>
            <a:chOff x="238125" y="1822850"/>
            <a:chExt cx="7080200" cy="2016675"/>
          </a:xfrm>
        </p:grpSpPr>
        <p:sp>
          <p:nvSpPr>
            <p:cNvPr id="20138" name="Google Shape;20138;p3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39" name="Google Shape;20139;p3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40" name="Google Shape;20140;p3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41" name="Google Shape;20141;p3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42" name="Google Shape;20142;p3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43" name="Google Shape;20143;p3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44" name="Google Shape;20144;p3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0145" name="Google Shape;20145;p336"/>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20146" name="Google Shape;20146;p33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20147"/>
        <p:cNvGrpSpPr/>
        <p:nvPr/>
      </p:nvGrpSpPr>
      <p:grpSpPr>
        <a:xfrm>
          <a:off x="0" y="0"/>
          <a:ext cx="0" cy="0"/>
          <a:chOff x="0" y="0"/>
          <a:chExt cx="0" cy="0"/>
        </a:xfrm>
      </p:grpSpPr>
      <p:sp>
        <p:nvSpPr>
          <p:cNvPr id="20148" name="Google Shape;20148;p337"/>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49" name="Google Shape;20149;p33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0150" name="Google Shape;20150;p337"/>
          <p:cNvGrpSpPr/>
          <p:nvPr/>
        </p:nvGrpSpPr>
        <p:grpSpPr>
          <a:xfrm>
            <a:off x="1714562" y="2858830"/>
            <a:ext cx="3825196" cy="1089543"/>
            <a:chOff x="238125" y="1822850"/>
            <a:chExt cx="7080200" cy="2016675"/>
          </a:xfrm>
        </p:grpSpPr>
        <p:sp>
          <p:nvSpPr>
            <p:cNvPr id="20151" name="Google Shape;20151;p3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52" name="Google Shape;20152;p3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53" name="Google Shape;20153;p3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54" name="Google Shape;20154;p3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55" name="Google Shape;20155;p3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56" name="Google Shape;20156;p3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157" name="Google Shape;20157;p3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0158" name="Google Shape;20158;p337"/>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20159" name="Google Shape;20159;p33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3140"/>
        <p:cNvGrpSpPr/>
        <p:nvPr/>
      </p:nvGrpSpPr>
      <p:grpSpPr>
        <a:xfrm>
          <a:off x="0" y="0"/>
          <a:ext cx="0" cy="0"/>
          <a:chOff x="0" y="0"/>
          <a:chExt cx="0" cy="0"/>
        </a:xfrm>
      </p:grpSpPr>
      <p:sp>
        <p:nvSpPr>
          <p:cNvPr id="3141" name="Google Shape;3141;p6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142" name="Google Shape;3142;p63"/>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chemeClr val="lt1"/>
              </a:buClr>
              <a:buSzPts val="4267"/>
              <a:buFont typeface="Inter ExtraBold"/>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3143" name="Google Shape;3143;p6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3144" name="Google Shape;3144;p63"/>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20163"/>
        <p:cNvGrpSpPr/>
        <p:nvPr/>
      </p:nvGrpSpPr>
      <p:grpSpPr>
        <a:xfrm>
          <a:off x="0" y="0"/>
          <a:ext cx="0" cy="0"/>
          <a:chOff x="0" y="0"/>
          <a:chExt cx="0" cy="0"/>
        </a:xfrm>
      </p:grpSpPr>
      <p:sp>
        <p:nvSpPr>
          <p:cNvPr id="20164" name="Google Shape;20164;p250"/>
          <p:cNvSpPr/>
          <p:nvPr/>
        </p:nvSpPr>
        <p:spPr>
          <a:xfrm>
            <a:off x="5601730" y="0"/>
            <a:ext cx="5082746"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900"/>
              <a:buFont typeface="Arial"/>
              <a:buNone/>
            </a:pPr>
            <a:endParaRPr sz="900" b="0" i="0" u="none" strike="noStrike" cap="none">
              <a:solidFill>
                <a:schemeClr val="lt1"/>
              </a:solidFill>
              <a:latin typeface="Arial"/>
              <a:ea typeface="Arial"/>
              <a:cs typeface="Arial"/>
              <a:sym typeface="Arial"/>
            </a:endParaRPr>
          </a:p>
        </p:txBody>
      </p:sp>
      <p:sp>
        <p:nvSpPr>
          <p:cNvPr id="20165" name="Google Shape;20165;p250"/>
          <p:cNvSpPr txBox="1">
            <a:spLocks noGrp="1"/>
          </p:cNvSpPr>
          <p:nvPr>
            <p:ph type="ctrTitle"/>
          </p:nvPr>
        </p:nvSpPr>
        <p:spPr>
          <a:xfrm>
            <a:off x="1166446" y="564732"/>
            <a:ext cx="9859107" cy="758752"/>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66" name="Google Shape;20166;p250"/>
          <p:cNvSpPr txBox="1">
            <a:spLocks noGrp="1"/>
          </p:cNvSpPr>
          <p:nvPr>
            <p:ph type="body" idx="1"/>
          </p:nvPr>
        </p:nvSpPr>
        <p:spPr>
          <a:xfrm>
            <a:off x="1166446" y="1678327"/>
            <a:ext cx="9859107" cy="3981067"/>
          </a:xfrm>
          <a:prstGeom prst="rect">
            <a:avLst/>
          </a:prstGeom>
          <a:noFill/>
          <a:ln>
            <a:noFill/>
          </a:ln>
        </p:spPr>
        <p:txBody>
          <a:bodyPr spcFirstLastPara="1" wrap="square" lIns="91425" tIns="45700" rIns="91425" bIns="45700" anchor="t" anchorCtr="0">
            <a:normAutofit/>
          </a:bodyPr>
          <a:lstStyle>
            <a:lvl1pPr marL="457200" lvl="0" indent="-355600" algn="l">
              <a:lnSpc>
                <a:spcPct val="90000"/>
              </a:lnSpc>
              <a:spcBef>
                <a:spcPts val="1000"/>
              </a:spcBef>
              <a:spcAft>
                <a:spcPts val="0"/>
              </a:spcAft>
              <a:buClr>
                <a:schemeClr val="dk2"/>
              </a:buClr>
              <a:buSzPts val="2000"/>
              <a:buChar char="•"/>
              <a:defRPr sz="2000">
                <a:solidFill>
                  <a:schemeClr val="dk2"/>
                </a:solidFill>
                <a:latin typeface="Open Sans"/>
                <a:ea typeface="Open Sans"/>
                <a:cs typeface="Open Sans"/>
                <a:sym typeface="Open Sans"/>
              </a:defRPr>
            </a:lvl1pPr>
            <a:lvl2pPr marL="914400" lvl="1" indent="-342900" algn="l">
              <a:lnSpc>
                <a:spcPct val="90000"/>
              </a:lnSpc>
              <a:spcBef>
                <a:spcPts val="500"/>
              </a:spcBef>
              <a:spcAft>
                <a:spcPts val="0"/>
              </a:spcAft>
              <a:buClr>
                <a:schemeClr val="dk2"/>
              </a:buClr>
              <a:buSzPts val="1800"/>
              <a:buChar char="•"/>
              <a:defRPr sz="1800">
                <a:solidFill>
                  <a:schemeClr val="dk2"/>
                </a:solidFill>
                <a:latin typeface="Open Sans"/>
                <a:ea typeface="Open Sans"/>
                <a:cs typeface="Open Sans"/>
                <a:sym typeface="Open Sans"/>
              </a:defRPr>
            </a:lvl2pPr>
            <a:lvl3pPr marL="1371600" lvl="2" indent="-330200" algn="l">
              <a:lnSpc>
                <a:spcPct val="90000"/>
              </a:lnSpc>
              <a:spcBef>
                <a:spcPts val="500"/>
              </a:spcBef>
              <a:spcAft>
                <a:spcPts val="0"/>
              </a:spcAft>
              <a:buClr>
                <a:schemeClr val="dk2"/>
              </a:buClr>
              <a:buSzPts val="1600"/>
              <a:buChar char="•"/>
              <a:defRPr sz="1600">
                <a:solidFill>
                  <a:schemeClr val="dk2"/>
                </a:solidFill>
                <a:latin typeface="Open Sans"/>
                <a:ea typeface="Open Sans"/>
                <a:cs typeface="Open Sans"/>
                <a:sym typeface="Open Sans"/>
              </a:defRPr>
            </a:lvl3pPr>
            <a:lvl4pPr marL="1828800" lvl="3" indent="-3175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4pPr>
            <a:lvl5pPr marL="2286000" lvl="4" indent="-3175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itle Slide - Slate Blue Arrow" type="title">
  <p:cSld name="TITLE">
    <p:bg>
      <p:bgPr>
        <a:blipFill>
          <a:blip r:embed="rId2">
            <a:alphaModFix/>
          </a:blip>
          <a:stretch>
            <a:fillRect/>
          </a:stretch>
        </a:blipFill>
        <a:effectLst/>
      </p:bgPr>
    </p:bg>
    <p:spTree>
      <p:nvGrpSpPr>
        <p:cNvPr id="1" name="Shape 20167"/>
        <p:cNvGrpSpPr/>
        <p:nvPr/>
      </p:nvGrpSpPr>
      <p:grpSpPr>
        <a:xfrm>
          <a:off x="0" y="0"/>
          <a:ext cx="0" cy="0"/>
          <a:chOff x="0" y="0"/>
          <a:chExt cx="0" cy="0"/>
        </a:xfrm>
      </p:grpSpPr>
      <p:sp>
        <p:nvSpPr>
          <p:cNvPr id="20168" name="Google Shape;20168;p338"/>
          <p:cNvSpPr txBox="1">
            <a:spLocks noGrp="1"/>
          </p:cNvSpPr>
          <p:nvPr>
            <p:ph type="ctrTitle"/>
          </p:nvPr>
        </p:nvSpPr>
        <p:spPr>
          <a:xfrm>
            <a:off x="785446" y="1699846"/>
            <a:ext cx="5756031" cy="1903901"/>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69" name="Google Shape;20169;p338"/>
          <p:cNvSpPr txBox="1">
            <a:spLocks noGrp="1"/>
          </p:cNvSpPr>
          <p:nvPr>
            <p:ph type="subTitle" idx="1"/>
          </p:nvPr>
        </p:nvSpPr>
        <p:spPr>
          <a:xfrm>
            <a:off x="785446" y="4032739"/>
            <a:ext cx="5756031" cy="1318846"/>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lt1"/>
              </a:buClr>
              <a:buSzPts val="2000"/>
              <a:buNone/>
              <a:defRPr sz="2000" b="0" i="0">
                <a:solidFill>
                  <a:schemeClr val="lt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Title Slide - White Arrow">
  <p:cSld name="Title Slide - White Arrow">
    <p:bg>
      <p:bgPr>
        <a:blipFill>
          <a:blip r:embed="rId2">
            <a:alphaModFix/>
          </a:blip>
          <a:stretch>
            <a:fillRect/>
          </a:stretch>
        </a:blipFill>
        <a:effectLst/>
      </p:bgPr>
    </p:bg>
    <p:spTree>
      <p:nvGrpSpPr>
        <p:cNvPr id="1" name="Shape 20170"/>
        <p:cNvGrpSpPr/>
        <p:nvPr/>
      </p:nvGrpSpPr>
      <p:grpSpPr>
        <a:xfrm>
          <a:off x="0" y="0"/>
          <a:ext cx="0" cy="0"/>
          <a:chOff x="0" y="0"/>
          <a:chExt cx="0" cy="0"/>
        </a:xfrm>
      </p:grpSpPr>
      <p:sp>
        <p:nvSpPr>
          <p:cNvPr id="20171" name="Google Shape;20171;p339"/>
          <p:cNvSpPr txBox="1">
            <a:spLocks noGrp="1"/>
          </p:cNvSpPr>
          <p:nvPr>
            <p:ph type="ctrTitle"/>
          </p:nvPr>
        </p:nvSpPr>
        <p:spPr>
          <a:xfrm>
            <a:off x="785446" y="1699846"/>
            <a:ext cx="5756031" cy="1903901"/>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72" name="Google Shape;20172;p339"/>
          <p:cNvSpPr txBox="1">
            <a:spLocks noGrp="1"/>
          </p:cNvSpPr>
          <p:nvPr>
            <p:ph type="subTitle" idx="1"/>
          </p:nvPr>
        </p:nvSpPr>
        <p:spPr>
          <a:xfrm>
            <a:off x="785446" y="4032739"/>
            <a:ext cx="5756031" cy="1318846"/>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rgbClr val="515151"/>
              </a:buClr>
              <a:buSzPts val="2000"/>
              <a:buNone/>
              <a:defRPr sz="2000" b="0" i="0">
                <a:solidFill>
                  <a:srgbClr val="51515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Blank - White Blue Footer">
  <p:cSld name="Blank - White Blue Footer">
    <p:bg>
      <p:bgPr>
        <a:blipFill>
          <a:blip r:embed="rId2">
            <a:alphaModFix/>
          </a:blip>
          <a:stretch>
            <a:fillRect/>
          </a:stretch>
        </a:blipFill>
        <a:effectLst/>
      </p:bgPr>
    </p:bg>
    <p:spTree>
      <p:nvGrpSpPr>
        <p:cNvPr id="1" name="Shape 20173"/>
        <p:cNvGrpSpPr/>
        <p:nvPr/>
      </p:nvGrpSpPr>
      <p:grpSpPr>
        <a:xfrm>
          <a:off x="0" y="0"/>
          <a:ext cx="0" cy="0"/>
          <a:chOff x="0" y="0"/>
          <a:chExt cx="0" cy="0"/>
        </a:xfrm>
      </p:grpSpPr>
      <p:sp>
        <p:nvSpPr>
          <p:cNvPr id="20174" name="Google Shape;20174;p340"/>
          <p:cNvSpPr txBox="1">
            <a:spLocks noGrp="1"/>
          </p:cNvSpPr>
          <p:nvPr>
            <p:ph type="ctrTitle"/>
          </p:nvPr>
        </p:nvSpPr>
        <p:spPr>
          <a:xfrm>
            <a:off x="1166446" y="564732"/>
            <a:ext cx="9859107" cy="758752"/>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accent1"/>
              </a:buClr>
              <a:buSzPts val="4000"/>
              <a:buFont typeface="Inter Black"/>
              <a:buNone/>
              <a:defRPr sz="4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75" name="Google Shape;20175;p340"/>
          <p:cNvSpPr txBox="1">
            <a:spLocks noGrp="1"/>
          </p:cNvSpPr>
          <p:nvPr>
            <p:ph type="body" idx="1"/>
          </p:nvPr>
        </p:nvSpPr>
        <p:spPr>
          <a:xfrm>
            <a:off x="1166446" y="1678327"/>
            <a:ext cx="9859107" cy="3981067"/>
          </a:xfrm>
          <a:prstGeom prst="rect">
            <a:avLst/>
          </a:prstGeom>
          <a:noFill/>
          <a:ln>
            <a:noFill/>
          </a:ln>
        </p:spPr>
        <p:txBody>
          <a:bodyPr spcFirstLastPara="1" wrap="square" lIns="91425" tIns="45700" rIns="91425" bIns="45700" anchor="t" anchorCtr="0">
            <a:normAutofit/>
          </a:bodyPr>
          <a:lstStyle>
            <a:lvl1pPr marL="457200" lvl="0" indent="-355600" algn="l">
              <a:lnSpc>
                <a:spcPct val="90000"/>
              </a:lnSpc>
              <a:spcBef>
                <a:spcPts val="1000"/>
              </a:spcBef>
              <a:spcAft>
                <a:spcPts val="0"/>
              </a:spcAft>
              <a:buClr>
                <a:schemeClr val="dk2"/>
              </a:buClr>
              <a:buSzPts val="2000"/>
              <a:buChar char="•"/>
              <a:defRPr sz="2000" b="0" i="0">
                <a:solidFill>
                  <a:schemeClr val="dk2"/>
                </a:solidFill>
                <a:latin typeface="Inter"/>
                <a:ea typeface="Inter"/>
                <a:cs typeface="Inter"/>
                <a:sym typeface="Inter"/>
              </a:defRPr>
            </a:lvl1pPr>
            <a:lvl2pPr marL="914400" lvl="1" indent="-342900" algn="l">
              <a:lnSpc>
                <a:spcPct val="90000"/>
              </a:lnSpc>
              <a:spcBef>
                <a:spcPts val="500"/>
              </a:spcBef>
              <a:spcAft>
                <a:spcPts val="0"/>
              </a:spcAft>
              <a:buClr>
                <a:schemeClr val="dk2"/>
              </a:buClr>
              <a:buSzPts val="1800"/>
              <a:buChar char="•"/>
              <a:defRPr sz="1800" b="0" i="0">
                <a:solidFill>
                  <a:schemeClr val="dk2"/>
                </a:solidFill>
                <a:latin typeface="Inter"/>
                <a:ea typeface="Inter"/>
                <a:cs typeface="Inter"/>
                <a:sym typeface="Inter"/>
              </a:defRPr>
            </a:lvl2pPr>
            <a:lvl3pPr marL="1371600" lvl="2" indent="-330200" algn="l">
              <a:lnSpc>
                <a:spcPct val="90000"/>
              </a:lnSpc>
              <a:spcBef>
                <a:spcPts val="500"/>
              </a:spcBef>
              <a:spcAft>
                <a:spcPts val="0"/>
              </a:spcAft>
              <a:buClr>
                <a:schemeClr val="dk2"/>
              </a:buClr>
              <a:buSzPts val="1600"/>
              <a:buChar char="•"/>
              <a:defRPr sz="1600" b="0" i="0">
                <a:solidFill>
                  <a:schemeClr val="dk2"/>
                </a:solidFill>
                <a:latin typeface="Inter"/>
                <a:ea typeface="Inter"/>
                <a:cs typeface="Inter"/>
                <a:sym typeface="Inter"/>
              </a:defRPr>
            </a:lvl3pPr>
            <a:lvl4pPr marL="1828800" lvl="3" indent="-317500" algn="l">
              <a:lnSpc>
                <a:spcPct val="90000"/>
              </a:lnSpc>
              <a:spcBef>
                <a:spcPts val="500"/>
              </a:spcBef>
              <a:spcAft>
                <a:spcPts val="0"/>
              </a:spcAft>
              <a:buClr>
                <a:schemeClr val="dk2"/>
              </a:buClr>
              <a:buSzPts val="1400"/>
              <a:buChar char="•"/>
              <a:defRPr sz="1400" b="0" i="0">
                <a:solidFill>
                  <a:schemeClr val="dk2"/>
                </a:solidFill>
                <a:latin typeface="Inter"/>
                <a:ea typeface="Inter"/>
                <a:cs typeface="Inter"/>
                <a:sym typeface="Inter"/>
              </a:defRPr>
            </a:lvl4pPr>
            <a:lvl5pPr marL="2286000" lvl="4" indent="-317500" algn="l">
              <a:lnSpc>
                <a:spcPct val="90000"/>
              </a:lnSpc>
              <a:spcBef>
                <a:spcPts val="500"/>
              </a:spcBef>
              <a:spcAft>
                <a:spcPts val="0"/>
              </a:spcAft>
              <a:buClr>
                <a:schemeClr val="dk2"/>
              </a:buClr>
              <a:buSzPts val="1400"/>
              <a:buChar char="•"/>
              <a:defRPr sz="1400" b="0" i="0">
                <a:solidFill>
                  <a:schemeClr val="dk2"/>
                </a:solidFill>
                <a:latin typeface="Inter"/>
                <a:ea typeface="Inter"/>
                <a:cs typeface="Inter"/>
                <a:sym typeface="Inte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20176"/>
        <p:cNvGrpSpPr/>
        <p:nvPr/>
      </p:nvGrpSpPr>
      <p:grpSpPr>
        <a:xfrm>
          <a:off x="0" y="0"/>
          <a:ext cx="0" cy="0"/>
          <a:chOff x="0" y="0"/>
          <a:chExt cx="0" cy="0"/>
        </a:xfrm>
      </p:grpSpPr>
      <p:sp>
        <p:nvSpPr>
          <p:cNvPr id="20177" name="Google Shape;20177;p341"/>
          <p:cNvSpPr/>
          <p:nvPr/>
        </p:nvSpPr>
        <p:spPr>
          <a:xfrm>
            <a:off x="5601730" y="0"/>
            <a:ext cx="5082746"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900"/>
              <a:buFont typeface="Arial"/>
              <a:buNone/>
            </a:pPr>
            <a:endParaRPr sz="900" b="0" i="0" u="none" strike="noStrike" cap="none">
              <a:solidFill>
                <a:schemeClr val="lt1"/>
              </a:solidFill>
              <a:latin typeface="Arial"/>
              <a:ea typeface="Arial"/>
              <a:cs typeface="Arial"/>
              <a:sym typeface="Arial"/>
            </a:endParaRPr>
          </a:p>
        </p:txBody>
      </p:sp>
      <p:sp>
        <p:nvSpPr>
          <p:cNvPr id="20178" name="Google Shape;20178;p341"/>
          <p:cNvSpPr txBox="1">
            <a:spLocks noGrp="1"/>
          </p:cNvSpPr>
          <p:nvPr>
            <p:ph type="body" idx="1"/>
          </p:nvPr>
        </p:nvSpPr>
        <p:spPr>
          <a:xfrm>
            <a:off x="1166446" y="1678327"/>
            <a:ext cx="9859107" cy="3981067"/>
          </a:xfrm>
          <a:prstGeom prst="rect">
            <a:avLst/>
          </a:prstGeom>
          <a:noFill/>
          <a:ln>
            <a:noFill/>
          </a:ln>
        </p:spPr>
        <p:txBody>
          <a:bodyPr spcFirstLastPara="1" wrap="square" lIns="91425" tIns="45700" rIns="91425" bIns="45700" anchor="t" anchorCtr="0">
            <a:normAutofit/>
          </a:bodyPr>
          <a:lstStyle>
            <a:lvl1pPr marL="457200" lvl="0" indent="-355600" algn="l">
              <a:lnSpc>
                <a:spcPct val="90000"/>
              </a:lnSpc>
              <a:spcBef>
                <a:spcPts val="1000"/>
              </a:spcBef>
              <a:spcAft>
                <a:spcPts val="0"/>
              </a:spcAft>
              <a:buClr>
                <a:schemeClr val="lt1"/>
              </a:buClr>
              <a:buSzPts val="2000"/>
              <a:buChar char="•"/>
              <a:defRPr sz="2000" b="0" i="0">
                <a:latin typeface="Inter"/>
                <a:ea typeface="Inter"/>
                <a:cs typeface="Inter"/>
                <a:sym typeface="Inter"/>
              </a:defRPr>
            </a:lvl1pPr>
            <a:lvl2pPr marL="914400" lvl="1" indent="-342900" algn="l">
              <a:lnSpc>
                <a:spcPct val="90000"/>
              </a:lnSpc>
              <a:spcBef>
                <a:spcPts val="500"/>
              </a:spcBef>
              <a:spcAft>
                <a:spcPts val="0"/>
              </a:spcAft>
              <a:buClr>
                <a:schemeClr val="lt1"/>
              </a:buClr>
              <a:buSzPts val="1800"/>
              <a:buChar char="•"/>
              <a:defRPr sz="1800" b="0" i="0">
                <a:latin typeface="Inter"/>
                <a:ea typeface="Inter"/>
                <a:cs typeface="Inter"/>
                <a:sym typeface="Inter"/>
              </a:defRPr>
            </a:lvl2pPr>
            <a:lvl3pPr marL="1371600" lvl="2" indent="-330200" algn="l">
              <a:lnSpc>
                <a:spcPct val="90000"/>
              </a:lnSpc>
              <a:spcBef>
                <a:spcPts val="500"/>
              </a:spcBef>
              <a:spcAft>
                <a:spcPts val="0"/>
              </a:spcAft>
              <a:buClr>
                <a:schemeClr val="lt1"/>
              </a:buClr>
              <a:buSzPts val="1600"/>
              <a:buChar char="•"/>
              <a:defRPr sz="1600" b="0" i="0">
                <a:latin typeface="Inter"/>
                <a:ea typeface="Inter"/>
                <a:cs typeface="Inter"/>
                <a:sym typeface="Inter"/>
              </a:defRPr>
            </a:lvl3pPr>
            <a:lvl4pPr marL="1828800" lvl="3" indent="-317500" algn="l">
              <a:lnSpc>
                <a:spcPct val="90000"/>
              </a:lnSpc>
              <a:spcBef>
                <a:spcPts val="500"/>
              </a:spcBef>
              <a:spcAft>
                <a:spcPts val="0"/>
              </a:spcAft>
              <a:buClr>
                <a:schemeClr val="lt1"/>
              </a:buClr>
              <a:buSzPts val="1400"/>
              <a:buChar char="•"/>
              <a:defRPr sz="1400" b="0" i="0">
                <a:latin typeface="Inter"/>
                <a:ea typeface="Inter"/>
                <a:cs typeface="Inter"/>
                <a:sym typeface="Inter"/>
              </a:defRPr>
            </a:lvl4pPr>
            <a:lvl5pPr marL="2286000" lvl="4" indent="-317500" algn="l">
              <a:lnSpc>
                <a:spcPct val="90000"/>
              </a:lnSpc>
              <a:spcBef>
                <a:spcPts val="500"/>
              </a:spcBef>
              <a:spcAft>
                <a:spcPts val="0"/>
              </a:spcAft>
              <a:buClr>
                <a:schemeClr val="lt1"/>
              </a:buClr>
              <a:buSzPts val="1400"/>
              <a:buChar char="•"/>
              <a:defRPr sz="1400" b="0" i="0">
                <a:latin typeface="Inter"/>
                <a:ea typeface="Inter"/>
                <a:cs typeface="Inter"/>
                <a:sym typeface="Inte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79" name="Google Shape;20179;p341"/>
          <p:cNvSpPr txBox="1">
            <a:spLocks noGrp="1"/>
          </p:cNvSpPr>
          <p:nvPr>
            <p:ph type="ctrTitle"/>
          </p:nvPr>
        </p:nvSpPr>
        <p:spPr>
          <a:xfrm>
            <a:off x="1166446" y="564732"/>
            <a:ext cx="9859107" cy="758752"/>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Cover - Logo Arrow Slate Blue">
  <p:cSld name="Cover - Logo Arrow Slate Blue">
    <p:bg>
      <p:bgPr>
        <a:blipFill>
          <a:blip r:embed="rId2">
            <a:alphaModFix/>
          </a:blip>
          <a:stretch>
            <a:fillRect/>
          </a:stretch>
        </a:blipFill>
        <a:effectLst/>
      </p:bgPr>
    </p:bg>
    <p:spTree>
      <p:nvGrpSpPr>
        <p:cNvPr id="1" name="Shape 20180"/>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20187"/>
        <p:cNvGrpSpPr/>
        <p:nvPr/>
      </p:nvGrpSpPr>
      <p:grpSpPr>
        <a:xfrm>
          <a:off x="0" y="0"/>
          <a:ext cx="0" cy="0"/>
          <a:chOff x="0" y="0"/>
          <a:chExt cx="0" cy="0"/>
        </a:xfrm>
      </p:grpSpPr>
      <p:sp>
        <p:nvSpPr>
          <p:cNvPr id="20188" name="Google Shape;20188;p252"/>
          <p:cNvSpPr/>
          <p:nvPr/>
        </p:nvSpPr>
        <p:spPr>
          <a:xfrm>
            <a:off x="5601730" y="0"/>
            <a:ext cx="5082746"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900"/>
              <a:buFont typeface="Arial"/>
              <a:buNone/>
            </a:pPr>
            <a:endParaRPr sz="900" b="0" i="0" u="none" strike="noStrike" cap="none">
              <a:solidFill>
                <a:schemeClr val="lt1"/>
              </a:solidFill>
              <a:latin typeface="Arial"/>
              <a:ea typeface="Arial"/>
              <a:cs typeface="Arial"/>
              <a:sym typeface="Arial"/>
            </a:endParaRPr>
          </a:p>
        </p:txBody>
      </p:sp>
      <p:sp>
        <p:nvSpPr>
          <p:cNvPr id="20189" name="Google Shape;20189;p252"/>
          <p:cNvSpPr txBox="1">
            <a:spLocks noGrp="1"/>
          </p:cNvSpPr>
          <p:nvPr>
            <p:ph type="ctrTitle"/>
          </p:nvPr>
        </p:nvSpPr>
        <p:spPr>
          <a:xfrm>
            <a:off x="1166446" y="564732"/>
            <a:ext cx="9859107" cy="758752"/>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90" name="Google Shape;20190;p252"/>
          <p:cNvSpPr txBox="1">
            <a:spLocks noGrp="1"/>
          </p:cNvSpPr>
          <p:nvPr>
            <p:ph type="body" idx="1"/>
          </p:nvPr>
        </p:nvSpPr>
        <p:spPr>
          <a:xfrm>
            <a:off x="1166446" y="1678327"/>
            <a:ext cx="9859107" cy="3981067"/>
          </a:xfrm>
          <a:prstGeom prst="rect">
            <a:avLst/>
          </a:prstGeom>
          <a:noFill/>
          <a:ln>
            <a:noFill/>
          </a:ln>
        </p:spPr>
        <p:txBody>
          <a:bodyPr spcFirstLastPara="1" wrap="square" lIns="91425" tIns="45700" rIns="91425" bIns="45700" anchor="t" anchorCtr="0">
            <a:normAutofit/>
          </a:bodyPr>
          <a:lstStyle>
            <a:lvl1pPr marL="457200" lvl="0" indent="-355600" algn="l">
              <a:lnSpc>
                <a:spcPct val="90000"/>
              </a:lnSpc>
              <a:spcBef>
                <a:spcPts val="1000"/>
              </a:spcBef>
              <a:spcAft>
                <a:spcPts val="0"/>
              </a:spcAft>
              <a:buClr>
                <a:schemeClr val="dk2"/>
              </a:buClr>
              <a:buSzPts val="2000"/>
              <a:buChar char="•"/>
              <a:defRPr sz="2000">
                <a:solidFill>
                  <a:schemeClr val="dk2"/>
                </a:solidFill>
                <a:latin typeface="Open Sans"/>
                <a:ea typeface="Open Sans"/>
                <a:cs typeface="Open Sans"/>
                <a:sym typeface="Open Sans"/>
              </a:defRPr>
            </a:lvl1pPr>
            <a:lvl2pPr marL="914400" lvl="1" indent="-342900" algn="l">
              <a:lnSpc>
                <a:spcPct val="90000"/>
              </a:lnSpc>
              <a:spcBef>
                <a:spcPts val="500"/>
              </a:spcBef>
              <a:spcAft>
                <a:spcPts val="0"/>
              </a:spcAft>
              <a:buClr>
                <a:schemeClr val="dk2"/>
              </a:buClr>
              <a:buSzPts val="1800"/>
              <a:buChar char="•"/>
              <a:defRPr sz="1800">
                <a:solidFill>
                  <a:schemeClr val="dk2"/>
                </a:solidFill>
                <a:latin typeface="Open Sans"/>
                <a:ea typeface="Open Sans"/>
                <a:cs typeface="Open Sans"/>
                <a:sym typeface="Open Sans"/>
              </a:defRPr>
            </a:lvl2pPr>
            <a:lvl3pPr marL="1371600" lvl="2" indent="-330200" algn="l">
              <a:lnSpc>
                <a:spcPct val="90000"/>
              </a:lnSpc>
              <a:spcBef>
                <a:spcPts val="500"/>
              </a:spcBef>
              <a:spcAft>
                <a:spcPts val="0"/>
              </a:spcAft>
              <a:buClr>
                <a:schemeClr val="dk2"/>
              </a:buClr>
              <a:buSzPts val="1600"/>
              <a:buChar char="•"/>
              <a:defRPr sz="1600">
                <a:solidFill>
                  <a:schemeClr val="dk2"/>
                </a:solidFill>
                <a:latin typeface="Open Sans"/>
                <a:ea typeface="Open Sans"/>
                <a:cs typeface="Open Sans"/>
                <a:sym typeface="Open Sans"/>
              </a:defRPr>
            </a:lvl3pPr>
            <a:lvl4pPr marL="1828800" lvl="3" indent="-3175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4pPr>
            <a:lvl5pPr marL="2286000" lvl="4" indent="-3175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0191"/>
        <p:cNvGrpSpPr/>
        <p:nvPr/>
      </p:nvGrpSpPr>
      <p:grpSpPr>
        <a:xfrm>
          <a:off x="0" y="0"/>
          <a:ext cx="0" cy="0"/>
          <a:chOff x="0" y="0"/>
          <a:chExt cx="0" cy="0"/>
        </a:xfrm>
      </p:grpSpPr>
      <p:sp>
        <p:nvSpPr>
          <p:cNvPr id="20192" name="Google Shape;20192;p3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93" name="Google Shape;20193;p343"/>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94" name="Google Shape;20194;p34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95" name="Google Shape;20195;p34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96" name="Google Shape;20196;p34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0197"/>
        <p:cNvGrpSpPr/>
        <p:nvPr/>
      </p:nvGrpSpPr>
      <p:grpSpPr>
        <a:xfrm>
          <a:off x="0" y="0"/>
          <a:ext cx="0" cy="0"/>
          <a:chOff x="0" y="0"/>
          <a:chExt cx="0" cy="0"/>
        </a:xfrm>
      </p:grpSpPr>
      <p:sp>
        <p:nvSpPr>
          <p:cNvPr id="20198" name="Google Shape;20198;p34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99" name="Google Shape;20199;p34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200" name="Google Shape;20200;p34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01" name="Google Shape;20201;p34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02" name="Google Shape;20202;p34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0203"/>
        <p:cNvGrpSpPr/>
        <p:nvPr/>
      </p:nvGrpSpPr>
      <p:grpSpPr>
        <a:xfrm>
          <a:off x="0" y="0"/>
          <a:ext cx="0" cy="0"/>
          <a:chOff x="0" y="0"/>
          <a:chExt cx="0" cy="0"/>
        </a:xfrm>
      </p:grpSpPr>
      <p:sp>
        <p:nvSpPr>
          <p:cNvPr id="20204" name="Google Shape;20204;p345"/>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05" name="Google Shape;20205;p345"/>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20206" name="Google Shape;20206;p34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07" name="Google Shape;20207;p34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08" name="Google Shape;20208;p34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145"/>
        <p:cNvGrpSpPr/>
        <p:nvPr/>
      </p:nvGrpSpPr>
      <p:grpSpPr>
        <a:xfrm>
          <a:off x="0" y="0"/>
          <a:ext cx="0" cy="0"/>
          <a:chOff x="0" y="0"/>
          <a:chExt cx="0" cy="0"/>
        </a:xfrm>
      </p:grpSpPr>
      <p:sp>
        <p:nvSpPr>
          <p:cNvPr id="3146" name="Google Shape;3146;p6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20209"/>
        <p:cNvGrpSpPr/>
        <p:nvPr/>
      </p:nvGrpSpPr>
      <p:grpSpPr>
        <a:xfrm>
          <a:off x="0" y="0"/>
          <a:ext cx="0" cy="0"/>
          <a:chOff x="0" y="0"/>
          <a:chExt cx="0" cy="0"/>
        </a:xfrm>
      </p:grpSpPr>
      <p:sp>
        <p:nvSpPr>
          <p:cNvPr id="20210" name="Google Shape;20210;p34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11" name="Google Shape;20211;p346"/>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12" name="Google Shape;20212;p346"/>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13" name="Google Shape;20213;p34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14" name="Google Shape;20214;p34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15" name="Google Shape;20215;p34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0216"/>
        <p:cNvGrpSpPr/>
        <p:nvPr/>
      </p:nvGrpSpPr>
      <p:grpSpPr>
        <a:xfrm>
          <a:off x="0" y="0"/>
          <a:ext cx="0" cy="0"/>
          <a:chOff x="0" y="0"/>
          <a:chExt cx="0" cy="0"/>
        </a:xfrm>
      </p:grpSpPr>
      <p:sp>
        <p:nvSpPr>
          <p:cNvPr id="20217" name="Google Shape;20217;p347"/>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18" name="Google Shape;20218;p347"/>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219" name="Google Shape;20219;p347"/>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20" name="Google Shape;20220;p347"/>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221" name="Google Shape;20221;p347"/>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22" name="Google Shape;20222;p34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23" name="Google Shape;20223;p34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24" name="Google Shape;20224;p34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0225"/>
        <p:cNvGrpSpPr/>
        <p:nvPr/>
      </p:nvGrpSpPr>
      <p:grpSpPr>
        <a:xfrm>
          <a:off x="0" y="0"/>
          <a:ext cx="0" cy="0"/>
          <a:chOff x="0" y="0"/>
          <a:chExt cx="0" cy="0"/>
        </a:xfrm>
      </p:grpSpPr>
      <p:sp>
        <p:nvSpPr>
          <p:cNvPr id="20226" name="Google Shape;20226;p34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27" name="Google Shape;20227;p34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28" name="Google Shape;20228;p34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29" name="Google Shape;20229;p34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30"/>
        <p:cNvGrpSpPr/>
        <p:nvPr/>
      </p:nvGrpSpPr>
      <p:grpSpPr>
        <a:xfrm>
          <a:off x="0" y="0"/>
          <a:ext cx="0" cy="0"/>
          <a:chOff x="0" y="0"/>
          <a:chExt cx="0" cy="0"/>
        </a:xfrm>
      </p:grpSpPr>
      <p:sp>
        <p:nvSpPr>
          <p:cNvPr id="20231" name="Google Shape;20231;p34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32" name="Google Shape;20232;p34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33" name="Google Shape;20233;p34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0234"/>
        <p:cNvGrpSpPr/>
        <p:nvPr/>
      </p:nvGrpSpPr>
      <p:grpSpPr>
        <a:xfrm>
          <a:off x="0" y="0"/>
          <a:ext cx="0" cy="0"/>
          <a:chOff x="0" y="0"/>
          <a:chExt cx="0" cy="0"/>
        </a:xfrm>
      </p:grpSpPr>
      <p:sp>
        <p:nvSpPr>
          <p:cNvPr id="20235" name="Google Shape;20235;p350"/>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36" name="Google Shape;20236;p350"/>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0237" name="Google Shape;20237;p350"/>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20238" name="Google Shape;20238;p35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39" name="Google Shape;20239;p35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40" name="Google Shape;20240;p35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20241"/>
        <p:cNvGrpSpPr/>
        <p:nvPr/>
      </p:nvGrpSpPr>
      <p:grpSpPr>
        <a:xfrm>
          <a:off x="0" y="0"/>
          <a:ext cx="0" cy="0"/>
          <a:chOff x="0" y="0"/>
          <a:chExt cx="0" cy="0"/>
        </a:xfrm>
      </p:grpSpPr>
      <p:sp>
        <p:nvSpPr>
          <p:cNvPr id="20242" name="Google Shape;20242;p351"/>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43" name="Google Shape;20243;p351"/>
          <p:cNvSpPr>
            <a:spLocks noGrp="1"/>
          </p:cNvSpPr>
          <p:nvPr>
            <p:ph type="pic" idx="2"/>
          </p:nvPr>
        </p:nvSpPr>
        <p:spPr>
          <a:xfrm>
            <a:off x="5183188" y="987425"/>
            <a:ext cx="6172200" cy="4873625"/>
          </a:xfrm>
          <a:prstGeom prst="rect">
            <a:avLst/>
          </a:prstGeom>
          <a:noFill/>
          <a:ln>
            <a:noFill/>
          </a:ln>
        </p:spPr>
      </p:sp>
      <p:sp>
        <p:nvSpPr>
          <p:cNvPr id="20244" name="Google Shape;20244;p351"/>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20245" name="Google Shape;20245;p35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46" name="Google Shape;20246;p35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47" name="Google Shape;20247;p35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20248"/>
        <p:cNvGrpSpPr/>
        <p:nvPr/>
      </p:nvGrpSpPr>
      <p:grpSpPr>
        <a:xfrm>
          <a:off x="0" y="0"/>
          <a:ext cx="0" cy="0"/>
          <a:chOff x="0" y="0"/>
          <a:chExt cx="0" cy="0"/>
        </a:xfrm>
      </p:grpSpPr>
      <p:sp>
        <p:nvSpPr>
          <p:cNvPr id="20249" name="Google Shape;20249;p35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0" name="Google Shape;20250;p352"/>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51" name="Google Shape;20251;p35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2" name="Google Shape;20252;p35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3" name="Google Shape;20253;p35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20254"/>
        <p:cNvGrpSpPr/>
        <p:nvPr/>
      </p:nvGrpSpPr>
      <p:grpSpPr>
        <a:xfrm>
          <a:off x="0" y="0"/>
          <a:ext cx="0" cy="0"/>
          <a:chOff x="0" y="0"/>
          <a:chExt cx="0" cy="0"/>
        </a:xfrm>
      </p:grpSpPr>
      <p:sp>
        <p:nvSpPr>
          <p:cNvPr id="20255" name="Google Shape;20255;p353"/>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6" name="Google Shape;20256;p353"/>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57" name="Google Shape;20257;p35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8" name="Google Shape;20258;p35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9" name="Google Shape;20259;p35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Title Slide - White Arrow">
  <p:cSld name="Title Slide - White Arrow">
    <p:bg>
      <p:bgPr>
        <a:blipFill>
          <a:blip r:embed="rId2">
            <a:alphaModFix/>
          </a:blip>
          <a:stretch>
            <a:fillRect/>
          </a:stretch>
        </a:blipFill>
        <a:effectLst/>
      </p:bgPr>
    </p:bg>
    <p:spTree>
      <p:nvGrpSpPr>
        <p:cNvPr id="1" name="Shape 20260"/>
        <p:cNvGrpSpPr/>
        <p:nvPr/>
      </p:nvGrpSpPr>
      <p:grpSpPr>
        <a:xfrm>
          <a:off x="0" y="0"/>
          <a:ext cx="0" cy="0"/>
          <a:chOff x="0" y="0"/>
          <a:chExt cx="0" cy="0"/>
        </a:xfrm>
      </p:grpSpPr>
      <p:sp>
        <p:nvSpPr>
          <p:cNvPr id="20261" name="Google Shape;20261;p354"/>
          <p:cNvSpPr txBox="1">
            <a:spLocks noGrp="1"/>
          </p:cNvSpPr>
          <p:nvPr>
            <p:ph type="ctrTitle"/>
          </p:nvPr>
        </p:nvSpPr>
        <p:spPr>
          <a:xfrm>
            <a:off x="785446" y="1699846"/>
            <a:ext cx="5756031" cy="1903901"/>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62" name="Google Shape;20262;p354"/>
          <p:cNvSpPr txBox="1">
            <a:spLocks noGrp="1"/>
          </p:cNvSpPr>
          <p:nvPr>
            <p:ph type="subTitle" idx="1"/>
          </p:nvPr>
        </p:nvSpPr>
        <p:spPr>
          <a:xfrm>
            <a:off x="785446" y="4032739"/>
            <a:ext cx="5756031" cy="1318846"/>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rgbClr val="515151"/>
              </a:buClr>
              <a:buSzPts val="2000"/>
              <a:buNone/>
              <a:defRPr sz="2000" b="0" i="0">
                <a:solidFill>
                  <a:srgbClr val="51515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Blank - White Blue Footer">
  <p:cSld name="Blank - White Blue Footer">
    <p:bg>
      <p:bgPr>
        <a:blipFill>
          <a:blip r:embed="rId2">
            <a:alphaModFix/>
          </a:blip>
          <a:stretch>
            <a:fillRect/>
          </a:stretch>
        </a:blipFill>
        <a:effectLst/>
      </p:bgPr>
    </p:bg>
    <p:spTree>
      <p:nvGrpSpPr>
        <p:cNvPr id="1" name="Shape 20263"/>
        <p:cNvGrpSpPr/>
        <p:nvPr/>
      </p:nvGrpSpPr>
      <p:grpSpPr>
        <a:xfrm>
          <a:off x="0" y="0"/>
          <a:ext cx="0" cy="0"/>
          <a:chOff x="0" y="0"/>
          <a:chExt cx="0" cy="0"/>
        </a:xfrm>
      </p:grpSpPr>
      <p:sp>
        <p:nvSpPr>
          <p:cNvPr id="20264" name="Google Shape;20264;p355"/>
          <p:cNvSpPr txBox="1">
            <a:spLocks noGrp="1"/>
          </p:cNvSpPr>
          <p:nvPr>
            <p:ph type="ctrTitle"/>
          </p:nvPr>
        </p:nvSpPr>
        <p:spPr>
          <a:xfrm>
            <a:off x="1166446" y="564732"/>
            <a:ext cx="9859107" cy="758752"/>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accent1"/>
              </a:buClr>
              <a:buSzPts val="4000"/>
              <a:buFont typeface="Inter Black"/>
              <a:buNone/>
              <a:defRPr sz="4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65" name="Google Shape;20265;p355"/>
          <p:cNvSpPr txBox="1">
            <a:spLocks noGrp="1"/>
          </p:cNvSpPr>
          <p:nvPr>
            <p:ph type="body" idx="1"/>
          </p:nvPr>
        </p:nvSpPr>
        <p:spPr>
          <a:xfrm>
            <a:off x="1166446" y="1678327"/>
            <a:ext cx="9859107" cy="3981067"/>
          </a:xfrm>
          <a:prstGeom prst="rect">
            <a:avLst/>
          </a:prstGeom>
          <a:noFill/>
          <a:ln>
            <a:noFill/>
          </a:ln>
        </p:spPr>
        <p:txBody>
          <a:bodyPr spcFirstLastPara="1" wrap="square" lIns="91425" tIns="45700" rIns="91425" bIns="45700" anchor="t" anchorCtr="0">
            <a:normAutofit/>
          </a:bodyPr>
          <a:lstStyle>
            <a:lvl1pPr marL="457200" lvl="0" indent="-355600" algn="l">
              <a:lnSpc>
                <a:spcPct val="90000"/>
              </a:lnSpc>
              <a:spcBef>
                <a:spcPts val="1000"/>
              </a:spcBef>
              <a:spcAft>
                <a:spcPts val="0"/>
              </a:spcAft>
              <a:buClr>
                <a:schemeClr val="dk2"/>
              </a:buClr>
              <a:buSzPts val="2000"/>
              <a:buChar char="•"/>
              <a:defRPr sz="2000" b="0" i="0">
                <a:solidFill>
                  <a:schemeClr val="dk2"/>
                </a:solidFill>
                <a:latin typeface="Inter"/>
                <a:ea typeface="Inter"/>
                <a:cs typeface="Inter"/>
                <a:sym typeface="Inter"/>
              </a:defRPr>
            </a:lvl1pPr>
            <a:lvl2pPr marL="914400" lvl="1" indent="-342900" algn="l">
              <a:lnSpc>
                <a:spcPct val="90000"/>
              </a:lnSpc>
              <a:spcBef>
                <a:spcPts val="500"/>
              </a:spcBef>
              <a:spcAft>
                <a:spcPts val="0"/>
              </a:spcAft>
              <a:buClr>
                <a:schemeClr val="dk2"/>
              </a:buClr>
              <a:buSzPts val="1800"/>
              <a:buChar char="•"/>
              <a:defRPr sz="1800" b="0" i="0">
                <a:solidFill>
                  <a:schemeClr val="dk2"/>
                </a:solidFill>
                <a:latin typeface="Inter"/>
                <a:ea typeface="Inter"/>
                <a:cs typeface="Inter"/>
                <a:sym typeface="Inter"/>
              </a:defRPr>
            </a:lvl2pPr>
            <a:lvl3pPr marL="1371600" lvl="2" indent="-330200" algn="l">
              <a:lnSpc>
                <a:spcPct val="90000"/>
              </a:lnSpc>
              <a:spcBef>
                <a:spcPts val="500"/>
              </a:spcBef>
              <a:spcAft>
                <a:spcPts val="0"/>
              </a:spcAft>
              <a:buClr>
                <a:schemeClr val="dk2"/>
              </a:buClr>
              <a:buSzPts val="1600"/>
              <a:buChar char="•"/>
              <a:defRPr sz="1600" b="0" i="0">
                <a:solidFill>
                  <a:schemeClr val="dk2"/>
                </a:solidFill>
                <a:latin typeface="Inter"/>
                <a:ea typeface="Inter"/>
                <a:cs typeface="Inter"/>
                <a:sym typeface="Inter"/>
              </a:defRPr>
            </a:lvl3pPr>
            <a:lvl4pPr marL="1828800" lvl="3" indent="-317500" algn="l">
              <a:lnSpc>
                <a:spcPct val="90000"/>
              </a:lnSpc>
              <a:spcBef>
                <a:spcPts val="500"/>
              </a:spcBef>
              <a:spcAft>
                <a:spcPts val="0"/>
              </a:spcAft>
              <a:buClr>
                <a:schemeClr val="dk2"/>
              </a:buClr>
              <a:buSzPts val="1400"/>
              <a:buChar char="•"/>
              <a:defRPr sz="1400" b="0" i="0">
                <a:solidFill>
                  <a:schemeClr val="dk2"/>
                </a:solidFill>
                <a:latin typeface="Inter"/>
                <a:ea typeface="Inter"/>
                <a:cs typeface="Inter"/>
                <a:sym typeface="Inter"/>
              </a:defRPr>
            </a:lvl4pPr>
            <a:lvl5pPr marL="2286000" lvl="4" indent="-317500" algn="l">
              <a:lnSpc>
                <a:spcPct val="90000"/>
              </a:lnSpc>
              <a:spcBef>
                <a:spcPts val="500"/>
              </a:spcBef>
              <a:spcAft>
                <a:spcPts val="0"/>
              </a:spcAft>
              <a:buClr>
                <a:schemeClr val="dk2"/>
              </a:buClr>
              <a:buSzPts val="1400"/>
              <a:buChar char="•"/>
              <a:defRPr sz="1400" b="0" i="0">
                <a:solidFill>
                  <a:schemeClr val="dk2"/>
                </a:solidFill>
                <a:latin typeface="Inter"/>
                <a:ea typeface="Inter"/>
                <a:cs typeface="Inter"/>
                <a:sym typeface="Inte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3147"/>
        <p:cNvGrpSpPr/>
        <p:nvPr/>
      </p:nvGrpSpPr>
      <p:grpSpPr>
        <a:xfrm>
          <a:off x="0" y="0"/>
          <a:ext cx="0" cy="0"/>
          <a:chOff x="0" y="0"/>
          <a:chExt cx="0" cy="0"/>
        </a:xfrm>
      </p:grpSpPr>
      <p:grpSp>
        <p:nvGrpSpPr>
          <p:cNvPr id="3148" name="Google Shape;3148;p65"/>
          <p:cNvGrpSpPr/>
          <p:nvPr/>
        </p:nvGrpSpPr>
        <p:grpSpPr>
          <a:xfrm>
            <a:off x="4931637" y="8"/>
            <a:ext cx="4929377" cy="6858189"/>
            <a:chOff x="1926275" y="238125"/>
            <a:chExt cx="3765950" cy="5239525"/>
          </a:xfrm>
        </p:grpSpPr>
        <p:sp>
          <p:nvSpPr>
            <p:cNvPr id="3149" name="Google Shape;3149;p6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0" name="Google Shape;3150;p6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1" name="Google Shape;3151;p6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2" name="Google Shape;3152;p6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3" name="Google Shape;3153;p6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4" name="Google Shape;3154;p6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5" name="Google Shape;3155;p6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6" name="Google Shape;3156;p6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7" name="Google Shape;3157;p6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8" name="Google Shape;3158;p6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59" name="Google Shape;3159;p6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0" name="Google Shape;3160;p6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1" name="Google Shape;3161;p6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2" name="Google Shape;3162;p6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3" name="Google Shape;3163;p6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4" name="Google Shape;3164;p6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5" name="Google Shape;3165;p6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6" name="Google Shape;3166;p6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7" name="Google Shape;3167;p6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8" name="Google Shape;3168;p6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69" name="Google Shape;3169;p6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0" name="Google Shape;3170;p6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1" name="Google Shape;3171;p6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2" name="Google Shape;3172;p6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3" name="Google Shape;3173;p6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4" name="Google Shape;3174;p6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5" name="Google Shape;3175;p6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6" name="Google Shape;3176;p6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7" name="Google Shape;3177;p6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8" name="Google Shape;3178;p6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79" name="Google Shape;3179;p6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0" name="Google Shape;3180;p6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1" name="Google Shape;3181;p6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2" name="Google Shape;3182;p6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3" name="Google Shape;3183;p6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4" name="Google Shape;3184;p6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5" name="Google Shape;3185;p6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6" name="Google Shape;3186;p6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7" name="Google Shape;3187;p6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8" name="Google Shape;3188;p6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89" name="Google Shape;3189;p6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0" name="Google Shape;3190;p6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1" name="Google Shape;3191;p6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2" name="Google Shape;3192;p6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3" name="Google Shape;3193;p6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4" name="Google Shape;3194;p6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5" name="Google Shape;3195;p6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6" name="Google Shape;3196;p6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7" name="Google Shape;3197;p6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8" name="Google Shape;3198;p6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199" name="Google Shape;3199;p6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0" name="Google Shape;3200;p6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1" name="Google Shape;3201;p6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2" name="Google Shape;3202;p6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3" name="Google Shape;3203;p6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4" name="Google Shape;3204;p6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5" name="Google Shape;3205;p6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6" name="Google Shape;3206;p6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7" name="Google Shape;3207;p6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08" name="Google Shape;3208;p6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209" name="Google Shape;3209;p65"/>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0" name="Google Shape;3210;p6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211" name="Google Shape;3211;p65"/>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3212" name="Google Shape;3212;p6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3213" name="Google Shape;3213;p65"/>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20270"/>
        <p:cNvGrpSpPr/>
        <p:nvPr/>
      </p:nvGrpSpPr>
      <p:grpSpPr>
        <a:xfrm>
          <a:off x="0" y="0"/>
          <a:ext cx="0" cy="0"/>
          <a:chOff x="0" y="0"/>
          <a:chExt cx="0" cy="0"/>
        </a:xfrm>
      </p:grpSpPr>
      <p:grpSp>
        <p:nvGrpSpPr>
          <p:cNvPr id="20271" name="Google Shape;20271;p34"/>
          <p:cNvGrpSpPr/>
          <p:nvPr/>
        </p:nvGrpSpPr>
        <p:grpSpPr>
          <a:xfrm>
            <a:off x="4931637" y="8"/>
            <a:ext cx="4929377" cy="6858189"/>
            <a:chOff x="1926275" y="238125"/>
            <a:chExt cx="3765950" cy="5239525"/>
          </a:xfrm>
        </p:grpSpPr>
        <p:sp>
          <p:nvSpPr>
            <p:cNvPr id="20272" name="Google Shape;20272;p3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73" name="Google Shape;20273;p3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74" name="Google Shape;20274;p3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75" name="Google Shape;20275;p3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76" name="Google Shape;20276;p3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77" name="Google Shape;20277;p3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78" name="Google Shape;20278;p3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79" name="Google Shape;20279;p3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0" name="Google Shape;20280;p3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1" name="Google Shape;20281;p3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2" name="Google Shape;20282;p3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3" name="Google Shape;20283;p3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4" name="Google Shape;20284;p3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5" name="Google Shape;20285;p3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6" name="Google Shape;20286;p3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7" name="Google Shape;20287;p3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8" name="Google Shape;20288;p3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89" name="Google Shape;20289;p3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0" name="Google Shape;20290;p3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1" name="Google Shape;20291;p3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2" name="Google Shape;20292;p3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3" name="Google Shape;20293;p3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4" name="Google Shape;20294;p3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5" name="Google Shape;20295;p3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6" name="Google Shape;20296;p3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7" name="Google Shape;20297;p3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8" name="Google Shape;20298;p3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299" name="Google Shape;20299;p3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0" name="Google Shape;20300;p3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1" name="Google Shape;20301;p3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2" name="Google Shape;20302;p3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3" name="Google Shape;20303;p3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4" name="Google Shape;20304;p3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5" name="Google Shape;20305;p3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6" name="Google Shape;20306;p3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7" name="Google Shape;20307;p3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8" name="Google Shape;20308;p3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09" name="Google Shape;20309;p3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0" name="Google Shape;20310;p3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1" name="Google Shape;20311;p3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2" name="Google Shape;20312;p3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3" name="Google Shape;20313;p3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4" name="Google Shape;20314;p3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5" name="Google Shape;20315;p3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6" name="Google Shape;20316;p3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7" name="Google Shape;20317;p3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8" name="Google Shape;20318;p3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19" name="Google Shape;20319;p3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0" name="Google Shape;20320;p3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1" name="Google Shape;20321;p3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2" name="Google Shape;20322;p3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3" name="Google Shape;20323;p3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4" name="Google Shape;20324;p3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5" name="Google Shape;20325;p3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6" name="Google Shape;20326;p3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7" name="Google Shape;20327;p3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8" name="Google Shape;20328;p3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29" name="Google Shape;20329;p3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30" name="Google Shape;20330;p3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31" name="Google Shape;20331;p3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0332" name="Google Shape;20332;p34"/>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2549"/>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33" name="Google Shape;20333;p3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0334" name="Google Shape;20334;p34"/>
          <p:cNvGrpSpPr/>
          <p:nvPr/>
        </p:nvGrpSpPr>
        <p:grpSpPr>
          <a:xfrm>
            <a:off x="1714562" y="2858830"/>
            <a:ext cx="3825196" cy="1089543"/>
            <a:chOff x="238125" y="1822850"/>
            <a:chExt cx="7080200" cy="2016675"/>
          </a:xfrm>
        </p:grpSpPr>
        <p:sp>
          <p:nvSpPr>
            <p:cNvPr id="20335" name="Google Shape;20335;p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36" name="Google Shape;20336;p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37" name="Google Shape;20337;p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38" name="Google Shape;20338;p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39" name="Google Shape;20339;p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40" name="Google Shape;20340;p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41" name="Google Shape;20341;p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0342" name="Google Shape;20342;p34"/>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549"/>
              </a:srgbClr>
            </a:outerShdw>
          </a:effectLst>
        </p:spPr>
        <p:txBody>
          <a:bodyPr/>
          <a:lstStyle/>
          <a:p>
            <a:endParaRPr lang="en-US"/>
          </a:p>
        </p:txBody>
      </p:sp>
      <p:sp>
        <p:nvSpPr>
          <p:cNvPr id="20343" name="Google Shape;20343;p3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0344"/>
        <p:cNvGrpSpPr/>
        <p:nvPr/>
      </p:nvGrpSpPr>
      <p:grpSpPr>
        <a:xfrm>
          <a:off x="0" y="0"/>
          <a:ext cx="0" cy="0"/>
          <a:chOff x="0" y="0"/>
          <a:chExt cx="0" cy="0"/>
        </a:xfrm>
      </p:grpSpPr>
      <p:sp>
        <p:nvSpPr>
          <p:cNvPr id="20345" name="Google Shape;20345;p25"/>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46" name="Google Shape;20346;p25"/>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20347" name="Google Shape;20347;p25"/>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20348" name="Google Shape;20348;p25"/>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20349" name="Google Shape;20349;p2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350" name="Google Shape;20350;p2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20351" name="Google Shape;20351;p25"/>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20352"/>
        <p:cNvGrpSpPr/>
        <p:nvPr/>
      </p:nvGrpSpPr>
      <p:grpSpPr>
        <a:xfrm>
          <a:off x="0" y="0"/>
          <a:ext cx="0" cy="0"/>
          <a:chOff x="0" y="0"/>
          <a:chExt cx="0" cy="0"/>
        </a:xfrm>
      </p:grpSpPr>
      <p:sp>
        <p:nvSpPr>
          <p:cNvPr id="20353" name="Google Shape;20353;p3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354" name="Google Shape;20354;p33"/>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20355" name="Google Shape;20355;p3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20356" name="Google Shape;20356;p33"/>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20357"/>
        <p:cNvGrpSpPr/>
        <p:nvPr/>
      </p:nvGrpSpPr>
      <p:grpSpPr>
        <a:xfrm>
          <a:off x="0" y="0"/>
          <a:ext cx="0" cy="0"/>
          <a:chOff x="0" y="0"/>
          <a:chExt cx="0" cy="0"/>
        </a:xfrm>
      </p:grpSpPr>
      <p:sp>
        <p:nvSpPr>
          <p:cNvPr id="20358" name="Google Shape;20358;p163"/>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20359" name="Google Shape;20359;p163"/>
          <p:cNvPicPr preferRelativeResize="0"/>
          <p:nvPr/>
        </p:nvPicPr>
        <p:blipFill rotWithShape="1">
          <a:blip r:embed="rId2">
            <a:alphaModFix/>
          </a:blip>
          <a:srcRect t="18090" r="4251" b="18089"/>
          <a:stretch/>
        </p:blipFill>
        <p:spPr>
          <a:xfrm>
            <a:off x="7620163" y="11"/>
            <a:ext cx="2286400" cy="2286400"/>
          </a:xfrm>
          <a:prstGeom prst="ellipse">
            <a:avLst/>
          </a:prstGeom>
          <a:noFill/>
          <a:ln>
            <a:noFill/>
          </a:ln>
        </p:spPr>
      </p:pic>
      <p:sp>
        <p:nvSpPr>
          <p:cNvPr id="20360" name="Google Shape;20360;p163"/>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20361" name="Google Shape;20361;p163"/>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20362" name="Google Shape;20362;p163"/>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63" name="Google Shape;20363;p163"/>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20364" name="Google Shape;20364;p163"/>
          <p:cNvPicPr preferRelativeResize="0"/>
          <p:nvPr/>
        </p:nvPicPr>
        <p:blipFill rotWithShape="1">
          <a:blip r:embed="rId3">
            <a:alphaModFix/>
          </a:blip>
          <a:srcRect l="33473" t="11983" r="24193" b="24544"/>
          <a:stretch/>
        </p:blipFill>
        <p:spPr>
          <a:xfrm>
            <a:off x="9906281" y="2285596"/>
            <a:ext cx="2286019" cy="2286224"/>
          </a:xfrm>
          <a:prstGeom prst="rect">
            <a:avLst/>
          </a:prstGeom>
          <a:noFill/>
          <a:ln>
            <a:noFill/>
          </a:ln>
        </p:spPr>
      </p:pic>
      <p:pic>
        <p:nvPicPr>
          <p:cNvPr id="20365" name="Google Shape;20365;p163"/>
          <p:cNvPicPr preferRelativeResize="0"/>
          <p:nvPr/>
        </p:nvPicPr>
        <p:blipFill rotWithShape="1">
          <a:blip r:embed="rId4">
            <a:alphaModFix/>
          </a:blip>
          <a:srcRect/>
          <a:stretch/>
        </p:blipFill>
        <p:spPr>
          <a:xfrm>
            <a:off x="7619422" y="4373046"/>
            <a:ext cx="4572433" cy="2484921"/>
          </a:xfrm>
          <a:prstGeom prst="rect">
            <a:avLst/>
          </a:prstGeom>
          <a:noFill/>
          <a:ln>
            <a:noFill/>
          </a:ln>
        </p:spPr>
      </p:pic>
      <p:grpSp>
        <p:nvGrpSpPr>
          <p:cNvPr id="20366" name="Google Shape;20366;p163"/>
          <p:cNvGrpSpPr/>
          <p:nvPr/>
        </p:nvGrpSpPr>
        <p:grpSpPr>
          <a:xfrm>
            <a:off x="7619449" y="2286631"/>
            <a:ext cx="2286329" cy="2285291"/>
            <a:chOff x="1189450" y="238125"/>
            <a:chExt cx="5177375" cy="5175025"/>
          </a:xfrm>
        </p:grpSpPr>
        <p:sp>
          <p:nvSpPr>
            <p:cNvPr id="20367" name="Google Shape;20367;p16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68" name="Google Shape;20368;p16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69" name="Google Shape;20369;p16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0" name="Google Shape;20370;p16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1" name="Google Shape;20371;p16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2" name="Google Shape;20372;p16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3" name="Google Shape;20373;p16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4" name="Google Shape;20374;p16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5" name="Google Shape;20375;p16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6" name="Google Shape;20376;p16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7" name="Google Shape;20377;p16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8" name="Google Shape;20378;p16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79" name="Google Shape;20379;p16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0" name="Google Shape;20380;p16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1" name="Google Shape;20381;p16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2" name="Google Shape;20382;p16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3" name="Google Shape;20383;p16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4" name="Google Shape;20384;p16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5" name="Google Shape;20385;p16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6" name="Google Shape;20386;p16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7" name="Google Shape;20387;p16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8" name="Google Shape;20388;p16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89" name="Google Shape;20389;p16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0" name="Google Shape;20390;p16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1" name="Google Shape;20391;p16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2" name="Google Shape;20392;p16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3" name="Google Shape;20393;p16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4" name="Google Shape;20394;p16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5" name="Google Shape;20395;p16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6" name="Google Shape;20396;p16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7" name="Google Shape;20397;p16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8" name="Google Shape;20398;p16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399" name="Google Shape;20399;p16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0" name="Google Shape;20400;p16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1" name="Google Shape;20401;p16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2" name="Google Shape;20402;p16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3" name="Google Shape;20403;p16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4" name="Google Shape;20404;p16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5" name="Google Shape;20405;p16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6" name="Google Shape;20406;p16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7" name="Google Shape;20407;p16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8" name="Google Shape;20408;p16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09" name="Google Shape;20409;p16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0" name="Google Shape;20410;p16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1" name="Google Shape;20411;p16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2" name="Google Shape;20412;p16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3" name="Google Shape;20413;p16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4" name="Google Shape;20414;p16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5" name="Google Shape;20415;p16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6" name="Google Shape;20416;p16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7" name="Google Shape;20417;p16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8" name="Google Shape;20418;p16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19" name="Google Shape;20419;p16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0" name="Google Shape;20420;p16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1" name="Google Shape;20421;p16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2" name="Google Shape;20422;p16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3" name="Google Shape;20423;p16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4" name="Google Shape;20424;p16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5" name="Google Shape;20425;p16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6" name="Google Shape;20426;p16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7" name="Google Shape;20427;p16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8" name="Google Shape;20428;p16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29" name="Google Shape;20429;p16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0" name="Google Shape;20430;p16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1" name="Google Shape;20431;p16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2" name="Google Shape;20432;p16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3" name="Google Shape;20433;p16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4" name="Google Shape;20434;p16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5" name="Google Shape;20435;p16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6" name="Google Shape;20436;p16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7" name="Google Shape;20437;p16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8" name="Google Shape;20438;p16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39" name="Google Shape;20439;p16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0" name="Google Shape;20440;p16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1" name="Google Shape;20441;p16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2" name="Google Shape;20442;p16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3" name="Google Shape;20443;p16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4" name="Google Shape;20444;p16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5" name="Google Shape;20445;p16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6" name="Google Shape;20446;p16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7" name="Google Shape;20447;p16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8" name="Google Shape;20448;p16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49" name="Google Shape;20449;p16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0" name="Google Shape;20450;p16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1" name="Google Shape;20451;p16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2" name="Google Shape;20452;p16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3" name="Google Shape;20453;p16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4" name="Google Shape;20454;p16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5" name="Google Shape;20455;p16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6" name="Google Shape;20456;p16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7" name="Google Shape;20457;p16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8" name="Google Shape;20458;p16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59" name="Google Shape;20459;p16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0" name="Google Shape;20460;p16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1" name="Google Shape;20461;p16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2" name="Google Shape;20462;p16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3" name="Google Shape;20463;p16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4" name="Google Shape;20464;p16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5" name="Google Shape;20465;p16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6" name="Google Shape;20466;p16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7" name="Google Shape;20467;p16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8" name="Google Shape;20468;p16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69" name="Google Shape;20469;p16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0" name="Google Shape;20470;p16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1" name="Google Shape;20471;p16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2" name="Google Shape;20472;p16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3" name="Google Shape;20473;p16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4" name="Google Shape;20474;p16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5" name="Google Shape;20475;p16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6" name="Google Shape;20476;p16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7" name="Google Shape;20477;p16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8" name="Google Shape;20478;p16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79" name="Google Shape;20479;p16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0" name="Google Shape;20480;p16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1" name="Google Shape;20481;p16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2" name="Google Shape;20482;p16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3" name="Google Shape;20483;p16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4" name="Google Shape;20484;p16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5" name="Google Shape;20485;p16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6" name="Google Shape;20486;p16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7" name="Google Shape;20487;p16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8" name="Google Shape;20488;p16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89" name="Google Shape;20489;p16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0" name="Google Shape;20490;p16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1" name="Google Shape;20491;p16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2" name="Google Shape;20492;p16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3" name="Google Shape;20493;p16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4" name="Google Shape;20494;p16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5" name="Google Shape;20495;p16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6" name="Google Shape;20496;p16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7" name="Google Shape;20497;p16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8" name="Google Shape;20498;p16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499" name="Google Shape;20499;p16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0" name="Google Shape;20500;p16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1" name="Google Shape;20501;p16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2" name="Google Shape;20502;p16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3" name="Google Shape;20503;p16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4" name="Google Shape;20504;p16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5" name="Google Shape;20505;p16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6" name="Google Shape;20506;p16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7" name="Google Shape;20507;p16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8" name="Google Shape;20508;p16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09" name="Google Shape;20509;p16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0" name="Google Shape;20510;p16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1" name="Google Shape;20511;p16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2" name="Google Shape;20512;p16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3" name="Google Shape;20513;p16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4" name="Google Shape;20514;p16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5" name="Google Shape;20515;p16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6" name="Google Shape;20516;p16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7" name="Google Shape;20517;p16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8" name="Google Shape;20518;p16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19" name="Google Shape;20519;p16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0" name="Google Shape;20520;p16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1" name="Google Shape;20521;p16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2" name="Google Shape;20522;p16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3" name="Google Shape;20523;p16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4" name="Google Shape;20524;p16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5" name="Google Shape;20525;p16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6" name="Google Shape;20526;p16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7" name="Google Shape;20527;p16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8" name="Google Shape;20528;p16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29" name="Google Shape;20529;p16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0" name="Google Shape;20530;p16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1" name="Google Shape;20531;p16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2" name="Google Shape;20532;p16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3" name="Google Shape;20533;p16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4" name="Google Shape;20534;p16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5" name="Google Shape;20535;p16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6" name="Google Shape;20536;p16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7" name="Google Shape;20537;p16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8" name="Google Shape;20538;p16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39" name="Google Shape;20539;p16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0" name="Google Shape;20540;p16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1" name="Google Shape;20541;p16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2" name="Google Shape;20542;p16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3" name="Google Shape;20543;p16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4" name="Google Shape;20544;p16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5" name="Google Shape;20545;p16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6" name="Google Shape;20546;p16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7" name="Google Shape;20547;p16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8" name="Google Shape;20548;p16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49" name="Google Shape;20549;p16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0" name="Google Shape;20550;p16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1" name="Google Shape;20551;p16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2" name="Google Shape;20552;p16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3" name="Google Shape;20553;p16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4" name="Google Shape;20554;p16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5" name="Google Shape;20555;p16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6" name="Google Shape;20556;p16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7" name="Google Shape;20557;p16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8" name="Google Shape;20558;p16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59" name="Google Shape;20559;p16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0" name="Google Shape;20560;p16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1" name="Google Shape;20561;p16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2" name="Google Shape;20562;p16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3" name="Google Shape;20563;p16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4" name="Google Shape;20564;p16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5" name="Google Shape;20565;p16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6" name="Google Shape;20566;p16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7" name="Google Shape;20567;p16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8" name="Google Shape;20568;p16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69" name="Google Shape;20569;p16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0" name="Google Shape;20570;p16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1" name="Google Shape;20571;p16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2" name="Google Shape;20572;p16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3" name="Google Shape;20573;p16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4" name="Google Shape;20574;p16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5" name="Google Shape;20575;p16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6" name="Google Shape;20576;p16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7" name="Google Shape;20577;p16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8" name="Google Shape;20578;p16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79" name="Google Shape;20579;p16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0" name="Google Shape;20580;p16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1" name="Google Shape;20581;p16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2" name="Google Shape;20582;p16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3" name="Google Shape;20583;p16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4" name="Google Shape;20584;p16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5" name="Google Shape;20585;p16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6" name="Google Shape;20586;p16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7" name="Google Shape;20587;p16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8" name="Google Shape;20588;p16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89" name="Google Shape;20589;p16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0" name="Google Shape;20590;p16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1" name="Google Shape;20591;p16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2" name="Google Shape;20592;p16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3" name="Google Shape;20593;p16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4" name="Google Shape;20594;p16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5" name="Google Shape;20595;p16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6" name="Google Shape;20596;p16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7" name="Google Shape;20597;p16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8" name="Google Shape;20598;p16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599" name="Google Shape;20599;p16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0" name="Google Shape;20600;p16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1" name="Google Shape;20601;p16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2" name="Google Shape;20602;p16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3" name="Google Shape;20603;p16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4" name="Google Shape;20604;p16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5" name="Google Shape;20605;p16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6" name="Google Shape;20606;p16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7" name="Google Shape;20607;p16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8" name="Google Shape;20608;p16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09" name="Google Shape;20609;p16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0" name="Google Shape;20610;p16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1" name="Google Shape;20611;p16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2" name="Google Shape;20612;p16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3" name="Google Shape;20613;p16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4" name="Google Shape;20614;p16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5" name="Google Shape;20615;p16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6" name="Google Shape;20616;p16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7" name="Google Shape;20617;p16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8" name="Google Shape;20618;p16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19" name="Google Shape;20619;p16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0" name="Google Shape;20620;p16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1" name="Google Shape;20621;p16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2" name="Google Shape;20622;p16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3" name="Google Shape;20623;p16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4" name="Google Shape;20624;p16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5" name="Google Shape;20625;p16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6" name="Google Shape;20626;p16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7" name="Google Shape;20627;p16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8" name="Google Shape;20628;p16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29" name="Google Shape;20629;p16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0" name="Google Shape;20630;p16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1" name="Google Shape;20631;p16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2" name="Google Shape;20632;p16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3" name="Google Shape;20633;p16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4" name="Google Shape;20634;p16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5" name="Google Shape;20635;p16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6" name="Google Shape;20636;p16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7" name="Google Shape;20637;p16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8" name="Google Shape;20638;p16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39" name="Google Shape;20639;p16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0" name="Google Shape;20640;p16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1" name="Google Shape;20641;p16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2" name="Google Shape;20642;p16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3" name="Google Shape;20643;p16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4" name="Google Shape;20644;p16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5" name="Google Shape;20645;p16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6" name="Google Shape;20646;p16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7" name="Google Shape;20647;p16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8" name="Google Shape;20648;p16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49" name="Google Shape;20649;p16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0" name="Google Shape;20650;p16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1" name="Google Shape;20651;p16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2" name="Google Shape;20652;p16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3" name="Google Shape;20653;p16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4" name="Google Shape;20654;p16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5" name="Google Shape;20655;p16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6" name="Google Shape;20656;p16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7" name="Google Shape;20657;p16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8" name="Google Shape;20658;p16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59" name="Google Shape;20659;p16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0" name="Google Shape;20660;p16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1" name="Google Shape;20661;p16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2" name="Google Shape;20662;p16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3" name="Google Shape;20663;p16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4" name="Google Shape;20664;p16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5" name="Google Shape;20665;p16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6" name="Google Shape;20666;p16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7" name="Google Shape;20667;p16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8" name="Google Shape;20668;p16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69" name="Google Shape;20669;p16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0" name="Google Shape;20670;p16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1" name="Google Shape;20671;p16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2" name="Google Shape;20672;p16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3" name="Google Shape;20673;p16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4" name="Google Shape;20674;p16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5" name="Google Shape;20675;p16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6" name="Google Shape;20676;p16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7" name="Google Shape;20677;p16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8" name="Google Shape;20678;p16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79" name="Google Shape;20679;p16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0" name="Google Shape;20680;p16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1" name="Google Shape;20681;p16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2" name="Google Shape;20682;p16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3" name="Google Shape;20683;p16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4" name="Google Shape;20684;p16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5" name="Google Shape;20685;p16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6" name="Google Shape;20686;p16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7" name="Google Shape;20687;p16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8" name="Google Shape;20688;p16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89" name="Google Shape;20689;p16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0" name="Google Shape;20690;p16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1" name="Google Shape;20691;p16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2" name="Google Shape;20692;p16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3" name="Google Shape;20693;p16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4" name="Google Shape;20694;p16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5" name="Google Shape;20695;p16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6" name="Google Shape;20696;p16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7" name="Google Shape;20697;p16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8" name="Google Shape;20698;p16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699" name="Google Shape;20699;p16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0" name="Google Shape;20700;p16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1" name="Google Shape;20701;p16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2" name="Google Shape;20702;p16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3" name="Google Shape;20703;p16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4" name="Google Shape;20704;p16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5" name="Google Shape;20705;p16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6" name="Google Shape;20706;p16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7" name="Google Shape;20707;p16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8" name="Google Shape;20708;p16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09" name="Google Shape;20709;p16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0" name="Google Shape;20710;p16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1" name="Google Shape;20711;p16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2" name="Google Shape;20712;p16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3" name="Google Shape;20713;p16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4" name="Google Shape;20714;p16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5" name="Google Shape;20715;p16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6" name="Google Shape;20716;p16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7" name="Google Shape;20717;p16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8" name="Google Shape;20718;p16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19" name="Google Shape;20719;p16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0" name="Google Shape;20720;p16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1" name="Google Shape;20721;p16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2" name="Google Shape;20722;p16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3" name="Google Shape;20723;p16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4" name="Google Shape;20724;p16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5" name="Google Shape;20725;p16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6" name="Google Shape;20726;p16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7" name="Google Shape;20727;p16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8" name="Google Shape;20728;p16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29" name="Google Shape;20729;p16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0" name="Google Shape;20730;p16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1" name="Google Shape;20731;p16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2" name="Google Shape;20732;p16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3" name="Google Shape;20733;p16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4" name="Google Shape;20734;p16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5" name="Google Shape;20735;p16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6" name="Google Shape;20736;p16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7" name="Google Shape;20737;p16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8" name="Google Shape;20738;p16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39" name="Google Shape;20739;p16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0" name="Google Shape;20740;p16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1" name="Google Shape;20741;p16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2" name="Google Shape;20742;p16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3" name="Google Shape;20743;p16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4" name="Google Shape;20744;p16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5" name="Google Shape;20745;p16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6" name="Google Shape;20746;p16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7" name="Google Shape;20747;p16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8" name="Google Shape;20748;p16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49" name="Google Shape;20749;p16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0" name="Google Shape;20750;p16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1" name="Google Shape;20751;p16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2" name="Google Shape;20752;p16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3" name="Google Shape;20753;p16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4" name="Google Shape;20754;p16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5" name="Google Shape;20755;p16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6" name="Google Shape;20756;p16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7" name="Google Shape;20757;p16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8" name="Google Shape;20758;p16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59" name="Google Shape;20759;p16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0" name="Google Shape;20760;p16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1" name="Google Shape;20761;p16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2" name="Google Shape;20762;p16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3" name="Google Shape;20763;p16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4" name="Google Shape;20764;p16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5" name="Google Shape;20765;p16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6" name="Google Shape;20766;p16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7" name="Google Shape;20767;p16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8" name="Google Shape;20768;p16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69" name="Google Shape;20769;p16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0" name="Google Shape;20770;p16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1" name="Google Shape;20771;p16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2" name="Google Shape;20772;p16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3" name="Google Shape;20773;p16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4" name="Google Shape;20774;p16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5" name="Google Shape;20775;p16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6" name="Google Shape;20776;p16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7" name="Google Shape;20777;p16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8" name="Google Shape;20778;p16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79" name="Google Shape;20779;p16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0" name="Google Shape;20780;p16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1" name="Google Shape;20781;p16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2" name="Google Shape;20782;p16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3" name="Google Shape;20783;p16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4" name="Google Shape;20784;p16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5" name="Google Shape;20785;p16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6" name="Google Shape;20786;p16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7" name="Google Shape;20787;p16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8" name="Google Shape;20788;p16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89" name="Google Shape;20789;p16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0" name="Google Shape;20790;p16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1" name="Google Shape;20791;p16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2" name="Google Shape;20792;p16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3" name="Google Shape;20793;p16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4" name="Google Shape;20794;p16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5" name="Google Shape;20795;p16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6" name="Google Shape;20796;p16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7" name="Google Shape;20797;p16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8" name="Google Shape;20798;p16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799" name="Google Shape;20799;p16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0" name="Google Shape;20800;p16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1" name="Google Shape;20801;p16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2" name="Google Shape;20802;p16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3" name="Google Shape;20803;p16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4" name="Google Shape;20804;p16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5" name="Google Shape;20805;p16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6" name="Google Shape;20806;p16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7" name="Google Shape;20807;p16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8" name="Google Shape;20808;p16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09" name="Google Shape;20809;p16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0" name="Google Shape;20810;p16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1" name="Google Shape;20811;p16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2" name="Google Shape;20812;p16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3" name="Google Shape;20813;p16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4" name="Google Shape;20814;p16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5" name="Google Shape;20815;p16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6" name="Google Shape;20816;p16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7" name="Google Shape;20817;p16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8" name="Google Shape;20818;p16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19" name="Google Shape;20819;p16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0" name="Google Shape;20820;p16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1" name="Google Shape;20821;p16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2" name="Google Shape;20822;p16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3" name="Google Shape;20823;p16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4" name="Google Shape;20824;p16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5" name="Google Shape;20825;p16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6" name="Google Shape;20826;p16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7" name="Google Shape;20827;p16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8" name="Google Shape;20828;p16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29" name="Google Shape;20829;p16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0" name="Google Shape;20830;p16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1" name="Google Shape;20831;p16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2" name="Google Shape;20832;p16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3" name="Google Shape;20833;p16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4" name="Google Shape;20834;p16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5" name="Google Shape;20835;p16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6" name="Google Shape;20836;p16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7" name="Google Shape;20837;p16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8" name="Google Shape;20838;p16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39" name="Google Shape;20839;p16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0" name="Google Shape;20840;p16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1" name="Google Shape;20841;p16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2" name="Google Shape;20842;p16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3" name="Google Shape;20843;p16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4" name="Google Shape;20844;p16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5" name="Google Shape;20845;p16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6" name="Google Shape;20846;p16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7" name="Google Shape;20847;p16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8" name="Google Shape;20848;p16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49" name="Google Shape;20849;p16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0" name="Google Shape;20850;p16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1" name="Google Shape;20851;p16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2" name="Google Shape;20852;p16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3" name="Google Shape;20853;p16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4" name="Google Shape;20854;p16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5" name="Google Shape;20855;p16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6" name="Google Shape;20856;p16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7" name="Google Shape;20857;p16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8" name="Google Shape;20858;p16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59" name="Google Shape;20859;p16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0" name="Google Shape;20860;p16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1" name="Google Shape;20861;p16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2" name="Google Shape;20862;p16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3" name="Google Shape;20863;p16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4" name="Google Shape;20864;p16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5" name="Google Shape;20865;p16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6" name="Google Shape;20866;p16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7" name="Google Shape;20867;p16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8" name="Google Shape;20868;p16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69" name="Google Shape;20869;p16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0" name="Google Shape;20870;p16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1" name="Google Shape;20871;p16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2" name="Google Shape;20872;p16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3" name="Google Shape;20873;p16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4" name="Google Shape;20874;p16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5" name="Google Shape;20875;p16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6" name="Google Shape;20876;p16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7" name="Google Shape;20877;p16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8" name="Google Shape;20878;p16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79" name="Google Shape;20879;p16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0" name="Google Shape;20880;p16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1" name="Google Shape;20881;p16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2" name="Google Shape;20882;p16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3" name="Google Shape;20883;p16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4" name="Google Shape;20884;p16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5" name="Google Shape;20885;p16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6" name="Google Shape;20886;p16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7" name="Google Shape;20887;p16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8" name="Google Shape;20888;p16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89" name="Google Shape;20889;p16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0" name="Google Shape;20890;p16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1" name="Google Shape;20891;p16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2" name="Google Shape;20892;p16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3" name="Google Shape;20893;p16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4" name="Google Shape;20894;p16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5" name="Google Shape;20895;p16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6" name="Google Shape;20896;p16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7" name="Google Shape;20897;p16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8" name="Google Shape;20898;p16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899" name="Google Shape;20899;p16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0" name="Google Shape;20900;p16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1" name="Google Shape;20901;p16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2" name="Google Shape;20902;p16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3" name="Google Shape;20903;p16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4" name="Google Shape;20904;p16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5" name="Google Shape;20905;p16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6" name="Google Shape;20906;p16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7" name="Google Shape;20907;p16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8" name="Google Shape;20908;p16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09" name="Google Shape;20909;p16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0" name="Google Shape;20910;p16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1" name="Google Shape;20911;p16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2" name="Google Shape;20912;p16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3" name="Google Shape;20913;p16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4" name="Google Shape;20914;p16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5" name="Google Shape;20915;p16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6" name="Google Shape;20916;p16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7" name="Google Shape;20917;p16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8" name="Google Shape;20918;p16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19" name="Google Shape;20919;p16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0" name="Google Shape;20920;p16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1" name="Google Shape;20921;p16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2" name="Google Shape;20922;p16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3" name="Google Shape;20923;p16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4" name="Google Shape;20924;p16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5" name="Google Shape;20925;p16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6" name="Google Shape;20926;p16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7" name="Google Shape;20927;p16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8" name="Google Shape;20928;p16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29" name="Google Shape;20929;p16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30" name="Google Shape;20930;p16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31" name="Google Shape;20931;p16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32" name="Google Shape;20932;p16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33" name="Google Shape;20933;p16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34" name="Google Shape;20934;p16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pic>
        <p:nvPicPr>
          <p:cNvPr id="20935" name="Google Shape;20935;p163"/>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20936"/>
        <p:cNvGrpSpPr/>
        <p:nvPr/>
      </p:nvGrpSpPr>
      <p:grpSpPr>
        <a:xfrm>
          <a:off x="0" y="0"/>
          <a:ext cx="0" cy="0"/>
          <a:chOff x="0" y="0"/>
          <a:chExt cx="0" cy="0"/>
        </a:xfrm>
      </p:grpSpPr>
      <p:grpSp>
        <p:nvGrpSpPr>
          <p:cNvPr id="20937" name="Google Shape;20937;p164"/>
          <p:cNvGrpSpPr/>
          <p:nvPr/>
        </p:nvGrpSpPr>
        <p:grpSpPr>
          <a:xfrm>
            <a:off x="3591255" y="13"/>
            <a:ext cx="5009509" cy="6858288"/>
            <a:chOff x="1895100" y="238125"/>
            <a:chExt cx="3826000" cy="5238000"/>
          </a:xfrm>
        </p:grpSpPr>
        <p:sp>
          <p:nvSpPr>
            <p:cNvPr id="20938" name="Google Shape;20938;p16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39" name="Google Shape;20939;p16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0940" name="Google Shape;20940;p164"/>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20941" name="Google Shape;20941;p16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0942" name="Google Shape;20942;p16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E2F0F9">
            <a:alpha val="55686"/>
          </a:srgbClr>
        </a:solidFill>
        <a:effectLst/>
      </p:bgPr>
    </p:bg>
    <p:spTree>
      <p:nvGrpSpPr>
        <p:cNvPr id="1" name="Shape 20943"/>
        <p:cNvGrpSpPr/>
        <p:nvPr/>
      </p:nvGrpSpPr>
      <p:grpSpPr>
        <a:xfrm>
          <a:off x="0" y="0"/>
          <a:ext cx="0" cy="0"/>
          <a:chOff x="0" y="0"/>
          <a:chExt cx="0" cy="0"/>
        </a:xfrm>
      </p:grpSpPr>
      <p:sp>
        <p:nvSpPr>
          <p:cNvPr id="20944" name="Google Shape;20944;p165"/>
          <p:cNvSpPr/>
          <p:nvPr/>
        </p:nvSpPr>
        <p:spPr>
          <a:xfrm rot="-5400000">
            <a:off x="-3673033" y="3210443"/>
            <a:ext cx="7333200" cy="7333200"/>
          </a:xfrm>
          <a:prstGeom prst="pie">
            <a:avLst>
              <a:gd name="adj1" fmla="val 0"/>
              <a:gd name="adj2" fmla="val 5382146"/>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20945" name="Google Shape;20945;p165"/>
          <p:cNvGrpSpPr/>
          <p:nvPr/>
        </p:nvGrpSpPr>
        <p:grpSpPr>
          <a:xfrm>
            <a:off x="9077555" y="1043916"/>
            <a:ext cx="2460605" cy="2426753"/>
            <a:chOff x="5927502" y="551679"/>
            <a:chExt cx="2377550" cy="2344840"/>
          </a:xfrm>
        </p:grpSpPr>
        <p:grpSp>
          <p:nvGrpSpPr>
            <p:cNvPr id="20946" name="Google Shape;20946;p165"/>
            <p:cNvGrpSpPr/>
            <p:nvPr/>
          </p:nvGrpSpPr>
          <p:grpSpPr>
            <a:xfrm>
              <a:off x="5927502" y="551679"/>
              <a:ext cx="2377550" cy="653782"/>
              <a:chOff x="2159414" y="3486447"/>
              <a:chExt cx="2606105" cy="720500"/>
            </a:xfrm>
          </p:grpSpPr>
          <p:grpSp>
            <p:nvGrpSpPr>
              <p:cNvPr id="20947" name="Google Shape;20947;p165"/>
              <p:cNvGrpSpPr/>
              <p:nvPr/>
            </p:nvGrpSpPr>
            <p:grpSpPr>
              <a:xfrm>
                <a:off x="2159414" y="3486447"/>
                <a:ext cx="2606105" cy="49200"/>
                <a:chOff x="2159414" y="3486447"/>
                <a:chExt cx="2606105" cy="49200"/>
              </a:xfrm>
            </p:grpSpPr>
            <p:sp>
              <p:nvSpPr>
                <p:cNvPr id="20948" name="Google Shape;20948;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49" name="Google Shape;20949;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0" name="Google Shape;20950;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1" name="Google Shape;20951;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2" name="Google Shape;20952;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3" name="Google Shape;20953;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4" name="Google Shape;20954;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5" name="Google Shape;20955;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6" name="Google Shape;20956;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7" name="Google Shape;20957;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8" name="Google Shape;20958;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59" name="Google Shape;20959;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60" name="Google Shape;20960;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61" name="Google Shape;20961;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62" name="Google Shape;20962;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63" name="Google Shape;20963;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0964" name="Google Shape;20964;p165"/>
              <p:cNvGrpSpPr/>
              <p:nvPr/>
            </p:nvGrpSpPr>
            <p:grpSpPr>
              <a:xfrm>
                <a:off x="2159414" y="3652838"/>
                <a:ext cx="2606105" cy="49200"/>
                <a:chOff x="2159414" y="3486447"/>
                <a:chExt cx="2606105" cy="49200"/>
              </a:xfrm>
            </p:grpSpPr>
            <p:sp>
              <p:nvSpPr>
                <p:cNvPr id="20965" name="Google Shape;20965;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66" name="Google Shape;20966;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67" name="Google Shape;20967;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68" name="Google Shape;20968;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69" name="Google Shape;20969;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0" name="Google Shape;20970;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1" name="Google Shape;20971;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2" name="Google Shape;20972;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3" name="Google Shape;20973;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4" name="Google Shape;20974;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5" name="Google Shape;20975;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6" name="Google Shape;20976;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7" name="Google Shape;20977;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8" name="Google Shape;20978;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79" name="Google Shape;20979;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80" name="Google Shape;20980;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0981" name="Google Shape;20981;p165"/>
              <p:cNvGrpSpPr/>
              <p:nvPr/>
            </p:nvGrpSpPr>
            <p:grpSpPr>
              <a:xfrm>
                <a:off x="2159414" y="3819188"/>
                <a:ext cx="2606105" cy="49200"/>
                <a:chOff x="2159414" y="3486447"/>
                <a:chExt cx="2606105" cy="49200"/>
              </a:xfrm>
            </p:grpSpPr>
            <p:sp>
              <p:nvSpPr>
                <p:cNvPr id="20982" name="Google Shape;20982;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83" name="Google Shape;20983;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84" name="Google Shape;20984;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85" name="Google Shape;20985;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86" name="Google Shape;20986;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87" name="Google Shape;20987;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88" name="Google Shape;20988;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89" name="Google Shape;20989;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90" name="Google Shape;20990;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91" name="Google Shape;20991;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92" name="Google Shape;20992;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93" name="Google Shape;20993;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94" name="Google Shape;20994;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95" name="Google Shape;20995;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96" name="Google Shape;20996;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0997" name="Google Shape;20997;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0998" name="Google Shape;20998;p165"/>
              <p:cNvGrpSpPr/>
              <p:nvPr/>
            </p:nvGrpSpPr>
            <p:grpSpPr>
              <a:xfrm>
                <a:off x="2159414" y="3983540"/>
                <a:ext cx="2606105" cy="49200"/>
                <a:chOff x="2159414" y="3486447"/>
                <a:chExt cx="2606105" cy="49200"/>
              </a:xfrm>
            </p:grpSpPr>
            <p:sp>
              <p:nvSpPr>
                <p:cNvPr id="20999" name="Google Shape;20999;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0" name="Google Shape;21000;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1" name="Google Shape;21001;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2" name="Google Shape;21002;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3" name="Google Shape;21003;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4" name="Google Shape;21004;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5" name="Google Shape;21005;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6" name="Google Shape;21006;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7" name="Google Shape;21007;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8" name="Google Shape;21008;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09" name="Google Shape;21009;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10" name="Google Shape;21010;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11" name="Google Shape;21011;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12" name="Google Shape;21012;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13" name="Google Shape;21013;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14" name="Google Shape;21014;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015" name="Google Shape;21015;p165"/>
              <p:cNvGrpSpPr/>
              <p:nvPr/>
            </p:nvGrpSpPr>
            <p:grpSpPr>
              <a:xfrm>
                <a:off x="2159414" y="4157747"/>
                <a:ext cx="2606105" cy="49200"/>
                <a:chOff x="2159414" y="3486447"/>
                <a:chExt cx="2606105" cy="49200"/>
              </a:xfrm>
            </p:grpSpPr>
            <p:sp>
              <p:nvSpPr>
                <p:cNvPr id="21016" name="Google Shape;21016;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17" name="Google Shape;21017;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18" name="Google Shape;21018;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19" name="Google Shape;21019;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0" name="Google Shape;21020;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1" name="Google Shape;21021;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2" name="Google Shape;21022;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3" name="Google Shape;21023;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4" name="Google Shape;21024;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5" name="Google Shape;21025;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6" name="Google Shape;21026;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7" name="Google Shape;21027;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8" name="Google Shape;21028;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29" name="Google Shape;21029;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30" name="Google Shape;21030;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31" name="Google Shape;21031;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21032" name="Google Shape;21032;p165"/>
            <p:cNvGrpSpPr/>
            <p:nvPr/>
          </p:nvGrpSpPr>
          <p:grpSpPr>
            <a:xfrm>
              <a:off x="5927502" y="1318162"/>
              <a:ext cx="2377550" cy="653782"/>
              <a:chOff x="2159414" y="3486447"/>
              <a:chExt cx="2606105" cy="720500"/>
            </a:xfrm>
          </p:grpSpPr>
          <p:grpSp>
            <p:nvGrpSpPr>
              <p:cNvPr id="21033" name="Google Shape;21033;p165"/>
              <p:cNvGrpSpPr/>
              <p:nvPr/>
            </p:nvGrpSpPr>
            <p:grpSpPr>
              <a:xfrm>
                <a:off x="2159414" y="3486447"/>
                <a:ext cx="2606105" cy="49200"/>
                <a:chOff x="2159414" y="3486447"/>
                <a:chExt cx="2606105" cy="49200"/>
              </a:xfrm>
            </p:grpSpPr>
            <p:sp>
              <p:nvSpPr>
                <p:cNvPr id="21034" name="Google Shape;21034;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35" name="Google Shape;21035;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36" name="Google Shape;21036;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37" name="Google Shape;21037;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38" name="Google Shape;21038;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39" name="Google Shape;21039;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0" name="Google Shape;21040;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1" name="Google Shape;21041;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2" name="Google Shape;21042;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3" name="Google Shape;21043;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4" name="Google Shape;21044;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5" name="Google Shape;21045;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6" name="Google Shape;21046;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7" name="Google Shape;21047;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8" name="Google Shape;21048;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49" name="Google Shape;21049;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050" name="Google Shape;21050;p165"/>
              <p:cNvGrpSpPr/>
              <p:nvPr/>
            </p:nvGrpSpPr>
            <p:grpSpPr>
              <a:xfrm>
                <a:off x="2159414" y="3652838"/>
                <a:ext cx="2606105" cy="49200"/>
                <a:chOff x="2159414" y="3486447"/>
                <a:chExt cx="2606105" cy="49200"/>
              </a:xfrm>
            </p:grpSpPr>
            <p:sp>
              <p:nvSpPr>
                <p:cNvPr id="21051" name="Google Shape;21051;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52" name="Google Shape;21052;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53" name="Google Shape;21053;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54" name="Google Shape;21054;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55" name="Google Shape;21055;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56" name="Google Shape;21056;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57" name="Google Shape;21057;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58" name="Google Shape;21058;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59" name="Google Shape;21059;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60" name="Google Shape;21060;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61" name="Google Shape;21061;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62" name="Google Shape;21062;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63" name="Google Shape;21063;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64" name="Google Shape;21064;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65" name="Google Shape;21065;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66" name="Google Shape;21066;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067" name="Google Shape;21067;p165"/>
              <p:cNvGrpSpPr/>
              <p:nvPr/>
            </p:nvGrpSpPr>
            <p:grpSpPr>
              <a:xfrm>
                <a:off x="2159414" y="3819188"/>
                <a:ext cx="2606105" cy="49200"/>
                <a:chOff x="2159414" y="3486447"/>
                <a:chExt cx="2606105" cy="49200"/>
              </a:xfrm>
            </p:grpSpPr>
            <p:sp>
              <p:nvSpPr>
                <p:cNvPr id="21068" name="Google Shape;21068;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69" name="Google Shape;21069;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0" name="Google Shape;21070;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1" name="Google Shape;21071;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2" name="Google Shape;21072;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3" name="Google Shape;21073;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4" name="Google Shape;21074;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5" name="Google Shape;21075;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6" name="Google Shape;21076;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7" name="Google Shape;21077;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8" name="Google Shape;21078;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79" name="Google Shape;21079;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80" name="Google Shape;21080;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81" name="Google Shape;21081;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82" name="Google Shape;21082;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83" name="Google Shape;21083;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084" name="Google Shape;21084;p165"/>
              <p:cNvGrpSpPr/>
              <p:nvPr/>
            </p:nvGrpSpPr>
            <p:grpSpPr>
              <a:xfrm>
                <a:off x="2159414" y="3983540"/>
                <a:ext cx="2606105" cy="49200"/>
                <a:chOff x="2159414" y="3486447"/>
                <a:chExt cx="2606105" cy="49200"/>
              </a:xfrm>
            </p:grpSpPr>
            <p:sp>
              <p:nvSpPr>
                <p:cNvPr id="21085" name="Google Shape;21085;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86" name="Google Shape;21086;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87" name="Google Shape;21087;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88" name="Google Shape;21088;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89" name="Google Shape;21089;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0" name="Google Shape;21090;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1" name="Google Shape;21091;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2" name="Google Shape;21092;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3" name="Google Shape;21093;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4" name="Google Shape;21094;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5" name="Google Shape;21095;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6" name="Google Shape;21096;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7" name="Google Shape;21097;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8" name="Google Shape;21098;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099" name="Google Shape;21099;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00" name="Google Shape;21100;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101" name="Google Shape;21101;p165"/>
              <p:cNvGrpSpPr/>
              <p:nvPr/>
            </p:nvGrpSpPr>
            <p:grpSpPr>
              <a:xfrm>
                <a:off x="2159414" y="4157747"/>
                <a:ext cx="2606105" cy="49200"/>
                <a:chOff x="2159414" y="3486447"/>
                <a:chExt cx="2606105" cy="49200"/>
              </a:xfrm>
            </p:grpSpPr>
            <p:sp>
              <p:nvSpPr>
                <p:cNvPr id="21102" name="Google Shape;21102;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03" name="Google Shape;21103;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04" name="Google Shape;21104;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05" name="Google Shape;21105;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06" name="Google Shape;21106;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07" name="Google Shape;21107;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08" name="Google Shape;21108;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09" name="Google Shape;21109;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10" name="Google Shape;21110;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11" name="Google Shape;21111;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12" name="Google Shape;21112;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13" name="Google Shape;21113;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14" name="Google Shape;21114;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15" name="Google Shape;21115;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16" name="Google Shape;21116;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17" name="Google Shape;21117;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21118" name="Google Shape;21118;p165"/>
            <p:cNvGrpSpPr/>
            <p:nvPr/>
          </p:nvGrpSpPr>
          <p:grpSpPr>
            <a:xfrm>
              <a:off x="5927502" y="2084662"/>
              <a:ext cx="2377550" cy="44644"/>
              <a:chOff x="2159414" y="3486447"/>
              <a:chExt cx="2606105" cy="49200"/>
            </a:xfrm>
          </p:grpSpPr>
          <p:sp>
            <p:nvSpPr>
              <p:cNvPr id="21119" name="Google Shape;21119;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0" name="Google Shape;21120;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1" name="Google Shape;21121;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2" name="Google Shape;21122;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3" name="Google Shape;21123;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4" name="Google Shape;21124;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5" name="Google Shape;21125;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6" name="Google Shape;21126;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7" name="Google Shape;21127;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8" name="Google Shape;21128;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29" name="Google Shape;21129;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30" name="Google Shape;21130;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31" name="Google Shape;21131;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32" name="Google Shape;21132;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33" name="Google Shape;21133;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34" name="Google Shape;21134;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135" name="Google Shape;21135;p165"/>
            <p:cNvGrpSpPr/>
            <p:nvPr/>
          </p:nvGrpSpPr>
          <p:grpSpPr>
            <a:xfrm>
              <a:off x="5927502" y="2235645"/>
              <a:ext cx="2377550" cy="44644"/>
              <a:chOff x="2159414" y="3486447"/>
              <a:chExt cx="2606105" cy="49200"/>
            </a:xfrm>
          </p:grpSpPr>
          <p:sp>
            <p:nvSpPr>
              <p:cNvPr id="21136" name="Google Shape;21136;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37" name="Google Shape;21137;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38" name="Google Shape;21138;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39" name="Google Shape;21139;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0" name="Google Shape;21140;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1" name="Google Shape;21141;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2" name="Google Shape;21142;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3" name="Google Shape;21143;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4" name="Google Shape;21144;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5" name="Google Shape;21145;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6" name="Google Shape;21146;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7" name="Google Shape;21147;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8" name="Google Shape;21148;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49" name="Google Shape;21149;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50" name="Google Shape;21150;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51" name="Google Shape;21151;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152" name="Google Shape;21152;p165"/>
            <p:cNvGrpSpPr/>
            <p:nvPr/>
          </p:nvGrpSpPr>
          <p:grpSpPr>
            <a:xfrm>
              <a:off x="5927502" y="2386591"/>
              <a:ext cx="2377550" cy="44644"/>
              <a:chOff x="2159414" y="3486447"/>
              <a:chExt cx="2606105" cy="49200"/>
            </a:xfrm>
          </p:grpSpPr>
          <p:sp>
            <p:nvSpPr>
              <p:cNvPr id="21153" name="Google Shape;21153;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54" name="Google Shape;21154;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55" name="Google Shape;21155;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56" name="Google Shape;21156;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57" name="Google Shape;21157;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58" name="Google Shape;21158;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59" name="Google Shape;21159;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60" name="Google Shape;21160;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61" name="Google Shape;21161;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62" name="Google Shape;21162;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63" name="Google Shape;21163;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64" name="Google Shape;21164;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65" name="Google Shape;21165;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66" name="Google Shape;21166;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67" name="Google Shape;21167;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68" name="Google Shape;21168;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169" name="Google Shape;21169;p165"/>
            <p:cNvGrpSpPr/>
            <p:nvPr/>
          </p:nvGrpSpPr>
          <p:grpSpPr>
            <a:xfrm>
              <a:off x="5927502" y="2535724"/>
              <a:ext cx="2377550" cy="44644"/>
              <a:chOff x="2159414" y="3486447"/>
              <a:chExt cx="2606105" cy="49200"/>
            </a:xfrm>
          </p:grpSpPr>
          <p:sp>
            <p:nvSpPr>
              <p:cNvPr id="21170" name="Google Shape;21170;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71" name="Google Shape;21171;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72" name="Google Shape;21172;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73" name="Google Shape;21173;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74" name="Google Shape;21174;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75" name="Google Shape;21175;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76" name="Google Shape;21176;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77" name="Google Shape;21177;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78" name="Google Shape;21178;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79" name="Google Shape;21179;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80" name="Google Shape;21180;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81" name="Google Shape;21181;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82" name="Google Shape;21182;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83" name="Google Shape;21183;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84" name="Google Shape;21184;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85" name="Google Shape;21185;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186" name="Google Shape;21186;p165"/>
            <p:cNvGrpSpPr/>
            <p:nvPr/>
          </p:nvGrpSpPr>
          <p:grpSpPr>
            <a:xfrm>
              <a:off x="5927502" y="2693800"/>
              <a:ext cx="2377550" cy="44644"/>
              <a:chOff x="2159414" y="3486447"/>
              <a:chExt cx="2606105" cy="49200"/>
            </a:xfrm>
          </p:grpSpPr>
          <p:sp>
            <p:nvSpPr>
              <p:cNvPr id="21187" name="Google Shape;21187;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88" name="Google Shape;21188;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89" name="Google Shape;21189;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0" name="Google Shape;21190;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1" name="Google Shape;21191;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2" name="Google Shape;21192;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3" name="Google Shape;21193;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4" name="Google Shape;21194;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5" name="Google Shape;21195;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6" name="Google Shape;21196;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7" name="Google Shape;21197;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8" name="Google Shape;21198;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199" name="Google Shape;21199;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00" name="Google Shape;21200;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01" name="Google Shape;21201;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02" name="Google Shape;21202;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203" name="Google Shape;21203;p165"/>
            <p:cNvGrpSpPr/>
            <p:nvPr/>
          </p:nvGrpSpPr>
          <p:grpSpPr>
            <a:xfrm>
              <a:off x="5927502" y="2851875"/>
              <a:ext cx="2377550" cy="44644"/>
              <a:chOff x="2159414" y="3486447"/>
              <a:chExt cx="2606105" cy="49200"/>
            </a:xfrm>
          </p:grpSpPr>
          <p:sp>
            <p:nvSpPr>
              <p:cNvPr id="21204" name="Google Shape;21204;p16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05" name="Google Shape;21205;p16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06" name="Google Shape;21206;p16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07" name="Google Shape;21207;p16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08" name="Google Shape;21208;p16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09" name="Google Shape;21209;p16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0" name="Google Shape;21210;p16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1" name="Google Shape;21211;p16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2" name="Google Shape;21212;p16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3" name="Google Shape;21213;p16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4" name="Google Shape;21214;p16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5" name="Google Shape;21215;p16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6" name="Google Shape;21216;p16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7" name="Google Shape;21217;p16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8" name="Google Shape;21218;p16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19" name="Google Shape;21219;p16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21220" name="Google Shape;21220;p165"/>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221" name="Google Shape;21221;p165"/>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21222" name="Google Shape;21222;p165"/>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21223" name="Google Shape;21223;p16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224" name="Google Shape;21224;p165"/>
          <p:cNvGrpSpPr/>
          <p:nvPr/>
        </p:nvGrpSpPr>
        <p:grpSpPr>
          <a:xfrm>
            <a:off x="10721565" y="6371462"/>
            <a:ext cx="797703" cy="227212"/>
            <a:chOff x="238125" y="1822850"/>
            <a:chExt cx="7080200" cy="2016675"/>
          </a:xfrm>
        </p:grpSpPr>
        <p:sp>
          <p:nvSpPr>
            <p:cNvPr id="21225" name="Google Shape;21225;p16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26" name="Google Shape;21226;p16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27" name="Google Shape;21227;p16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28" name="Google Shape;21228;p16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29" name="Google Shape;21229;p16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30" name="Google Shape;21230;p16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31" name="Google Shape;21231;p16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1232" name="Google Shape;21232;p16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233"/>
        <p:cNvGrpSpPr/>
        <p:nvPr/>
      </p:nvGrpSpPr>
      <p:grpSpPr>
        <a:xfrm>
          <a:off x="0" y="0"/>
          <a:ext cx="0" cy="0"/>
          <a:chOff x="0" y="0"/>
          <a:chExt cx="0" cy="0"/>
        </a:xfrm>
      </p:grpSpPr>
      <p:sp>
        <p:nvSpPr>
          <p:cNvPr id="21234" name="Google Shape;21234;p166"/>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235" name="Google Shape;21235;p16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236" name="Google Shape;21236;p166"/>
          <p:cNvGrpSpPr/>
          <p:nvPr/>
        </p:nvGrpSpPr>
        <p:grpSpPr>
          <a:xfrm>
            <a:off x="10721565" y="6371462"/>
            <a:ext cx="797703" cy="227212"/>
            <a:chOff x="238125" y="1822850"/>
            <a:chExt cx="7080200" cy="2016675"/>
          </a:xfrm>
        </p:grpSpPr>
        <p:sp>
          <p:nvSpPr>
            <p:cNvPr id="21237" name="Google Shape;21237;p16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38" name="Google Shape;21238;p16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39" name="Google Shape;21239;p16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40" name="Google Shape;21240;p16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41" name="Google Shape;21241;p16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42" name="Google Shape;21242;p16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43" name="Google Shape;21243;p16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1244" name="Google Shape;21244;p16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21245"/>
        <p:cNvGrpSpPr/>
        <p:nvPr/>
      </p:nvGrpSpPr>
      <p:grpSpPr>
        <a:xfrm>
          <a:off x="0" y="0"/>
          <a:ext cx="0" cy="0"/>
          <a:chOff x="0" y="0"/>
          <a:chExt cx="0" cy="0"/>
        </a:xfrm>
      </p:grpSpPr>
      <p:sp>
        <p:nvSpPr>
          <p:cNvPr id="21246" name="Google Shape;21246;p167"/>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47" name="Google Shape;21247;p167"/>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21248" name="Google Shape;21248;p167"/>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21249" name="Google Shape;21249;p167"/>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21250"/>
        <p:cNvGrpSpPr/>
        <p:nvPr/>
      </p:nvGrpSpPr>
      <p:grpSpPr>
        <a:xfrm>
          <a:off x="0" y="0"/>
          <a:ext cx="0" cy="0"/>
          <a:chOff x="0" y="0"/>
          <a:chExt cx="0" cy="0"/>
        </a:xfrm>
      </p:grpSpPr>
      <p:sp>
        <p:nvSpPr>
          <p:cNvPr id="21251" name="Google Shape;21251;p168"/>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21252" name="Google Shape;21252;p168"/>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21253" name="Google Shape;21253;p168"/>
          <p:cNvGrpSpPr/>
          <p:nvPr/>
        </p:nvGrpSpPr>
        <p:grpSpPr>
          <a:xfrm>
            <a:off x="606668" y="535880"/>
            <a:ext cx="1211187" cy="344985"/>
            <a:chOff x="238125" y="1822850"/>
            <a:chExt cx="7080200" cy="2016675"/>
          </a:xfrm>
        </p:grpSpPr>
        <p:sp>
          <p:nvSpPr>
            <p:cNvPr id="21254" name="Google Shape;21254;p16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55" name="Google Shape;21255;p16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56" name="Google Shape;21256;p16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57" name="Google Shape;21257;p16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58" name="Google Shape;21258;p16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59" name="Google Shape;21259;p16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60" name="Google Shape;21260;p16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21261" name="Google Shape;21261;p168"/>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21262"/>
        <p:cNvGrpSpPr/>
        <p:nvPr/>
      </p:nvGrpSpPr>
      <p:grpSpPr>
        <a:xfrm>
          <a:off x="0" y="0"/>
          <a:ext cx="0" cy="0"/>
          <a:chOff x="0" y="0"/>
          <a:chExt cx="0" cy="0"/>
        </a:xfrm>
      </p:grpSpPr>
      <p:sp>
        <p:nvSpPr>
          <p:cNvPr id="21263" name="Google Shape;21263;p169"/>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21264" name="Google Shape;21264;p169"/>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21265" name="Google Shape;21265;p169"/>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21266" name="Google Shape;21266;p169"/>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21267" name="Google Shape;21267;p169"/>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68" name="Google Shape;21268;p169"/>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69" name="Google Shape;21269;p169"/>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21270" name="Google Shape;21270;p169"/>
          <p:cNvPicPr preferRelativeResize="0"/>
          <p:nvPr/>
        </p:nvPicPr>
        <p:blipFill rotWithShape="1">
          <a:blip r:embed="rId3">
            <a:alphaModFix/>
          </a:blip>
          <a:srcRect l="33473" t="11983" r="24193" b="24544"/>
          <a:stretch/>
        </p:blipFill>
        <p:spPr>
          <a:xfrm>
            <a:off x="10291334" y="1900667"/>
            <a:ext cx="1901036" cy="1901199"/>
          </a:xfrm>
          <a:prstGeom prst="rect">
            <a:avLst/>
          </a:prstGeom>
          <a:noFill/>
          <a:ln>
            <a:noFill/>
          </a:ln>
        </p:spPr>
      </p:pic>
      <p:pic>
        <p:nvPicPr>
          <p:cNvPr id="21271" name="Google Shape;21271;p169"/>
          <p:cNvPicPr preferRelativeResize="0"/>
          <p:nvPr/>
        </p:nvPicPr>
        <p:blipFill rotWithShape="1">
          <a:blip r:embed="rId4">
            <a:alphaModFix/>
          </a:blip>
          <a:srcRect/>
          <a:stretch/>
        </p:blipFill>
        <p:spPr>
          <a:xfrm>
            <a:off x="8389601" y="3636568"/>
            <a:ext cx="3802399" cy="2066433"/>
          </a:xfrm>
          <a:prstGeom prst="rect">
            <a:avLst/>
          </a:prstGeom>
          <a:noFill/>
          <a:ln>
            <a:noFill/>
          </a:ln>
        </p:spPr>
      </p:pic>
      <p:grpSp>
        <p:nvGrpSpPr>
          <p:cNvPr id="21272" name="Google Shape;21272;p169"/>
          <p:cNvGrpSpPr/>
          <p:nvPr/>
        </p:nvGrpSpPr>
        <p:grpSpPr>
          <a:xfrm>
            <a:off x="7767927" y="4114559"/>
            <a:ext cx="1835600" cy="440800"/>
            <a:chOff x="5457350" y="2701375"/>
            <a:chExt cx="1376700" cy="330600"/>
          </a:xfrm>
        </p:grpSpPr>
        <p:sp>
          <p:nvSpPr>
            <p:cNvPr id="21273" name="Google Shape;21273;p169"/>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21274" name="Google Shape;21274;p169"/>
            <p:cNvGrpSpPr/>
            <p:nvPr/>
          </p:nvGrpSpPr>
          <p:grpSpPr>
            <a:xfrm>
              <a:off x="5541202" y="2774463"/>
              <a:ext cx="183000" cy="183000"/>
              <a:chOff x="5541202" y="2774463"/>
              <a:chExt cx="183000" cy="183000"/>
            </a:xfrm>
          </p:grpSpPr>
          <p:sp>
            <p:nvSpPr>
              <p:cNvPr id="21275" name="Google Shape;21275;p169"/>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76" name="Google Shape;21276;p169"/>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21277" name="Google Shape;21277;p169"/>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21278" name="Google Shape;21278;p169"/>
          <p:cNvGrpSpPr/>
          <p:nvPr/>
        </p:nvGrpSpPr>
        <p:grpSpPr>
          <a:xfrm>
            <a:off x="3261668" y="6168245"/>
            <a:ext cx="1126917" cy="217271"/>
            <a:chOff x="3701600" y="2570125"/>
            <a:chExt cx="1503625" cy="289900"/>
          </a:xfrm>
        </p:grpSpPr>
        <p:sp>
          <p:nvSpPr>
            <p:cNvPr id="21279" name="Google Shape;21279;p169"/>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0" name="Google Shape;21280;p169"/>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1" name="Google Shape;21281;p169"/>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2" name="Google Shape;21282;p169"/>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3" name="Google Shape;21283;p169"/>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4" name="Google Shape;21284;p169"/>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5" name="Google Shape;21285;p169"/>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6" name="Google Shape;21286;p169"/>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7" name="Google Shape;21287;p169"/>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8" name="Google Shape;21288;p169"/>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89" name="Google Shape;21289;p169"/>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90" name="Google Shape;21290;p169"/>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291" name="Google Shape;21291;p169"/>
          <p:cNvGrpSpPr/>
          <p:nvPr/>
        </p:nvGrpSpPr>
        <p:grpSpPr>
          <a:xfrm>
            <a:off x="7022977" y="6127080"/>
            <a:ext cx="1211169" cy="268400"/>
            <a:chOff x="5577025" y="2564875"/>
            <a:chExt cx="1764525" cy="390950"/>
          </a:xfrm>
        </p:grpSpPr>
        <p:sp>
          <p:nvSpPr>
            <p:cNvPr id="21292" name="Google Shape;21292;p169"/>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93" name="Google Shape;21293;p169"/>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94" name="Google Shape;21294;p169"/>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95" name="Google Shape;21295;p169"/>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96" name="Google Shape;21296;p169"/>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97" name="Google Shape;21297;p169"/>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98" name="Google Shape;21298;p169"/>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299" name="Google Shape;21299;p169"/>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00" name="Google Shape;21300;p169"/>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01" name="Google Shape;21301;p169"/>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02" name="Google Shape;21302;p169"/>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03" name="Google Shape;21303;p169"/>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04" name="Google Shape;21304;p169"/>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05" name="Google Shape;21305;p169"/>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06" name="Google Shape;21306;p169"/>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07" name="Google Shape;21307;p169"/>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308" name="Google Shape;21308;p169"/>
          <p:cNvGrpSpPr/>
          <p:nvPr/>
        </p:nvGrpSpPr>
        <p:grpSpPr>
          <a:xfrm>
            <a:off x="5176613" y="6120228"/>
            <a:ext cx="909476" cy="355817"/>
            <a:chOff x="238125" y="2500825"/>
            <a:chExt cx="1678825" cy="656650"/>
          </a:xfrm>
        </p:grpSpPr>
        <p:sp>
          <p:nvSpPr>
            <p:cNvPr id="21309" name="Google Shape;21309;p169"/>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0" name="Google Shape;21310;p169"/>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1" name="Google Shape;21311;p169"/>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2" name="Google Shape;21312;p169"/>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3" name="Google Shape;21313;p169"/>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4" name="Google Shape;21314;p169"/>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5" name="Google Shape;21315;p169"/>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6" name="Google Shape;21316;p169"/>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7" name="Google Shape;21317;p169"/>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8" name="Google Shape;21318;p169"/>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19" name="Google Shape;21319;p169"/>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20" name="Google Shape;21320;p169"/>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21" name="Google Shape;21321;p169"/>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22" name="Google Shape;21322;p169"/>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23" name="Google Shape;21323;p169"/>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24" name="Google Shape;21324;p169"/>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25" name="Google Shape;21325;p169"/>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26" name="Google Shape;21326;p169"/>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27" name="Google Shape;21327;p169"/>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21328" name="Google Shape;21328;p169"/>
          <p:cNvGrpSpPr/>
          <p:nvPr/>
        </p:nvGrpSpPr>
        <p:grpSpPr>
          <a:xfrm>
            <a:off x="9039439" y="6168245"/>
            <a:ext cx="1126917" cy="217271"/>
            <a:chOff x="3701600" y="2570125"/>
            <a:chExt cx="1503625" cy="289900"/>
          </a:xfrm>
        </p:grpSpPr>
        <p:sp>
          <p:nvSpPr>
            <p:cNvPr id="21329" name="Google Shape;21329;p169"/>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0" name="Google Shape;21330;p169"/>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1" name="Google Shape;21331;p169"/>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2" name="Google Shape;21332;p169"/>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3" name="Google Shape;21333;p169"/>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4" name="Google Shape;21334;p169"/>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5" name="Google Shape;21335;p169"/>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6" name="Google Shape;21336;p169"/>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7" name="Google Shape;21337;p169"/>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8" name="Google Shape;21338;p169"/>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39" name="Google Shape;21339;p169"/>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40" name="Google Shape;21340;p169"/>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1341" name="Google Shape;21341;p169"/>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42" name="Google Shape;21342;p169"/>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21343" name="Google Shape;21343;p169"/>
          <p:cNvGrpSpPr/>
          <p:nvPr/>
        </p:nvGrpSpPr>
        <p:grpSpPr>
          <a:xfrm>
            <a:off x="8389586" y="1901522"/>
            <a:ext cx="1901132" cy="1900269"/>
            <a:chOff x="1189450" y="238125"/>
            <a:chExt cx="5177375" cy="5175025"/>
          </a:xfrm>
        </p:grpSpPr>
        <p:sp>
          <p:nvSpPr>
            <p:cNvPr id="21344" name="Google Shape;21344;p16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45" name="Google Shape;21345;p16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46" name="Google Shape;21346;p16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47" name="Google Shape;21347;p16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48" name="Google Shape;21348;p16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49" name="Google Shape;21349;p16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0" name="Google Shape;21350;p16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1" name="Google Shape;21351;p16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2" name="Google Shape;21352;p16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3" name="Google Shape;21353;p16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4" name="Google Shape;21354;p16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5" name="Google Shape;21355;p16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6" name="Google Shape;21356;p16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7" name="Google Shape;21357;p16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8" name="Google Shape;21358;p16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59" name="Google Shape;21359;p16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0" name="Google Shape;21360;p16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1" name="Google Shape;21361;p16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2" name="Google Shape;21362;p16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3" name="Google Shape;21363;p16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4" name="Google Shape;21364;p16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5" name="Google Shape;21365;p16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6" name="Google Shape;21366;p16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7" name="Google Shape;21367;p16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8" name="Google Shape;21368;p16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69" name="Google Shape;21369;p16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0" name="Google Shape;21370;p16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1" name="Google Shape;21371;p16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2" name="Google Shape;21372;p16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3" name="Google Shape;21373;p16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4" name="Google Shape;21374;p16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5" name="Google Shape;21375;p16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6" name="Google Shape;21376;p16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7" name="Google Shape;21377;p16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8" name="Google Shape;21378;p16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79" name="Google Shape;21379;p16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0" name="Google Shape;21380;p16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1" name="Google Shape;21381;p16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2" name="Google Shape;21382;p16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3" name="Google Shape;21383;p16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4" name="Google Shape;21384;p16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5" name="Google Shape;21385;p16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6" name="Google Shape;21386;p16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7" name="Google Shape;21387;p16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8" name="Google Shape;21388;p16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89" name="Google Shape;21389;p16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0" name="Google Shape;21390;p16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1" name="Google Shape;21391;p16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2" name="Google Shape;21392;p16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3" name="Google Shape;21393;p16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4" name="Google Shape;21394;p16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5" name="Google Shape;21395;p16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6" name="Google Shape;21396;p16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7" name="Google Shape;21397;p16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8" name="Google Shape;21398;p16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399" name="Google Shape;21399;p16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0" name="Google Shape;21400;p16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1" name="Google Shape;21401;p16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2" name="Google Shape;21402;p16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3" name="Google Shape;21403;p16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4" name="Google Shape;21404;p16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5" name="Google Shape;21405;p16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6" name="Google Shape;21406;p16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7" name="Google Shape;21407;p16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8" name="Google Shape;21408;p16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09" name="Google Shape;21409;p16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0" name="Google Shape;21410;p16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1" name="Google Shape;21411;p16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2" name="Google Shape;21412;p16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3" name="Google Shape;21413;p16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4" name="Google Shape;21414;p16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5" name="Google Shape;21415;p16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6" name="Google Shape;21416;p16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7" name="Google Shape;21417;p16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8" name="Google Shape;21418;p16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19" name="Google Shape;21419;p16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0" name="Google Shape;21420;p16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1" name="Google Shape;21421;p16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2" name="Google Shape;21422;p16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3" name="Google Shape;21423;p16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4" name="Google Shape;21424;p16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5" name="Google Shape;21425;p16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6" name="Google Shape;21426;p16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7" name="Google Shape;21427;p16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8" name="Google Shape;21428;p16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29" name="Google Shape;21429;p16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0" name="Google Shape;21430;p16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1" name="Google Shape;21431;p16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2" name="Google Shape;21432;p16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3" name="Google Shape;21433;p16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4" name="Google Shape;21434;p16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5" name="Google Shape;21435;p16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6" name="Google Shape;21436;p16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7" name="Google Shape;21437;p16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8" name="Google Shape;21438;p16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39" name="Google Shape;21439;p16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0" name="Google Shape;21440;p16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1" name="Google Shape;21441;p16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2" name="Google Shape;21442;p16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3" name="Google Shape;21443;p16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4" name="Google Shape;21444;p16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5" name="Google Shape;21445;p16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6" name="Google Shape;21446;p16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7" name="Google Shape;21447;p16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8" name="Google Shape;21448;p16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49" name="Google Shape;21449;p16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0" name="Google Shape;21450;p16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1" name="Google Shape;21451;p16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2" name="Google Shape;21452;p16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3" name="Google Shape;21453;p16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4" name="Google Shape;21454;p16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5" name="Google Shape;21455;p16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6" name="Google Shape;21456;p16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7" name="Google Shape;21457;p16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8" name="Google Shape;21458;p16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59" name="Google Shape;21459;p16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0" name="Google Shape;21460;p16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1" name="Google Shape;21461;p16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2" name="Google Shape;21462;p16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3" name="Google Shape;21463;p16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4" name="Google Shape;21464;p16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5" name="Google Shape;21465;p16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6" name="Google Shape;21466;p16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7" name="Google Shape;21467;p16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8" name="Google Shape;21468;p16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69" name="Google Shape;21469;p16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0" name="Google Shape;21470;p16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1" name="Google Shape;21471;p16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2" name="Google Shape;21472;p16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3" name="Google Shape;21473;p16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4" name="Google Shape;21474;p16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5" name="Google Shape;21475;p16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6" name="Google Shape;21476;p16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7" name="Google Shape;21477;p16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8" name="Google Shape;21478;p16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79" name="Google Shape;21479;p16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0" name="Google Shape;21480;p16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1" name="Google Shape;21481;p16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2" name="Google Shape;21482;p16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3" name="Google Shape;21483;p16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4" name="Google Shape;21484;p16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5" name="Google Shape;21485;p16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6" name="Google Shape;21486;p16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7" name="Google Shape;21487;p16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8" name="Google Shape;21488;p16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89" name="Google Shape;21489;p16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0" name="Google Shape;21490;p16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1" name="Google Shape;21491;p16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2" name="Google Shape;21492;p16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3" name="Google Shape;21493;p16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4" name="Google Shape;21494;p16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5" name="Google Shape;21495;p16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6" name="Google Shape;21496;p16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7" name="Google Shape;21497;p16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8" name="Google Shape;21498;p16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499" name="Google Shape;21499;p16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0" name="Google Shape;21500;p16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1" name="Google Shape;21501;p16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2" name="Google Shape;21502;p16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3" name="Google Shape;21503;p16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4" name="Google Shape;21504;p16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5" name="Google Shape;21505;p16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6" name="Google Shape;21506;p16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7" name="Google Shape;21507;p16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8" name="Google Shape;21508;p16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09" name="Google Shape;21509;p16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0" name="Google Shape;21510;p16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1" name="Google Shape;21511;p16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2" name="Google Shape;21512;p16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3" name="Google Shape;21513;p16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4" name="Google Shape;21514;p16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5" name="Google Shape;21515;p16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6" name="Google Shape;21516;p16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7" name="Google Shape;21517;p16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8" name="Google Shape;21518;p16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19" name="Google Shape;21519;p16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0" name="Google Shape;21520;p16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1" name="Google Shape;21521;p16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2" name="Google Shape;21522;p16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3" name="Google Shape;21523;p16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4" name="Google Shape;21524;p16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5" name="Google Shape;21525;p16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6" name="Google Shape;21526;p16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7" name="Google Shape;21527;p16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8" name="Google Shape;21528;p16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29" name="Google Shape;21529;p16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0" name="Google Shape;21530;p16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1" name="Google Shape;21531;p16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2" name="Google Shape;21532;p16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3" name="Google Shape;21533;p16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4" name="Google Shape;21534;p16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5" name="Google Shape;21535;p16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6" name="Google Shape;21536;p16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7" name="Google Shape;21537;p16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8" name="Google Shape;21538;p16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39" name="Google Shape;21539;p16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0" name="Google Shape;21540;p16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1" name="Google Shape;21541;p16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2" name="Google Shape;21542;p16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3" name="Google Shape;21543;p16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4" name="Google Shape;21544;p16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5" name="Google Shape;21545;p16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6" name="Google Shape;21546;p16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7" name="Google Shape;21547;p16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8" name="Google Shape;21548;p16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49" name="Google Shape;21549;p16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0" name="Google Shape;21550;p16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1" name="Google Shape;21551;p16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2" name="Google Shape;21552;p16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3" name="Google Shape;21553;p16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4" name="Google Shape;21554;p16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5" name="Google Shape;21555;p16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6" name="Google Shape;21556;p16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7" name="Google Shape;21557;p16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8" name="Google Shape;21558;p16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59" name="Google Shape;21559;p16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0" name="Google Shape;21560;p16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1" name="Google Shape;21561;p16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2" name="Google Shape;21562;p16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3" name="Google Shape;21563;p16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4" name="Google Shape;21564;p16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5" name="Google Shape;21565;p16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6" name="Google Shape;21566;p16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7" name="Google Shape;21567;p16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8" name="Google Shape;21568;p16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69" name="Google Shape;21569;p16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0" name="Google Shape;21570;p16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1" name="Google Shape;21571;p16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2" name="Google Shape;21572;p16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3" name="Google Shape;21573;p16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4" name="Google Shape;21574;p16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5" name="Google Shape;21575;p16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6" name="Google Shape;21576;p16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7" name="Google Shape;21577;p16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8" name="Google Shape;21578;p16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79" name="Google Shape;21579;p16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0" name="Google Shape;21580;p16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1" name="Google Shape;21581;p16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2" name="Google Shape;21582;p16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3" name="Google Shape;21583;p16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4" name="Google Shape;21584;p16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5" name="Google Shape;21585;p16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6" name="Google Shape;21586;p16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7" name="Google Shape;21587;p16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8" name="Google Shape;21588;p16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89" name="Google Shape;21589;p16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0" name="Google Shape;21590;p16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1" name="Google Shape;21591;p16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2" name="Google Shape;21592;p16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3" name="Google Shape;21593;p16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4" name="Google Shape;21594;p16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5" name="Google Shape;21595;p16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6" name="Google Shape;21596;p16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7" name="Google Shape;21597;p16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8" name="Google Shape;21598;p16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599" name="Google Shape;21599;p16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0" name="Google Shape;21600;p16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1" name="Google Shape;21601;p16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2" name="Google Shape;21602;p16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3" name="Google Shape;21603;p16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4" name="Google Shape;21604;p16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5" name="Google Shape;21605;p16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6" name="Google Shape;21606;p16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7" name="Google Shape;21607;p16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8" name="Google Shape;21608;p16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09" name="Google Shape;21609;p16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0" name="Google Shape;21610;p16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1" name="Google Shape;21611;p16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2" name="Google Shape;21612;p16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3" name="Google Shape;21613;p16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4" name="Google Shape;21614;p16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5" name="Google Shape;21615;p16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6" name="Google Shape;21616;p16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7" name="Google Shape;21617;p16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8" name="Google Shape;21618;p16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9" name="Google Shape;21619;p16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0" name="Google Shape;21620;p16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1" name="Google Shape;21621;p16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2" name="Google Shape;21622;p16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3" name="Google Shape;21623;p16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4" name="Google Shape;21624;p16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5" name="Google Shape;21625;p16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6" name="Google Shape;21626;p16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7" name="Google Shape;21627;p16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8" name="Google Shape;21628;p16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29" name="Google Shape;21629;p16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0" name="Google Shape;21630;p16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1" name="Google Shape;21631;p16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2" name="Google Shape;21632;p16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3" name="Google Shape;21633;p16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4" name="Google Shape;21634;p16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5" name="Google Shape;21635;p16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6" name="Google Shape;21636;p16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7" name="Google Shape;21637;p16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8" name="Google Shape;21638;p16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39" name="Google Shape;21639;p16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0" name="Google Shape;21640;p16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1" name="Google Shape;21641;p16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2" name="Google Shape;21642;p16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3" name="Google Shape;21643;p16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4" name="Google Shape;21644;p16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5" name="Google Shape;21645;p16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6" name="Google Shape;21646;p16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7" name="Google Shape;21647;p16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8" name="Google Shape;21648;p16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49" name="Google Shape;21649;p16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0" name="Google Shape;21650;p16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1" name="Google Shape;21651;p16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2" name="Google Shape;21652;p16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3" name="Google Shape;21653;p16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4" name="Google Shape;21654;p16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5" name="Google Shape;21655;p16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6" name="Google Shape;21656;p16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7" name="Google Shape;21657;p16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8" name="Google Shape;21658;p16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59" name="Google Shape;21659;p16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0" name="Google Shape;21660;p16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1" name="Google Shape;21661;p16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2" name="Google Shape;21662;p16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3" name="Google Shape;21663;p16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4" name="Google Shape;21664;p16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5" name="Google Shape;21665;p16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6" name="Google Shape;21666;p16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7" name="Google Shape;21667;p16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8" name="Google Shape;21668;p16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69" name="Google Shape;21669;p16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0" name="Google Shape;21670;p16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1" name="Google Shape;21671;p16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2" name="Google Shape;21672;p16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3" name="Google Shape;21673;p16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4" name="Google Shape;21674;p16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5" name="Google Shape;21675;p16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6" name="Google Shape;21676;p16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7" name="Google Shape;21677;p16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8" name="Google Shape;21678;p16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79" name="Google Shape;21679;p16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0" name="Google Shape;21680;p16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1" name="Google Shape;21681;p16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2" name="Google Shape;21682;p16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3" name="Google Shape;21683;p16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4" name="Google Shape;21684;p16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5" name="Google Shape;21685;p16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6" name="Google Shape;21686;p16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7" name="Google Shape;21687;p16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8" name="Google Shape;21688;p16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89" name="Google Shape;21689;p16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0" name="Google Shape;21690;p16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1" name="Google Shape;21691;p16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2" name="Google Shape;21692;p16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3" name="Google Shape;21693;p16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4" name="Google Shape;21694;p16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5" name="Google Shape;21695;p16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6" name="Google Shape;21696;p16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7" name="Google Shape;21697;p16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8" name="Google Shape;21698;p16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9" name="Google Shape;21699;p16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0" name="Google Shape;21700;p16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1" name="Google Shape;21701;p16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2" name="Google Shape;21702;p16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3" name="Google Shape;21703;p16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4" name="Google Shape;21704;p16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5" name="Google Shape;21705;p16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6" name="Google Shape;21706;p16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7" name="Google Shape;21707;p16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8" name="Google Shape;21708;p16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09" name="Google Shape;21709;p16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0" name="Google Shape;21710;p16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1" name="Google Shape;21711;p16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2" name="Google Shape;21712;p16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3" name="Google Shape;21713;p16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4" name="Google Shape;21714;p16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5" name="Google Shape;21715;p16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6" name="Google Shape;21716;p16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7" name="Google Shape;21717;p16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8" name="Google Shape;21718;p16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19" name="Google Shape;21719;p16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0" name="Google Shape;21720;p16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1" name="Google Shape;21721;p16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2" name="Google Shape;21722;p16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3" name="Google Shape;21723;p16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4" name="Google Shape;21724;p16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5" name="Google Shape;21725;p16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6" name="Google Shape;21726;p16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7" name="Google Shape;21727;p16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8" name="Google Shape;21728;p16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29" name="Google Shape;21729;p16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0" name="Google Shape;21730;p16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1" name="Google Shape;21731;p16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2" name="Google Shape;21732;p16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3" name="Google Shape;21733;p16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4" name="Google Shape;21734;p16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5" name="Google Shape;21735;p16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6" name="Google Shape;21736;p16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7" name="Google Shape;21737;p16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8" name="Google Shape;21738;p16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39" name="Google Shape;21739;p16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0" name="Google Shape;21740;p16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1" name="Google Shape;21741;p16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2" name="Google Shape;21742;p16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3" name="Google Shape;21743;p16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4" name="Google Shape;21744;p16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5" name="Google Shape;21745;p16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6" name="Google Shape;21746;p16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7" name="Google Shape;21747;p16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8" name="Google Shape;21748;p16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49" name="Google Shape;21749;p16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0" name="Google Shape;21750;p16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1" name="Google Shape;21751;p16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2" name="Google Shape;21752;p16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3" name="Google Shape;21753;p16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4" name="Google Shape;21754;p16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5" name="Google Shape;21755;p16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6" name="Google Shape;21756;p16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7" name="Google Shape;21757;p16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8" name="Google Shape;21758;p16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59" name="Google Shape;21759;p16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0" name="Google Shape;21760;p16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1" name="Google Shape;21761;p16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2" name="Google Shape;21762;p16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3" name="Google Shape;21763;p16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4" name="Google Shape;21764;p16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5" name="Google Shape;21765;p16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6" name="Google Shape;21766;p16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7" name="Google Shape;21767;p16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8" name="Google Shape;21768;p16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69" name="Google Shape;21769;p16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0" name="Google Shape;21770;p16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1" name="Google Shape;21771;p16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2" name="Google Shape;21772;p16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3" name="Google Shape;21773;p16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4" name="Google Shape;21774;p16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5" name="Google Shape;21775;p16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6" name="Google Shape;21776;p16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7" name="Google Shape;21777;p16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8" name="Google Shape;21778;p16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79" name="Google Shape;21779;p16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0" name="Google Shape;21780;p16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1" name="Google Shape;21781;p16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2" name="Google Shape;21782;p16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3" name="Google Shape;21783;p16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4" name="Google Shape;21784;p16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5" name="Google Shape;21785;p16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6" name="Google Shape;21786;p16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7" name="Google Shape;21787;p16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8" name="Google Shape;21788;p16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89" name="Google Shape;21789;p16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0" name="Google Shape;21790;p16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1" name="Google Shape;21791;p16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2" name="Google Shape;21792;p16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3" name="Google Shape;21793;p16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4" name="Google Shape;21794;p16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5" name="Google Shape;21795;p16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6" name="Google Shape;21796;p16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7" name="Google Shape;21797;p16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8" name="Google Shape;21798;p16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799" name="Google Shape;21799;p16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0" name="Google Shape;21800;p16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1" name="Google Shape;21801;p16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2" name="Google Shape;21802;p16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3" name="Google Shape;21803;p16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4" name="Google Shape;21804;p16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5" name="Google Shape;21805;p16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6" name="Google Shape;21806;p16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7" name="Google Shape;21807;p16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8" name="Google Shape;21808;p16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09" name="Google Shape;21809;p16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0" name="Google Shape;21810;p16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1" name="Google Shape;21811;p16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2" name="Google Shape;21812;p16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3" name="Google Shape;21813;p16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4" name="Google Shape;21814;p16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5" name="Google Shape;21815;p16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6" name="Google Shape;21816;p16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7" name="Google Shape;21817;p16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8" name="Google Shape;21818;p16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19" name="Google Shape;21819;p16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0" name="Google Shape;21820;p16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1" name="Google Shape;21821;p16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2" name="Google Shape;21822;p16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3" name="Google Shape;21823;p16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4" name="Google Shape;21824;p16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5" name="Google Shape;21825;p16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6" name="Google Shape;21826;p16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7" name="Google Shape;21827;p16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8" name="Google Shape;21828;p16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29" name="Google Shape;21829;p16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0" name="Google Shape;21830;p16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1" name="Google Shape;21831;p16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2" name="Google Shape;21832;p16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3" name="Google Shape;21833;p16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4" name="Google Shape;21834;p16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5" name="Google Shape;21835;p16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6" name="Google Shape;21836;p16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7" name="Google Shape;21837;p16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8" name="Google Shape;21838;p16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39" name="Google Shape;21839;p16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0" name="Google Shape;21840;p16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1" name="Google Shape;21841;p16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2" name="Google Shape;21842;p16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3" name="Google Shape;21843;p16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4" name="Google Shape;21844;p16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5" name="Google Shape;21845;p16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6" name="Google Shape;21846;p16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7" name="Google Shape;21847;p16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8" name="Google Shape;21848;p16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49" name="Google Shape;21849;p16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0" name="Google Shape;21850;p16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1" name="Google Shape;21851;p16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2" name="Google Shape;21852;p16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3" name="Google Shape;21853;p16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4" name="Google Shape;21854;p16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5" name="Google Shape;21855;p16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6" name="Google Shape;21856;p16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7" name="Google Shape;21857;p16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8" name="Google Shape;21858;p16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59" name="Google Shape;21859;p16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0" name="Google Shape;21860;p16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1" name="Google Shape;21861;p16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2" name="Google Shape;21862;p16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3" name="Google Shape;21863;p16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4" name="Google Shape;21864;p16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5" name="Google Shape;21865;p16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6" name="Google Shape;21866;p16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7" name="Google Shape;21867;p16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8" name="Google Shape;21868;p16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69" name="Google Shape;21869;p16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0" name="Google Shape;21870;p16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1" name="Google Shape;21871;p16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2" name="Google Shape;21872;p16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3" name="Google Shape;21873;p16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4" name="Google Shape;21874;p16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5" name="Google Shape;21875;p16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6" name="Google Shape;21876;p16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7" name="Google Shape;21877;p16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8" name="Google Shape;21878;p16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79" name="Google Shape;21879;p16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0" name="Google Shape;21880;p16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1" name="Google Shape;21881;p16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2" name="Google Shape;21882;p16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3" name="Google Shape;21883;p16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4" name="Google Shape;21884;p16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5" name="Google Shape;21885;p16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6" name="Google Shape;21886;p16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7" name="Google Shape;21887;p16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8" name="Google Shape;21888;p16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89" name="Google Shape;21889;p16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0" name="Google Shape;21890;p16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1" name="Google Shape;21891;p16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2" name="Google Shape;21892;p16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3" name="Google Shape;21893;p16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4" name="Google Shape;21894;p16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5" name="Google Shape;21895;p16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6" name="Google Shape;21896;p16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7" name="Google Shape;21897;p16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8" name="Google Shape;21898;p16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899" name="Google Shape;21899;p16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0" name="Google Shape;21900;p16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1" name="Google Shape;21901;p16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2" name="Google Shape;21902;p16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3" name="Google Shape;21903;p16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4" name="Google Shape;21904;p16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5" name="Google Shape;21905;p16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6" name="Google Shape;21906;p16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7" name="Google Shape;21907;p16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8" name="Google Shape;21908;p16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09" name="Google Shape;21909;p16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10" name="Google Shape;21910;p16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11" name="Google Shape;21911;p16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1912" name="Google Shape;21912;p169"/>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21913" name="Google Shape;21913;p169"/>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99"/>
        <p:cNvGrpSpPr/>
        <p:nvPr/>
      </p:nvGrpSpPr>
      <p:grpSpPr>
        <a:xfrm>
          <a:off x="0" y="0"/>
          <a:ext cx="0" cy="0"/>
          <a:chOff x="0" y="0"/>
          <a:chExt cx="0" cy="0"/>
        </a:xfrm>
      </p:grpSpPr>
      <p:sp>
        <p:nvSpPr>
          <p:cNvPr id="600" name="Google Shape;600;p39"/>
          <p:cNvSpPr txBox="1">
            <a:spLocks noGrp="1"/>
          </p:cNvSpPr>
          <p:nvPr>
            <p:ph type="ctrTitle"/>
          </p:nvPr>
        </p:nvSpPr>
        <p:spPr>
          <a:xfrm>
            <a:off x="415600" y="969167"/>
            <a:ext cx="62888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601" name="Google Shape;601;p39"/>
          <p:cNvSpPr txBox="1">
            <a:spLocks noGrp="1"/>
          </p:cNvSpPr>
          <p:nvPr>
            <p:ph type="subTitle" idx="1"/>
          </p:nvPr>
        </p:nvSpPr>
        <p:spPr>
          <a:xfrm>
            <a:off x="415600" y="3755233"/>
            <a:ext cx="62888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602" name="Google Shape;602;p39"/>
          <p:cNvGrpSpPr/>
          <p:nvPr/>
        </p:nvGrpSpPr>
        <p:grpSpPr>
          <a:xfrm>
            <a:off x="10444159" y="6086020"/>
            <a:ext cx="1368839" cy="389891"/>
            <a:chOff x="238125" y="1822850"/>
            <a:chExt cx="7080200" cy="2016675"/>
          </a:xfrm>
        </p:grpSpPr>
        <p:sp>
          <p:nvSpPr>
            <p:cNvPr id="603" name="Google Shape;603;p3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4" name="Google Shape;604;p3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5" name="Google Shape;605;p3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6" name="Google Shape;606;p3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7" name="Google Shape;607;p3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8" name="Google Shape;608;p3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09" name="Google Shape;609;p3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3214"/>
        <p:cNvGrpSpPr/>
        <p:nvPr/>
      </p:nvGrpSpPr>
      <p:grpSpPr>
        <a:xfrm>
          <a:off x="0" y="0"/>
          <a:ext cx="0" cy="0"/>
          <a:chOff x="0" y="0"/>
          <a:chExt cx="0" cy="0"/>
        </a:xfrm>
      </p:grpSpPr>
      <p:grpSp>
        <p:nvGrpSpPr>
          <p:cNvPr id="3215" name="Google Shape;3215;p66"/>
          <p:cNvGrpSpPr/>
          <p:nvPr/>
        </p:nvGrpSpPr>
        <p:grpSpPr>
          <a:xfrm>
            <a:off x="4931637" y="8"/>
            <a:ext cx="4929377" cy="6858189"/>
            <a:chOff x="1926275" y="238125"/>
            <a:chExt cx="3765950" cy="5239525"/>
          </a:xfrm>
        </p:grpSpPr>
        <p:sp>
          <p:nvSpPr>
            <p:cNvPr id="3216" name="Google Shape;3216;p6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7" name="Google Shape;3217;p6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8" name="Google Shape;3218;p6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19" name="Google Shape;3219;p6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0" name="Google Shape;3220;p6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1" name="Google Shape;3221;p6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2" name="Google Shape;3222;p6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3" name="Google Shape;3223;p6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4" name="Google Shape;3224;p6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5" name="Google Shape;3225;p6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6" name="Google Shape;3226;p6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7" name="Google Shape;3227;p6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8" name="Google Shape;3228;p6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29" name="Google Shape;3229;p6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0" name="Google Shape;3230;p6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1" name="Google Shape;3231;p6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2" name="Google Shape;3232;p6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3" name="Google Shape;3233;p6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4" name="Google Shape;3234;p6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5" name="Google Shape;3235;p6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6" name="Google Shape;3236;p6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7" name="Google Shape;3237;p6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8" name="Google Shape;3238;p6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39" name="Google Shape;3239;p6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0" name="Google Shape;3240;p6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1" name="Google Shape;3241;p6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2" name="Google Shape;3242;p6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3" name="Google Shape;3243;p6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4" name="Google Shape;3244;p6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5" name="Google Shape;3245;p6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6" name="Google Shape;3246;p6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7" name="Google Shape;3247;p6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8" name="Google Shape;3248;p6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49" name="Google Shape;3249;p6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0" name="Google Shape;3250;p6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1" name="Google Shape;3251;p6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2" name="Google Shape;3252;p6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3" name="Google Shape;3253;p6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4" name="Google Shape;3254;p6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5" name="Google Shape;3255;p6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6" name="Google Shape;3256;p6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7" name="Google Shape;3257;p6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8" name="Google Shape;3258;p6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59" name="Google Shape;3259;p6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0" name="Google Shape;3260;p6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1" name="Google Shape;3261;p6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2" name="Google Shape;3262;p6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3" name="Google Shape;3263;p6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4" name="Google Shape;3264;p6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5" name="Google Shape;3265;p6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6" name="Google Shape;3266;p6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7" name="Google Shape;3267;p6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8" name="Google Shape;3268;p6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69" name="Google Shape;3269;p6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0" name="Google Shape;3270;p6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1" name="Google Shape;3271;p6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2" name="Google Shape;3272;p6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3" name="Google Shape;3273;p6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4" name="Google Shape;3274;p6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5" name="Google Shape;3275;p6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276" name="Google Shape;3276;p66"/>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77" name="Google Shape;3277;p6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278" name="Google Shape;3278;p66"/>
          <p:cNvGrpSpPr/>
          <p:nvPr/>
        </p:nvGrpSpPr>
        <p:grpSpPr>
          <a:xfrm>
            <a:off x="1714562" y="2858830"/>
            <a:ext cx="3825196" cy="1089543"/>
            <a:chOff x="238125" y="1822850"/>
            <a:chExt cx="7080200" cy="2016675"/>
          </a:xfrm>
        </p:grpSpPr>
        <p:sp>
          <p:nvSpPr>
            <p:cNvPr id="3279" name="Google Shape;3279;p6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0" name="Google Shape;3280;p6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1" name="Google Shape;3281;p6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2" name="Google Shape;3282;p6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3" name="Google Shape;3283;p6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4" name="Google Shape;3284;p6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85" name="Google Shape;3285;p6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286" name="Google Shape;3286;p66"/>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3287" name="Google Shape;3287;p6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914"/>
        <p:cNvGrpSpPr/>
        <p:nvPr/>
      </p:nvGrpSpPr>
      <p:grpSpPr>
        <a:xfrm>
          <a:off x="0" y="0"/>
          <a:ext cx="0" cy="0"/>
          <a:chOff x="0" y="0"/>
          <a:chExt cx="0" cy="0"/>
        </a:xfrm>
      </p:grpSpPr>
      <p:sp>
        <p:nvSpPr>
          <p:cNvPr id="21915" name="Google Shape;21915;p17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916" name="Google Shape;21916;p170"/>
          <p:cNvGrpSpPr/>
          <p:nvPr/>
        </p:nvGrpSpPr>
        <p:grpSpPr>
          <a:xfrm>
            <a:off x="10721565" y="6371462"/>
            <a:ext cx="797703" cy="227212"/>
            <a:chOff x="238125" y="1822850"/>
            <a:chExt cx="7080200" cy="2016675"/>
          </a:xfrm>
        </p:grpSpPr>
        <p:sp>
          <p:nvSpPr>
            <p:cNvPr id="21917" name="Google Shape;21917;p17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18" name="Google Shape;21918;p17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19" name="Google Shape;21919;p17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20" name="Google Shape;21920;p17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21" name="Google Shape;21921;p17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22" name="Google Shape;21922;p17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23" name="Google Shape;21923;p17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1924" name="Google Shape;21924;p170"/>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925" name="Google Shape;21925;p170"/>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21926" name="Google Shape;21926;p170"/>
          <p:cNvSpPr/>
          <p:nvPr/>
        </p:nvSpPr>
        <p:spPr>
          <a:xfrm>
            <a:off x="370945" y="363159"/>
            <a:ext cx="116800" cy="1636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27" name="Google Shape;21927;p170"/>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21928" name="Google Shape;21928;p17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21929"/>
        <p:cNvGrpSpPr/>
        <p:nvPr/>
      </p:nvGrpSpPr>
      <p:grpSpPr>
        <a:xfrm>
          <a:off x="0" y="0"/>
          <a:ext cx="0" cy="0"/>
          <a:chOff x="0" y="0"/>
          <a:chExt cx="0" cy="0"/>
        </a:xfrm>
      </p:grpSpPr>
      <p:grpSp>
        <p:nvGrpSpPr>
          <p:cNvPr id="21930" name="Google Shape;21930;p171"/>
          <p:cNvGrpSpPr/>
          <p:nvPr/>
        </p:nvGrpSpPr>
        <p:grpSpPr>
          <a:xfrm>
            <a:off x="3635605" y="8"/>
            <a:ext cx="4929377" cy="6858189"/>
            <a:chOff x="1926275" y="238125"/>
            <a:chExt cx="3765950" cy="5239525"/>
          </a:xfrm>
        </p:grpSpPr>
        <p:sp>
          <p:nvSpPr>
            <p:cNvPr id="21931" name="Google Shape;21931;p17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32" name="Google Shape;21932;p17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33" name="Google Shape;21933;p17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34" name="Google Shape;21934;p17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35" name="Google Shape;21935;p17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36" name="Google Shape;21936;p17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37" name="Google Shape;21937;p17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38" name="Google Shape;21938;p17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39" name="Google Shape;21939;p17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0" name="Google Shape;21940;p17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1" name="Google Shape;21941;p17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2" name="Google Shape;21942;p17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3" name="Google Shape;21943;p17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4" name="Google Shape;21944;p17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5" name="Google Shape;21945;p17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6" name="Google Shape;21946;p17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7" name="Google Shape;21947;p17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8" name="Google Shape;21948;p17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49" name="Google Shape;21949;p17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0" name="Google Shape;21950;p17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1" name="Google Shape;21951;p17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2" name="Google Shape;21952;p17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3" name="Google Shape;21953;p17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4" name="Google Shape;21954;p17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5" name="Google Shape;21955;p17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6" name="Google Shape;21956;p17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7" name="Google Shape;21957;p17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8" name="Google Shape;21958;p17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59" name="Google Shape;21959;p17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0" name="Google Shape;21960;p17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1" name="Google Shape;21961;p17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2" name="Google Shape;21962;p17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3" name="Google Shape;21963;p17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4" name="Google Shape;21964;p17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5" name="Google Shape;21965;p17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6" name="Google Shape;21966;p17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7" name="Google Shape;21967;p17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8" name="Google Shape;21968;p17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69" name="Google Shape;21969;p17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0" name="Google Shape;21970;p17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1" name="Google Shape;21971;p17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2" name="Google Shape;21972;p17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3" name="Google Shape;21973;p17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4" name="Google Shape;21974;p17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5" name="Google Shape;21975;p17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6" name="Google Shape;21976;p17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7" name="Google Shape;21977;p17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8" name="Google Shape;21978;p17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79" name="Google Shape;21979;p17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0" name="Google Shape;21980;p17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1" name="Google Shape;21981;p17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2" name="Google Shape;21982;p17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3" name="Google Shape;21983;p17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4" name="Google Shape;21984;p17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5" name="Google Shape;21985;p17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6" name="Google Shape;21986;p17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7" name="Google Shape;21987;p17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8" name="Google Shape;21988;p17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89" name="Google Shape;21989;p17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90" name="Google Shape;21990;p17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1991" name="Google Shape;21991;p171"/>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21992" name="Google Shape;21992;p171"/>
          <p:cNvGrpSpPr/>
          <p:nvPr/>
        </p:nvGrpSpPr>
        <p:grpSpPr>
          <a:xfrm>
            <a:off x="3581682" y="3"/>
            <a:ext cx="2805213" cy="6858288"/>
            <a:chOff x="2726150" y="238125"/>
            <a:chExt cx="2142475" cy="5238000"/>
          </a:xfrm>
        </p:grpSpPr>
        <p:sp>
          <p:nvSpPr>
            <p:cNvPr id="21993" name="Google Shape;21993;p17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94" name="Google Shape;21994;p17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995" name="Google Shape;21995;p17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1996" name="Google Shape;21996;p171"/>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997" name="Google Shape;21997;p171"/>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1998" name="Google Shape;21998;p17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1999" name="Google Shape;21999;p171"/>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00" name="Google Shape;22000;p171"/>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22001" name="Google Shape;22001;p17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22002" name="Google Shape;22002;p171"/>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22003"/>
        <p:cNvGrpSpPr/>
        <p:nvPr/>
      </p:nvGrpSpPr>
      <p:grpSpPr>
        <a:xfrm>
          <a:off x="0" y="0"/>
          <a:ext cx="0" cy="0"/>
          <a:chOff x="0" y="0"/>
          <a:chExt cx="0" cy="0"/>
        </a:xfrm>
      </p:grpSpPr>
      <p:sp>
        <p:nvSpPr>
          <p:cNvPr id="22004" name="Google Shape;22004;p172"/>
          <p:cNvSpPr/>
          <p:nvPr/>
        </p:nvSpPr>
        <p:spPr>
          <a:xfrm>
            <a:off x="0" y="0"/>
            <a:ext cx="63916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22005" name="Google Shape;22005;p172"/>
          <p:cNvGrpSpPr/>
          <p:nvPr/>
        </p:nvGrpSpPr>
        <p:grpSpPr>
          <a:xfrm>
            <a:off x="3581682" y="3"/>
            <a:ext cx="2805213" cy="6858288"/>
            <a:chOff x="2726150" y="238125"/>
            <a:chExt cx="2142475" cy="5238000"/>
          </a:xfrm>
        </p:grpSpPr>
        <p:sp>
          <p:nvSpPr>
            <p:cNvPr id="22006" name="Google Shape;22006;p17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07" name="Google Shape;22007;p17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08" name="Google Shape;22008;p17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2009" name="Google Shape;22009;p172"/>
          <p:cNvSpPr txBox="1">
            <a:spLocks noGrp="1"/>
          </p:cNvSpPr>
          <p:nvPr>
            <p:ph type="title"/>
          </p:nvPr>
        </p:nvSpPr>
        <p:spPr>
          <a:xfrm>
            <a:off x="415600" y="758867"/>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2010" name="Google Shape;22010;p172"/>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22011" name="Google Shape;22011;p17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2012" name="Google Shape;22012;p172"/>
          <p:cNvSpPr/>
          <p:nvPr/>
        </p:nvSpPr>
        <p:spPr>
          <a:xfrm>
            <a:off x="579900" y="373867"/>
            <a:ext cx="146400" cy="204800"/>
          </a:xfrm>
          <a:prstGeom prst="chevron">
            <a:avLst>
              <a:gd name="adj" fmla="val 55512"/>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13" name="Google Shape;22013;p172"/>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a:endParaRPr/>
          </a:p>
        </p:txBody>
      </p:sp>
      <p:sp>
        <p:nvSpPr>
          <p:cNvPr id="22014" name="Google Shape;22014;p172"/>
          <p:cNvSpPr/>
          <p:nvPr/>
        </p:nvSpPr>
        <p:spPr>
          <a:xfrm>
            <a:off x="6386897" y="676438"/>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2745"/>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22015" name="Google Shape;22015;p172"/>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016"/>
        <p:cNvGrpSpPr/>
        <p:nvPr/>
      </p:nvGrpSpPr>
      <p:grpSpPr>
        <a:xfrm>
          <a:off x="0" y="0"/>
          <a:ext cx="0" cy="0"/>
          <a:chOff x="0" y="0"/>
          <a:chExt cx="0" cy="0"/>
        </a:xfrm>
      </p:grpSpPr>
      <p:sp>
        <p:nvSpPr>
          <p:cNvPr id="22017" name="Google Shape;22017;p173"/>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2018" name="Google Shape;22018;p17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22019" name="Google Shape;22019;p17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22020" name="Google Shape;22020;p17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2021" name="Google Shape;22021;p173"/>
          <p:cNvGrpSpPr/>
          <p:nvPr/>
        </p:nvGrpSpPr>
        <p:grpSpPr>
          <a:xfrm>
            <a:off x="10721565" y="6371462"/>
            <a:ext cx="797703" cy="227212"/>
            <a:chOff x="238125" y="1822850"/>
            <a:chExt cx="7080200" cy="2016675"/>
          </a:xfrm>
        </p:grpSpPr>
        <p:sp>
          <p:nvSpPr>
            <p:cNvPr id="22022" name="Google Shape;22022;p17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23" name="Google Shape;22023;p17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24" name="Google Shape;22024;p17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25" name="Google Shape;22025;p17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26" name="Google Shape;22026;p17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27" name="Google Shape;22027;p17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28" name="Google Shape;22028;p17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2029" name="Google Shape;22029;p173"/>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22030"/>
        <p:cNvGrpSpPr/>
        <p:nvPr/>
      </p:nvGrpSpPr>
      <p:grpSpPr>
        <a:xfrm>
          <a:off x="0" y="0"/>
          <a:ext cx="0" cy="0"/>
          <a:chOff x="0" y="0"/>
          <a:chExt cx="0" cy="0"/>
        </a:xfrm>
      </p:grpSpPr>
      <p:sp>
        <p:nvSpPr>
          <p:cNvPr id="22031" name="Google Shape;22031;p174"/>
          <p:cNvSpPr/>
          <p:nvPr/>
        </p:nvSpPr>
        <p:spPr>
          <a:xfrm>
            <a:off x="0" y="0"/>
            <a:ext cx="8532000" cy="68580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32" name="Google Shape;22032;p174"/>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2033" name="Google Shape;22033;p17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2034" name="Google Shape;22034;p17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035"/>
        <p:cNvGrpSpPr/>
        <p:nvPr/>
      </p:nvGrpSpPr>
      <p:grpSpPr>
        <a:xfrm>
          <a:off x="0" y="0"/>
          <a:ext cx="0" cy="0"/>
          <a:chOff x="0" y="0"/>
          <a:chExt cx="0" cy="0"/>
        </a:xfrm>
      </p:grpSpPr>
      <p:sp>
        <p:nvSpPr>
          <p:cNvPr id="22036" name="Google Shape;22036;p175"/>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22037" name="Google Shape;22037;p17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2038" name="Google Shape;22038;p175"/>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22039" name="Google Shape;22039;p175"/>
          <p:cNvGrpSpPr/>
          <p:nvPr/>
        </p:nvGrpSpPr>
        <p:grpSpPr>
          <a:xfrm>
            <a:off x="10721565" y="6371462"/>
            <a:ext cx="797703" cy="227212"/>
            <a:chOff x="238125" y="1822850"/>
            <a:chExt cx="7080200" cy="2016675"/>
          </a:xfrm>
        </p:grpSpPr>
        <p:sp>
          <p:nvSpPr>
            <p:cNvPr id="22040" name="Google Shape;22040;p1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41" name="Google Shape;22041;p1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42" name="Google Shape;22042;p1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43" name="Google Shape;22043;p1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44" name="Google Shape;22044;p1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45" name="Google Shape;22045;p1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46" name="Google Shape;22046;p1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2047" name="Google Shape;22047;p17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2048"/>
        <p:cNvGrpSpPr/>
        <p:nvPr/>
      </p:nvGrpSpPr>
      <p:grpSpPr>
        <a:xfrm>
          <a:off x="0" y="0"/>
          <a:ext cx="0" cy="0"/>
          <a:chOff x="0" y="0"/>
          <a:chExt cx="0" cy="0"/>
        </a:xfrm>
      </p:grpSpPr>
      <p:sp>
        <p:nvSpPr>
          <p:cNvPr id="22049" name="Google Shape;22049;p176"/>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22050" name="Google Shape;22050;p17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22051"/>
        <p:cNvGrpSpPr/>
        <p:nvPr/>
      </p:nvGrpSpPr>
      <p:grpSpPr>
        <a:xfrm>
          <a:off x="0" y="0"/>
          <a:ext cx="0" cy="0"/>
          <a:chOff x="0" y="0"/>
          <a:chExt cx="0" cy="0"/>
        </a:xfrm>
      </p:grpSpPr>
      <p:grpSp>
        <p:nvGrpSpPr>
          <p:cNvPr id="22052" name="Google Shape;22052;p177"/>
          <p:cNvGrpSpPr/>
          <p:nvPr/>
        </p:nvGrpSpPr>
        <p:grpSpPr>
          <a:xfrm>
            <a:off x="4931637" y="8"/>
            <a:ext cx="4929377" cy="6858189"/>
            <a:chOff x="1926275" y="238125"/>
            <a:chExt cx="3765950" cy="5239525"/>
          </a:xfrm>
        </p:grpSpPr>
        <p:sp>
          <p:nvSpPr>
            <p:cNvPr id="22053" name="Google Shape;22053;p17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54" name="Google Shape;22054;p17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55" name="Google Shape;22055;p17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56" name="Google Shape;22056;p17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57" name="Google Shape;22057;p17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58" name="Google Shape;22058;p17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59" name="Google Shape;22059;p17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0" name="Google Shape;22060;p17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1" name="Google Shape;22061;p17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2" name="Google Shape;22062;p17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3" name="Google Shape;22063;p17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4" name="Google Shape;22064;p17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5" name="Google Shape;22065;p17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6" name="Google Shape;22066;p17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7" name="Google Shape;22067;p17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8" name="Google Shape;22068;p17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69" name="Google Shape;22069;p17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0" name="Google Shape;22070;p17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1" name="Google Shape;22071;p17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2" name="Google Shape;22072;p17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3" name="Google Shape;22073;p17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4" name="Google Shape;22074;p17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5" name="Google Shape;22075;p17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6" name="Google Shape;22076;p17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7" name="Google Shape;22077;p17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8" name="Google Shape;22078;p17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79" name="Google Shape;22079;p17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0" name="Google Shape;22080;p17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1" name="Google Shape;22081;p17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2" name="Google Shape;22082;p17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3" name="Google Shape;22083;p17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4" name="Google Shape;22084;p17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5" name="Google Shape;22085;p17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6" name="Google Shape;22086;p17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7" name="Google Shape;22087;p17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8" name="Google Shape;22088;p17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89" name="Google Shape;22089;p17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0" name="Google Shape;22090;p17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1" name="Google Shape;22091;p17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2" name="Google Shape;22092;p17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3" name="Google Shape;22093;p17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4" name="Google Shape;22094;p17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5" name="Google Shape;22095;p17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6" name="Google Shape;22096;p17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7" name="Google Shape;22097;p17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8" name="Google Shape;22098;p17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099" name="Google Shape;22099;p17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0" name="Google Shape;22100;p17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1" name="Google Shape;22101;p17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2" name="Google Shape;22102;p17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3" name="Google Shape;22103;p17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4" name="Google Shape;22104;p17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5" name="Google Shape;22105;p17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6" name="Google Shape;22106;p17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7" name="Google Shape;22107;p17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8" name="Google Shape;22108;p17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09" name="Google Shape;22109;p17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10" name="Google Shape;22110;p17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11" name="Google Shape;22111;p17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12" name="Google Shape;22112;p17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2113" name="Google Shape;22113;p177"/>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2549"/>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14" name="Google Shape;22114;p17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2115" name="Google Shape;22115;p177"/>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549"/>
              </a:srgbClr>
            </a:outerShdw>
          </a:effectLst>
        </p:spPr>
        <p:txBody>
          <a:bodyPr/>
          <a:lstStyle/>
          <a:p>
            <a:endParaRPr lang="en-US"/>
          </a:p>
        </p:txBody>
      </p:sp>
      <p:sp>
        <p:nvSpPr>
          <p:cNvPr id="22116" name="Google Shape;22116;p17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22117" name="Google Shape;22117;p177"/>
          <p:cNvPicPr preferRelativeResize="0"/>
          <p:nvPr/>
        </p:nvPicPr>
        <p:blipFill rotWithShape="1">
          <a:blip r:embed="rId2">
            <a:alphaModFix/>
          </a:blip>
          <a:srcRect/>
          <a:stretch/>
        </p:blipFill>
        <p:spPr>
          <a:xfrm>
            <a:off x="1714607" y="2858836"/>
            <a:ext cx="3825203" cy="1090765"/>
          </a:xfrm>
          <a:prstGeom prst="rect">
            <a:avLst/>
          </a:prstGeom>
          <a:noFill/>
          <a:ln>
            <a:noFill/>
          </a:ln>
        </p:spPr>
      </p:pic>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22118"/>
        <p:cNvGrpSpPr/>
        <p:nvPr/>
      </p:nvGrpSpPr>
      <p:grpSpPr>
        <a:xfrm>
          <a:off x="0" y="0"/>
          <a:ext cx="0" cy="0"/>
          <a:chOff x="0" y="0"/>
          <a:chExt cx="0" cy="0"/>
        </a:xfrm>
      </p:grpSpPr>
      <p:sp>
        <p:nvSpPr>
          <p:cNvPr id="22119" name="Google Shape;22119;p178"/>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2549"/>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20" name="Google Shape;22120;p17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2121" name="Google Shape;22121;p178"/>
          <p:cNvGrpSpPr/>
          <p:nvPr/>
        </p:nvGrpSpPr>
        <p:grpSpPr>
          <a:xfrm>
            <a:off x="1714562" y="2858830"/>
            <a:ext cx="3825196" cy="1089543"/>
            <a:chOff x="238125" y="1822850"/>
            <a:chExt cx="7080200" cy="2016675"/>
          </a:xfrm>
        </p:grpSpPr>
        <p:sp>
          <p:nvSpPr>
            <p:cNvPr id="22122" name="Google Shape;22122;p17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23" name="Google Shape;22123;p17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24" name="Google Shape;22124;p17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25" name="Google Shape;22125;p17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26" name="Google Shape;22126;p17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27" name="Google Shape;22127;p17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2128" name="Google Shape;22128;p17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22129" name="Google Shape;22129;p178"/>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549"/>
              </a:srgbClr>
            </a:outerShdw>
          </a:effectLst>
        </p:spPr>
        <p:txBody>
          <a:bodyPr/>
          <a:lstStyle/>
          <a:p>
            <a:endParaRPr lang="en-US"/>
          </a:p>
        </p:txBody>
      </p:sp>
      <p:sp>
        <p:nvSpPr>
          <p:cNvPr id="22130" name="Google Shape;22130;p17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3288"/>
        <p:cNvGrpSpPr/>
        <p:nvPr/>
      </p:nvGrpSpPr>
      <p:grpSpPr>
        <a:xfrm>
          <a:off x="0" y="0"/>
          <a:ext cx="0" cy="0"/>
          <a:chOff x="0" y="0"/>
          <a:chExt cx="0" cy="0"/>
        </a:xfrm>
      </p:grpSpPr>
      <p:sp>
        <p:nvSpPr>
          <p:cNvPr id="3289" name="Google Shape;3289;p67"/>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0" name="Google Shape;3290;p6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291" name="Google Shape;3291;p67"/>
          <p:cNvGrpSpPr/>
          <p:nvPr/>
        </p:nvGrpSpPr>
        <p:grpSpPr>
          <a:xfrm>
            <a:off x="1714562" y="2858830"/>
            <a:ext cx="3825196" cy="1089543"/>
            <a:chOff x="238125" y="1822850"/>
            <a:chExt cx="7080200" cy="2016675"/>
          </a:xfrm>
        </p:grpSpPr>
        <p:sp>
          <p:nvSpPr>
            <p:cNvPr id="3292" name="Google Shape;3292;p6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3" name="Google Shape;3293;p6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4" name="Google Shape;3294;p6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5" name="Google Shape;3295;p6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6" name="Google Shape;3296;p6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7" name="Google Shape;3297;p6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3298" name="Google Shape;3298;p6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3299" name="Google Shape;3299;p67"/>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3300" name="Google Shape;3300;p67"/>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3305"/>
        <p:cNvGrpSpPr/>
        <p:nvPr/>
      </p:nvGrpSpPr>
      <p:grpSpPr>
        <a:xfrm>
          <a:off x="0" y="0"/>
          <a:ext cx="0" cy="0"/>
          <a:chOff x="0" y="0"/>
          <a:chExt cx="0" cy="0"/>
        </a:xfrm>
      </p:grpSpPr>
      <p:sp>
        <p:nvSpPr>
          <p:cNvPr id="3306" name="Google Shape;3306;p19"/>
          <p:cNvSpPr txBox="1">
            <a:spLocks noGrp="1"/>
          </p:cNvSpPr>
          <p:nvPr>
            <p:ph type="title"/>
          </p:nvPr>
        </p:nvSpPr>
        <p:spPr>
          <a:xfrm>
            <a:off x="545903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307" name="Google Shape;3307;p1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308" name="Google Shape;3308;p19"/>
          <p:cNvGrpSpPr/>
          <p:nvPr/>
        </p:nvGrpSpPr>
        <p:grpSpPr>
          <a:xfrm>
            <a:off x="10721566" y="6371463"/>
            <a:ext cx="797703" cy="227212"/>
            <a:chOff x="238125" y="1822850"/>
            <a:chExt cx="7080200" cy="2016675"/>
          </a:xfrm>
        </p:grpSpPr>
        <p:sp>
          <p:nvSpPr>
            <p:cNvPr id="3309" name="Google Shape;3309;p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0" name="Google Shape;3310;p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1" name="Google Shape;3311;p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2" name="Google Shape;3312;p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3" name="Google Shape;3313;p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4" name="Google Shape;3314;p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5" name="Google Shape;3315;p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3316" name="Google Shape;3316;p19"/>
          <p:cNvSpPr/>
          <p:nvPr/>
        </p:nvSpPr>
        <p:spPr>
          <a:xfrm>
            <a:off x="0" y="0"/>
            <a:ext cx="2286000" cy="22860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7" name="Google Shape;3317;p19"/>
          <p:cNvSpPr/>
          <p:nvPr/>
        </p:nvSpPr>
        <p:spPr>
          <a:xfrm>
            <a:off x="2286001" y="0"/>
            <a:ext cx="2286000" cy="2286000"/>
          </a:xfrm>
          <a:prstGeom prst="rect">
            <a:avLst/>
          </a:prstGeom>
          <a:solidFill>
            <a:srgbClr val="E4F5FD"/>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18" name="Google Shape;3318;p19"/>
          <p:cNvSpPr/>
          <p:nvPr/>
        </p:nvSpPr>
        <p:spPr>
          <a:xfrm>
            <a:off x="2286001" y="2286000"/>
            <a:ext cx="2286000" cy="45720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pic>
        <p:nvPicPr>
          <p:cNvPr id="3319" name="Google Shape;3319;p19"/>
          <p:cNvPicPr preferRelativeResize="0"/>
          <p:nvPr/>
        </p:nvPicPr>
        <p:blipFill rotWithShape="1">
          <a:blip r:embed="rId2">
            <a:alphaModFix/>
          </a:blip>
          <a:srcRect r="33302"/>
          <a:stretch/>
        </p:blipFill>
        <p:spPr>
          <a:xfrm>
            <a:off x="0" y="0"/>
            <a:ext cx="2286000" cy="2286000"/>
          </a:xfrm>
          <a:prstGeom prst="ellipse">
            <a:avLst/>
          </a:prstGeom>
          <a:noFill/>
          <a:ln>
            <a:noFill/>
          </a:ln>
        </p:spPr>
      </p:pic>
      <p:pic>
        <p:nvPicPr>
          <p:cNvPr id="3320" name="Google Shape;3320;p19"/>
          <p:cNvPicPr preferRelativeResize="0"/>
          <p:nvPr/>
        </p:nvPicPr>
        <p:blipFill rotWithShape="1">
          <a:blip r:embed="rId3">
            <a:alphaModFix/>
          </a:blip>
          <a:srcRect/>
          <a:stretch/>
        </p:blipFill>
        <p:spPr>
          <a:xfrm>
            <a:off x="2285997" y="2276249"/>
            <a:ext cx="2285999" cy="4581753"/>
          </a:xfrm>
          <a:prstGeom prst="rect">
            <a:avLst/>
          </a:prstGeom>
          <a:noFill/>
          <a:ln>
            <a:noFill/>
          </a:ln>
        </p:spPr>
      </p:pic>
      <p:sp>
        <p:nvSpPr>
          <p:cNvPr id="3321" name="Google Shape;3321;p19"/>
          <p:cNvSpPr txBox="1">
            <a:spLocks noGrp="1"/>
          </p:cNvSpPr>
          <p:nvPr>
            <p:ph type="subTitle" idx="1"/>
          </p:nvPr>
        </p:nvSpPr>
        <p:spPr>
          <a:xfrm>
            <a:off x="5458900"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3322" name="Google Shape;3322;p19"/>
          <p:cNvPicPr preferRelativeResize="0"/>
          <p:nvPr/>
        </p:nvPicPr>
        <p:blipFill rotWithShape="1">
          <a:blip r:embed="rId4">
            <a:alphaModFix/>
          </a:blip>
          <a:srcRect l="25608" r="15303"/>
          <a:stretch/>
        </p:blipFill>
        <p:spPr>
          <a:xfrm>
            <a:off x="-100" y="4572000"/>
            <a:ext cx="2286203" cy="2286000"/>
          </a:xfrm>
          <a:prstGeom prst="rect">
            <a:avLst/>
          </a:prstGeom>
          <a:noFill/>
          <a:ln>
            <a:noFill/>
          </a:ln>
        </p:spPr>
      </p:pic>
      <p:grpSp>
        <p:nvGrpSpPr>
          <p:cNvPr id="3323" name="Google Shape;3323;p19"/>
          <p:cNvGrpSpPr/>
          <p:nvPr/>
        </p:nvGrpSpPr>
        <p:grpSpPr>
          <a:xfrm>
            <a:off x="-155" y="2286347"/>
            <a:ext cx="2286329" cy="2285291"/>
            <a:chOff x="1189450" y="238125"/>
            <a:chExt cx="5177375" cy="5175025"/>
          </a:xfrm>
        </p:grpSpPr>
        <p:sp>
          <p:nvSpPr>
            <p:cNvPr id="3324" name="Google Shape;3324;p1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5" name="Google Shape;3325;p1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6" name="Google Shape;3326;p1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7" name="Google Shape;3327;p1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8" name="Google Shape;3328;p1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29" name="Google Shape;3329;p1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0" name="Google Shape;3330;p1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1" name="Google Shape;3331;p1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2" name="Google Shape;3332;p1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3" name="Google Shape;3333;p1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4" name="Google Shape;3334;p1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5" name="Google Shape;3335;p1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6" name="Google Shape;3336;p1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7" name="Google Shape;3337;p1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8" name="Google Shape;3338;p1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39" name="Google Shape;3339;p1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0" name="Google Shape;3340;p1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1" name="Google Shape;3341;p1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2" name="Google Shape;3342;p1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3" name="Google Shape;3343;p1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4" name="Google Shape;3344;p1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5" name="Google Shape;3345;p1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6" name="Google Shape;3346;p1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7" name="Google Shape;3347;p1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8" name="Google Shape;3348;p1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49" name="Google Shape;3349;p1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0" name="Google Shape;3350;p1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1" name="Google Shape;3351;p1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2" name="Google Shape;3352;p1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3" name="Google Shape;3353;p1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4" name="Google Shape;3354;p1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5" name="Google Shape;3355;p1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6" name="Google Shape;3356;p1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7" name="Google Shape;3357;p1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8" name="Google Shape;3358;p1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59" name="Google Shape;3359;p1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0" name="Google Shape;3360;p1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1" name="Google Shape;3361;p1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2" name="Google Shape;3362;p1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3" name="Google Shape;3363;p1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4" name="Google Shape;3364;p1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5" name="Google Shape;3365;p1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6" name="Google Shape;3366;p1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7" name="Google Shape;3367;p1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8" name="Google Shape;3368;p1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69" name="Google Shape;3369;p1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0" name="Google Shape;3370;p1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1" name="Google Shape;3371;p1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2" name="Google Shape;3372;p1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3" name="Google Shape;3373;p1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4" name="Google Shape;3374;p1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5" name="Google Shape;3375;p1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6" name="Google Shape;3376;p1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7" name="Google Shape;3377;p1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8" name="Google Shape;3378;p1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79" name="Google Shape;3379;p1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0" name="Google Shape;3380;p1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1" name="Google Shape;3381;p1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2" name="Google Shape;3382;p1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3" name="Google Shape;3383;p1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4" name="Google Shape;3384;p1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5" name="Google Shape;3385;p1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6" name="Google Shape;3386;p1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7" name="Google Shape;3387;p1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8" name="Google Shape;3388;p1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89" name="Google Shape;3389;p1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0" name="Google Shape;3390;p1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1" name="Google Shape;3391;p1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2" name="Google Shape;3392;p1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3" name="Google Shape;3393;p1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4" name="Google Shape;3394;p1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5" name="Google Shape;3395;p1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6" name="Google Shape;3396;p1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7" name="Google Shape;3397;p1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8" name="Google Shape;3398;p1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399" name="Google Shape;3399;p1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0" name="Google Shape;3400;p1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1" name="Google Shape;3401;p1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2" name="Google Shape;3402;p1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3" name="Google Shape;3403;p1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4" name="Google Shape;3404;p1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5" name="Google Shape;3405;p1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6" name="Google Shape;3406;p1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7" name="Google Shape;3407;p1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8" name="Google Shape;3408;p1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09" name="Google Shape;3409;p1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0" name="Google Shape;3410;p1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1" name="Google Shape;3411;p1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2" name="Google Shape;3412;p1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3" name="Google Shape;3413;p1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4" name="Google Shape;3414;p1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5" name="Google Shape;3415;p1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6" name="Google Shape;3416;p1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7" name="Google Shape;3417;p1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8" name="Google Shape;3418;p1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19" name="Google Shape;3419;p1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0" name="Google Shape;3420;p1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1" name="Google Shape;3421;p1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2" name="Google Shape;3422;p1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3" name="Google Shape;3423;p1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4" name="Google Shape;3424;p1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5" name="Google Shape;3425;p1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6" name="Google Shape;3426;p1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7" name="Google Shape;3427;p1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8" name="Google Shape;3428;p1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29" name="Google Shape;3429;p1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0" name="Google Shape;3430;p1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1" name="Google Shape;3431;p1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2" name="Google Shape;3432;p1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3" name="Google Shape;3433;p1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4" name="Google Shape;3434;p1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5" name="Google Shape;3435;p1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6" name="Google Shape;3436;p1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7" name="Google Shape;3437;p1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8" name="Google Shape;3438;p1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39" name="Google Shape;3439;p1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0" name="Google Shape;3440;p1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1" name="Google Shape;3441;p1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2" name="Google Shape;3442;p1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3" name="Google Shape;3443;p1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4" name="Google Shape;3444;p1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5" name="Google Shape;3445;p1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6" name="Google Shape;3446;p1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7" name="Google Shape;3447;p1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8" name="Google Shape;3448;p1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49" name="Google Shape;3449;p1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0" name="Google Shape;3450;p1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1" name="Google Shape;3451;p1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2" name="Google Shape;3452;p1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3" name="Google Shape;3453;p1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4" name="Google Shape;3454;p1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5" name="Google Shape;3455;p1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6" name="Google Shape;3456;p1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7" name="Google Shape;3457;p1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8" name="Google Shape;3458;p1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59" name="Google Shape;3459;p1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0" name="Google Shape;3460;p1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1" name="Google Shape;3461;p1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2" name="Google Shape;3462;p1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3" name="Google Shape;3463;p1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4" name="Google Shape;3464;p1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5" name="Google Shape;3465;p1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6" name="Google Shape;3466;p1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7" name="Google Shape;3467;p1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8" name="Google Shape;3468;p1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69" name="Google Shape;3469;p1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0" name="Google Shape;3470;p1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1" name="Google Shape;3471;p1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2" name="Google Shape;3472;p1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3" name="Google Shape;3473;p1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4" name="Google Shape;3474;p1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5" name="Google Shape;3475;p1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6" name="Google Shape;3476;p1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7" name="Google Shape;3477;p1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8" name="Google Shape;3478;p1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79" name="Google Shape;3479;p1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0" name="Google Shape;3480;p1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1" name="Google Shape;3481;p1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2" name="Google Shape;3482;p1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3" name="Google Shape;3483;p1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4" name="Google Shape;3484;p1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5" name="Google Shape;3485;p1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6" name="Google Shape;3486;p1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7" name="Google Shape;3487;p1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8" name="Google Shape;3488;p1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89" name="Google Shape;3489;p1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0" name="Google Shape;3490;p1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1" name="Google Shape;3491;p1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2" name="Google Shape;3492;p1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3" name="Google Shape;3493;p1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4" name="Google Shape;3494;p1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5" name="Google Shape;3495;p1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6" name="Google Shape;3496;p1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7" name="Google Shape;3497;p1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8" name="Google Shape;3498;p1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499" name="Google Shape;3499;p1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0" name="Google Shape;3500;p1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1" name="Google Shape;3501;p1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2" name="Google Shape;3502;p1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3" name="Google Shape;3503;p1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4" name="Google Shape;3504;p1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5" name="Google Shape;3505;p1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6" name="Google Shape;3506;p1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7" name="Google Shape;3507;p1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8" name="Google Shape;3508;p1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09" name="Google Shape;3509;p1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0" name="Google Shape;3510;p1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1" name="Google Shape;3511;p1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2" name="Google Shape;3512;p1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3" name="Google Shape;3513;p1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4" name="Google Shape;3514;p1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5" name="Google Shape;3515;p1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6" name="Google Shape;3516;p1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7" name="Google Shape;3517;p1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8" name="Google Shape;3518;p1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19" name="Google Shape;3519;p1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0" name="Google Shape;3520;p1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1" name="Google Shape;3521;p1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2" name="Google Shape;3522;p1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3" name="Google Shape;3523;p1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4" name="Google Shape;3524;p1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5" name="Google Shape;3525;p1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6" name="Google Shape;3526;p1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7" name="Google Shape;3527;p1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8" name="Google Shape;3528;p1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29" name="Google Shape;3529;p1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0" name="Google Shape;3530;p1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1" name="Google Shape;3531;p1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2" name="Google Shape;3532;p1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3" name="Google Shape;3533;p1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4" name="Google Shape;3534;p1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5" name="Google Shape;3535;p1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6" name="Google Shape;3536;p1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7" name="Google Shape;3537;p1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8" name="Google Shape;3538;p1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39" name="Google Shape;3539;p1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0" name="Google Shape;3540;p1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1" name="Google Shape;3541;p1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2" name="Google Shape;3542;p1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3" name="Google Shape;3543;p1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4" name="Google Shape;3544;p1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5" name="Google Shape;3545;p1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6" name="Google Shape;3546;p1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7" name="Google Shape;3547;p1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8" name="Google Shape;3548;p1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49" name="Google Shape;3549;p1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0" name="Google Shape;3550;p1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1" name="Google Shape;3551;p1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2" name="Google Shape;3552;p1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3" name="Google Shape;3553;p1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4" name="Google Shape;3554;p1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5" name="Google Shape;3555;p1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6" name="Google Shape;3556;p1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7" name="Google Shape;3557;p1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8" name="Google Shape;3558;p1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59" name="Google Shape;3559;p1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0" name="Google Shape;3560;p1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1" name="Google Shape;3561;p1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2" name="Google Shape;3562;p1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3" name="Google Shape;3563;p1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4" name="Google Shape;3564;p1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5" name="Google Shape;3565;p1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6" name="Google Shape;3566;p1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7" name="Google Shape;3567;p1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8" name="Google Shape;3568;p1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69" name="Google Shape;3569;p1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0" name="Google Shape;3570;p1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1" name="Google Shape;3571;p1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2" name="Google Shape;3572;p1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3" name="Google Shape;3573;p1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4" name="Google Shape;3574;p1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5" name="Google Shape;3575;p1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6" name="Google Shape;3576;p1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7" name="Google Shape;3577;p1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8" name="Google Shape;3578;p1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79" name="Google Shape;3579;p1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0" name="Google Shape;3580;p1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1" name="Google Shape;3581;p1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2" name="Google Shape;3582;p1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3" name="Google Shape;3583;p1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4" name="Google Shape;3584;p1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5" name="Google Shape;3585;p1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6" name="Google Shape;3586;p1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7" name="Google Shape;3587;p1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8" name="Google Shape;3588;p1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89" name="Google Shape;3589;p1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0" name="Google Shape;3590;p1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1" name="Google Shape;3591;p1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2" name="Google Shape;3592;p1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3" name="Google Shape;3593;p1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4" name="Google Shape;3594;p1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5" name="Google Shape;3595;p1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6" name="Google Shape;3596;p1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7" name="Google Shape;3597;p1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8" name="Google Shape;3598;p1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599" name="Google Shape;3599;p1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0" name="Google Shape;3600;p1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1" name="Google Shape;3601;p1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2" name="Google Shape;3602;p1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3" name="Google Shape;3603;p1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4" name="Google Shape;3604;p1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5" name="Google Shape;3605;p1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6" name="Google Shape;3606;p1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7" name="Google Shape;3607;p1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8" name="Google Shape;3608;p1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09" name="Google Shape;3609;p1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0" name="Google Shape;3610;p1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1" name="Google Shape;3611;p1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2" name="Google Shape;3612;p1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3" name="Google Shape;3613;p1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4" name="Google Shape;3614;p1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5" name="Google Shape;3615;p1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6" name="Google Shape;3616;p1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7" name="Google Shape;3617;p1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8" name="Google Shape;3618;p1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19" name="Google Shape;3619;p1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0" name="Google Shape;3620;p1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1" name="Google Shape;3621;p1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2" name="Google Shape;3622;p1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3" name="Google Shape;3623;p1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4" name="Google Shape;3624;p1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5" name="Google Shape;3625;p1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6" name="Google Shape;3626;p1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7" name="Google Shape;3627;p1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8" name="Google Shape;3628;p1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29" name="Google Shape;3629;p1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0" name="Google Shape;3630;p1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1" name="Google Shape;3631;p1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2" name="Google Shape;3632;p1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3" name="Google Shape;3633;p1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4" name="Google Shape;3634;p1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5" name="Google Shape;3635;p1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6" name="Google Shape;3636;p1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7" name="Google Shape;3637;p1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8" name="Google Shape;3638;p1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39" name="Google Shape;3639;p1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0" name="Google Shape;3640;p1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1" name="Google Shape;3641;p1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2" name="Google Shape;3642;p1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3" name="Google Shape;3643;p1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4" name="Google Shape;3644;p1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5" name="Google Shape;3645;p1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6" name="Google Shape;3646;p1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7" name="Google Shape;3647;p1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8" name="Google Shape;3648;p1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49" name="Google Shape;3649;p1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0" name="Google Shape;3650;p1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1" name="Google Shape;3651;p1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2" name="Google Shape;3652;p1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3" name="Google Shape;3653;p1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4" name="Google Shape;3654;p1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5" name="Google Shape;3655;p1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6" name="Google Shape;3656;p1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7" name="Google Shape;3657;p1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8" name="Google Shape;3658;p1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59" name="Google Shape;3659;p1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0" name="Google Shape;3660;p1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1" name="Google Shape;3661;p1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2" name="Google Shape;3662;p1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3" name="Google Shape;3663;p1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4" name="Google Shape;3664;p1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5" name="Google Shape;3665;p1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6" name="Google Shape;3666;p1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7" name="Google Shape;3667;p1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8" name="Google Shape;3668;p1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69" name="Google Shape;3669;p1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0" name="Google Shape;3670;p1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1" name="Google Shape;3671;p1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2" name="Google Shape;3672;p1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3" name="Google Shape;3673;p1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4" name="Google Shape;3674;p1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5" name="Google Shape;3675;p1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6" name="Google Shape;3676;p1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7" name="Google Shape;3677;p1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8" name="Google Shape;3678;p1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79" name="Google Shape;3679;p1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0" name="Google Shape;3680;p1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1" name="Google Shape;3681;p1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2" name="Google Shape;3682;p1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3" name="Google Shape;3683;p1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4" name="Google Shape;3684;p1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5" name="Google Shape;3685;p1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6" name="Google Shape;3686;p1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7" name="Google Shape;3687;p1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8" name="Google Shape;3688;p1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89" name="Google Shape;3689;p1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0" name="Google Shape;3690;p1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1" name="Google Shape;3691;p1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2" name="Google Shape;3692;p1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3" name="Google Shape;3693;p1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4" name="Google Shape;3694;p1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5" name="Google Shape;3695;p1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6" name="Google Shape;3696;p1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7" name="Google Shape;3697;p1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8" name="Google Shape;3698;p1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699" name="Google Shape;3699;p1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0" name="Google Shape;3700;p1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1" name="Google Shape;3701;p1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2" name="Google Shape;3702;p1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3" name="Google Shape;3703;p1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4" name="Google Shape;3704;p1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5" name="Google Shape;3705;p1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6" name="Google Shape;3706;p1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7" name="Google Shape;3707;p1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8" name="Google Shape;3708;p1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09" name="Google Shape;3709;p1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0" name="Google Shape;3710;p1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1" name="Google Shape;3711;p1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2" name="Google Shape;3712;p1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3" name="Google Shape;3713;p1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4" name="Google Shape;3714;p1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5" name="Google Shape;3715;p1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6" name="Google Shape;3716;p1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7" name="Google Shape;3717;p1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8" name="Google Shape;3718;p1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19" name="Google Shape;3719;p1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0" name="Google Shape;3720;p1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1" name="Google Shape;3721;p1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2" name="Google Shape;3722;p1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3" name="Google Shape;3723;p1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4" name="Google Shape;3724;p1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5" name="Google Shape;3725;p1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6" name="Google Shape;3726;p1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7" name="Google Shape;3727;p1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8" name="Google Shape;3728;p1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29" name="Google Shape;3729;p1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0" name="Google Shape;3730;p1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1" name="Google Shape;3731;p1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2" name="Google Shape;3732;p1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3" name="Google Shape;3733;p1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4" name="Google Shape;3734;p1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5" name="Google Shape;3735;p1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6" name="Google Shape;3736;p1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7" name="Google Shape;3737;p1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8" name="Google Shape;3738;p1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39" name="Google Shape;3739;p1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0" name="Google Shape;3740;p1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1" name="Google Shape;3741;p1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2" name="Google Shape;3742;p1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3" name="Google Shape;3743;p1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4" name="Google Shape;3744;p1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5" name="Google Shape;3745;p1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6" name="Google Shape;3746;p1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7" name="Google Shape;3747;p1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8" name="Google Shape;3748;p1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49" name="Google Shape;3749;p1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0" name="Google Shape;3750;p1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1" name="Google Shape;3751;p1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2" name="Google Shape;3752;p1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3" name="Google Shape;3753;p1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4" name="Google Shape;3754;p1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5" name="Google Shape;3755;p1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6" name="Google Shape;3756;p1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7" name="Google Shape;3757;p1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8" name="Google Shape;3758;p1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59" name="Google Shape;3759;p1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0" name="Google Shape;3760;p1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1" name="Google Shape;3761;p1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2" name="Google Shape;3762;p1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3" name="Google Shape;3763;p1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4" name="Google Shape;3764;p1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5" name="Google Shape;3765;p1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6" name="Google Shape;3766;p1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7" name="Google Shape;3767;p1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8" name="Google Shape;3768;p1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69" name="Google Shape;3769;p1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0" name="Google Shape;3770;p1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1" name="Google Shape;3771;p1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2" name="Google Shape;3772;p1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3" name="Google Shape;3773;p1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4" name="Google Shape;3774;p1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5" name="Google Shape;3775;p1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6" name="Google Shape;3776;p1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7" name="Google Shape;3777;p1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8" name="Google Shape;3778;p1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79" name="Google Shape;3779;p1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0" name="Google Shape;3780;p1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1" name="Google Shape;3781;p1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2" name="Google Shape;3782;p1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3" name="Google Shape;3783;p1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4" name="Google Shape;3784;p1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5" name="Google Shape;3785;p1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6" name="Google Shape;3786;p1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7" name="Google Shape;3787;p1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8" name="Google Shape;3788;p1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89" name="Google Shape;3789;p1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0" name="Google Shape;3790;p1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1" name="Google Shape;3791;p1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2" name="Google Shape;3792;p1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3" name="Google Shape;3793;p1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4" name="Google Shape;3794;p1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5" name="Google Shape;3795;p1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6" name="Google Shape;3796;p1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7" name="Google Shape;3797;p1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8" name="Google Shape;3798;p1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799" name="Google Shape;3799;p1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0" name="Google Shape;3800;p1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1" name="Google Shape;3801;p1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2" name="Google Shape;3802;p1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3" name="Google Shape;3803;p1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4" name="Google Shape;3804;p1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5" name="Google Shape;3805;p1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6" name="Google Shape;3806;p1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7" name="Google Shape;3807;p1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8" name="Google Shape;3808;p1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09" name="Google Shape;3809;p1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0" name="Google Shape;3810;p1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1" name="Google Shape;3811;p1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2" name="Google Shape;3812;p1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3" name="Google Shape;3813;p1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4" name="Google Shape;3814;p1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5" name="Google Shape;3815;p1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6" name="Google Shape;3816;p1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7" name="Google Shape;3817;p1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8" name="Google Shape;3818;p1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19" name="Google Shape;3819;p1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0" name="Google Shape;3820;p1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1" name="Google Shape;3821;p1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2" name="Google Shape;3822;p1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3" name="Google Shape;3823;p1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4" name="Google Shape;3824;p1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5" name="Google Shape;3825;p1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6" name="Google Shape;3826;p1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7" name="Google Shape;3827;p1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8" name="Google Shape;3828;p1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29" name="Google Shape;3829;p1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0" name="Google Shape;3830;p1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1" name="Google Shape;3831;p1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2" name="Google Shape;3832;p1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3" name="Google Shape;3833;p1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4" name="Google Shape;3834;p1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5" name="Google Shape;3835;p1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6" name="Google Shape;3836;p1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7" name="Google Shape;3837;p1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8" name="Google Shape;3838;p1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39" name="Google Shape;3839;p1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0" name="Google Shape;3840;p1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1" name="Google Shape;3841;p1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2" name="Google Shape;3842;p1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3" name="Google Shape;3843;p1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4" name="Google Shape;3844;p1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5" name="Google Shape;3845;p1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6" name="Google Shape;3846;p1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7" name="Google Shape;3847;p1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8" name="Google Shape;3848;p1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49" name="Google Shape;3849;p1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0" name="Google Shape;3850;p1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1" name="Google Shape;3851;p1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2" name="Google Shape;3852;p1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3" name="Google Shape;3853;p1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4" name="Google Shape;3854;p1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5" name="Google Shape;3855;p1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6" name="Google Shape;3856;p1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7" name="Google Shape;3857;p1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8" name="Google Shape;3858;p1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59" name="Google Shape;3859;p1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0" name="Google Shape;3860;p1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1" name="Google Shape;3861;p1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2" name="Google Shape;3862;p1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3" name="Google Shape;3863;p1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4" name="Google Shape;3864;p1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5" name="Google Shape;3865;p1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6" name="Google Shape;3866;p1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7" name="Google Shape;3867;p1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8" name="Google Shape;3868;p1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69" name="Google Shape;3869;p1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0" name="Google Shape;3870;p1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1" name="Google Shape;3871;p1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2" name="Google Shape;3872;p1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3" name="Google Shape;3873;p1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4" name="Google Shape;3874;p1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5" name="Google Shape;3875;p1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6" name="Google Shape;3876;p1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7" name="Google Shape;3877;p1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8" name="Google Shape;3878;p1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79" name="Google Shape;3879;p1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0" name="Google Shape;3880;p1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1" name="Google Shape;3881;p1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2" name="Google Shape;3882;p1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3" name="Google Shape;3883;p1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4" name="Google Shape;3884;p1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5" name="Google Shape;3885;p1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6" name="Google Shape;3886;p1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7" name="Google Shape;3887;p1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8" name="Google Shape;3888;p1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89" name="Google Shape;3889;p1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90" name="Google Shape;3890;p1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91" name="Google Shape;3891;p1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3892" name="Google Shape;3892;p19"/>
          <p:cNvSpPr txBox="1"/>
          <p:nvPr/>
        </p:nvSpPr>
        <p:spPr>
          <a:xfrm>
            <a:off x="5459033"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3893"/>
        <p:cNvGrpSpPr/>
        <p:nvPr/>
      </p:nvGrpSpPr>
      <p:grpSpPr>
        <a:xfrm>
          <a:off x="0" y="0"/>
          <a:ext cx="0" cy="0"/>
          <a:chOff x="0" y="0"/>
          <a:chExt cx="0" cy="0"/>
        </a:xfrm>
      </p:grpSpPr>
      <p:sp>
        <p:nvSpPr>
          <p:cNvPr id="3894" name="Google Shape;3894;p68"/>
          <p:cNvSpPr txBox="1">
            <a:spLocks noGrp="1"/>
          </p:cNvSpPr>
          <p:nvPr>
            <p:ph type="ctrTitle"/>
          </p:nvPr>
        </p:nvSpPr>
        <p:spPr>
          <a:xfrm>
            <a:off x="415600" y="969167"/>
            <a:ext cx="62888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3895" name="Google Shape;3895;p68"/>
          <p:cNvSpPr txBox="1">
            <a:spLocks noGrp="1"/>
          </p:cNvSpPr>
          <p:nvPr>
            <p:ph type="subTitle" idx="1"/>
          </p:nvPr>
        </p:nvSpPr>
        <p:spPr>
          <a:xfrm>
            <a:off x="415600" y="3755233"/>
            <a:ext cx="62888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3896" name="Google Shape;3896;p68"/>
          <p:cNvGrpSpPr/>
          <p:nvPr/>
        </p:nvGrpSpPr>
        <p:grpSpPr>
          <a:xfrm>
            <a:off x="10444161" y="6086020"/>
            <a:ext cx="1368839" cy="389891"/>
            <a:chOff x="238125" y="1822850"/>
            <a:chExt cx="7080200" cy="2016675"/>
          </a:xfrm>
        </p:grpSpPr>
        <p:sp>
          <p:nvSpPr>
            <p:cNvPr id="3897" name="Google Shape;3897;p6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98" name="Google Shape;3898;p6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899" name="Google Shape;3899;p6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0" name="Google Shape;3900;p6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1" name="Google Shape;3901;p6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2" name="Google Shape;3902;p6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3" name="Google Shape;3903;p6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3904"/>
        <p:cNvGrpSpPr/>
        <p:nvPr/>
      </p:nvGrpSpPr>
      <p:grpSpPr>
        <a:xfrm>
          <a:off x="0" y="0"/>
          <a:ext cx="0" cy="0"/>
          <a:chOff x="0" y="0"/>
          <a:chExt cx="0" cy="0"/>
        </a:xfrm>
      </p:grpSpPr>
      <p:sp>
        <p:nvSpPr>
          <p:cNvPr id="3905" name="Google Shape;3905;p69"/>
          <p:cNvSpPr/>
          <p:nvPr/>
        </p:nvSpPr>
        <p:spPr>
          <a:xfrm>
            <a:off x="0" y="0"/>
            <a:ext cx="8546800" cy="6858000"/>
          </a:xfrm>
          <a:prstGeom prst="homePlate">
            <a:avLst>
              <a:gd name="adj" fmla="val 39813"/>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06" name="Google Shape;3906;p69"/>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3907" name="Google Shape;3907;p69"/>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3908" name="Google Shape;3908;p69"/>
          <p:cNvGrpSpPr/>
          <p:nvPr/>
        </p:nvGrpSpPr>
        <p:grpSpPr>
          <a:xfrm>
            <a:off x="10444161" y="6086020"/>
            <a:ext cx="1368839" cy="389891"/>
            <a:chOff x="238125" y="1822850"/>
            <a:chExt cx="7080200" cy="2016675"/>
          </a:xfrm>
        </p:grpSpPr>
        <p:sp>
          <p:nvSpPr>
            <p:cNvPr id="3909" name="Google Shape;3909;p6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0" name="Google Shape;3910;p6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1" name="Google Shape;3911;p6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2" name="Google Shape;3912;p6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3" name="Google Shape;3913;p6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4" name="Google Shape;3914;p6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15" name="Google Shape;3915;p6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3916"/>
        <p:cNvGrpSpPr/>
        <p:nvPr/>
      </p:nvGrpSpPr>
      <p:grpSpPr>
        <a:xfrm>
          <a:off x="0" y="0"/>
          <a:ext cx="0" cy="0"/>
          <a:chOff x="0" y="0"/>
          <a:chExt cx="0" cy="0"/>
        </a:xfrm>
      </p:grpSpPr>
      <p:sp>
        <p:nvSpPr>
          <p:cNvPr id="3917" name="Google Shape;3917;p70"/>
          <p:cNvSpPr txBox="1">
            <a:spLocks noGrp="1"/>
          </p:cNvSpPr>
          <p:nvPr>
            <p:ph type="ctrTitle"/>
          </p:nvPr>
        </p:nvSpPr>
        <p:spPr>
          <a:xfrm>
            <a:off x="415600" y="2639035"/>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3918" name="Google Shape;3918;p70"/>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3919" name="Google Shape;3919;p70"/>
          <p:cNvGrpSpPr/>
          <p:nvPr/>
        </p:nvGrpSpPr>
        <p:grpSpPr>
          <a:xfrm>
            <a:off x="606669" y="535881"/>
            <a:ext cx="1211187" cy="344985"/>
            <a:chOff x="238125" y="1822850"/>
            <a:chExt cx="7080200" cy="2016675"/>
          </a:xfrm>
        </p:grpSpPr>
        <p:sp>
          <p:nvSpPr>
            <p:cNvPr id="3920" name="Google Shape;3920;p7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1" name="Google Shape;3921;p7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2" name="Google Shape;3922;p7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3" name="Google Shape;3923;p7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4" name="Google Shape;3924;p7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5" name="Google Shape;3925;p7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26" name="Google Shape;3926;p7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3927" name="Google Shape;3927;p70"/>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3928"/>
        <p:cNvGrpSpPr/>
        <p:nvPr/>
      </p:nvGrpSpPr>
      <p:grpSpPr>
        <a:xfrm>
          <a:off x="0" y="0"/>
          <a:ext cx="0" cy="0"/>
          <a:chOff x="0" y="0"/>
          <a:chExt cx="0" cy="0"/>
        </a:xfrm>
      </p:grpSpPr>
      <p:sp>
        <p:nvSpPr>
          <p:cNvPr id="3929" name="Google Shape;3929;p71"/>
          <p:cNvSpPr txBox="1">
            <a:spLocks noGrp="1"/>
          </p:cNvSpPr>
          <p:nvPr>
            <p:ph type="ctrTitle"/>
          </p:nvPr>
        </p:nvSpPr>
        <p:spPr>
          <a:xfrm>
            <a:off x="415600" y="2639035"/>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3930" name="Google Shape;3930;p71"/>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3931" name="Google Shape;3931;p71"/>
          <p:cNvGrpSpPr/>
          <p:nvPr/>
        </p:nvGrpSpPr>
        <p:grpSpPr>
          <a:xfrm>
            <a:off x="606669" y="535881"/>
            <a:ext cx="1211187" cy="344985"/>
            <a:chOff x="238125" y="1822850"/>
            <a:chExt cx="7080200" cy="2016675"/>
          </a:xfrm>
        </p:grpSpPr>
        <p:sp>
          <p:nvSpPr>
            <p:cNvPr id="3932" name="Google Shape;3932;p7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3" name="Google Shape;3933;p7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4" name="Google Shape;3934;p7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5" name="Google Shape;3935;p7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6" name="Google Shape;3936;p7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7" name="Google Shape;3937;p7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38" name="Google Shape;3938;p7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3939" name="Google Shape;3939;p71"/>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3940"/>
        <p:cNvGrpSpPr/>
        <p:nvPr/>
      </p:nvGrpSpPr>
      <p:grpSpPr>
        <a:xfrm>
          <a:off x="0" y="0"/>
          <a:ext cx="0" cy="0"/>
          <a:chOff x="0" y="0"/>
          <a:chExt cx="0" cy="0"/>
        </a:xfrm>
      </p:grpSpPr>
      <p:sp>
        <p:nvSpPr>
          <p:cNvPr id="3941" name="Google Shape;3941;p72"/>
          <p:cNvSpPr/>
          <p:nvPr/>
        </p:nvSpPr>
        <p:spPr>
          <a:xfrm>
            <a:off x="0" y="0"/>
            <a:ext cx="12192000" cy="14392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3942" name="Google Shape;3942;p72"/>
          <p:cNvGrpSpPr/>
          <p:nvPr/>
        </p:nvGrpSpPr>
        <p:grpSpPr>
          <a:xfrm>
            <a:off x="3496869" y="4783272"/>
            <a:ext cx="3170067" cy="871709"/>
            <a:chOff x="2159414" y="3486447"/>
            <a:chExt cx="2606105" cy="720500"/>
          </a:xfrm>
        </p:grpSpPr>
        <p:grpSp>
          <p:nvGrpSpPr>
            <p:cNvPr id="3943" name="Google Shape;3943;p72"/>
            <p:cNvGrpSpPr/>
            <p:nvPr/>
          </p:nvGrpSpPr>
          <p:grpSpPr>
            <a:xfrm>
              <a:off x="2159414" y="3486447"/>
              <a:ext cx="2606105" cy="49200"/>
              <a:chOff x="2159414" y="3486447"/>
              <a:chExt cx="2606105" cy="49200"/>
            </a:xfrm>
          </p:grpSpPr>
          <p:sp>
            <p:nvSpPr>
              <p:cNvPr id="3944" name="Google Shape;3944;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5" name="Google Shape;3945;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6" name="Google Shape;3946;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7" name="Google Shape;3947;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8" name="Google Shape;3948;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49" name="Google Shape;3949;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0" name="Google Shape;3950;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1" name="Google Shape;3951;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2" name="Google Shape;3952;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3" name="Google Shape;3953;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4" name="Google Shape;3954;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5" name="Google Shape;3955;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6" name="Google Shape;3956;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7" name="Google Shape;3957;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8" name="Google Shape;3958;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59" name="Google Shape;3959;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3960" name="Google Shape;3960;p72"/>
            <p:cNvGrpSpPr/>
            <p:nvPr/>
          </p:nvGrpSpPr>
          <p:grpSpPr>
            <a:xfrm>
              <a:off x="2159414" y="3652838"/>
              <a:ext cx="2606105" cy="49200"/>
              <a:chOff x="2159414" y="3486447"/>
              <a:chExt cx="2606105" cy="49200"/>
            </a:xfrm>
          </p:grpSpPr>
          <p:sp>
            <p:nvSpPr>
              <p:cNvPr id="3961" name="Google Shape;3961;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2" name="Google Shape;3962;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3" name="Google Shape;3963;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4" name="Google Shape;3964;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5" name="Google Shape;3965;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6" name="Google Shape;3966;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7" name="Google Shape;3967;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8" name="Google Shape;3968;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69" name="Google Shape;3969;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0" name="Google Shape;3970;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1" name="Google Shape;3971;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2" name="Google Shape;3972;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3" name="Google Shape;3973;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4" name="Google Shape;3974;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5" name="Google Shape;3975;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6" name="Google Shape;3976;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3977" name="Google Shape;3977;p72"/>
            <p:cNvGrpSpPr/>
            <p:nvPr/>
          </p:nvGrpSpPr>
          <p:grpSpPr>
            <a:xfrm>
              <a:off x="2159414" y="3819188"/>
              <a:ext cx="2606105" cy="49200"/>
              <a:chOff x="2159414" y="3486447"/>
              <a:chExt cx="2606105" cy="49200"/>
            </a:xfrm>
          </p:grpSpPr>
          <p:sp>
            <p:nvSpPr>
              <p:cNvPr id="3978" name="Google Shape;3978;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79" name="Google Shape;3979;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0" name="Google Shape;3980;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1" name="Google Shape;3981;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2" name="Google Shape;3982;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3" name="Google Shape;3983;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4" name="Google Shape;3984;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5" name="Google Shape;3985;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6" name="Google Shape;3986;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7" name="Google Shape;3987;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8" name="Google Shape;3988;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89" name="Google Shape;3989;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0" name="Google Shape;3990;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1" name="Google Shape;3991;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2" name="Google Shape;3992;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3" name="Google Shape;3993;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3994" name="Google Shape;3994;p72"/>
            <p:cNvGrpSpPr/>
            <p:nvPr/>
          </p:nvGrpSpPr>
          <p:grpSpPr>
            <a:xfrm>
              <a:off x="2159414" y="3983540"/>
              <a:ext cx="2606105" cy="49200"/>
              <a:chOff x="2159414" y="3486447"/>
              <a:chExt cx="2606105" cy="49200"/>
            </a:xfrm>
          </p:grpSpPr>
          <p:sp>
            <p:nvSpPr>
              <p:cNvPr id="3995" name="Google Shape;3995;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6" name="Google Shape;3996;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7" name="Google Shape;3997;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8" name="Google Shape;3998;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3999" name="Google Shape;3999;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0" name="Google Shape;4000;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1" name="Google Shape;4001;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2" name="Google Shape;4002;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3" name="Google Shape;4003;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4" name="Google Shape;4004;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5" name="Google Shape;4005;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6" name="Google Shape;4006;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7" name="Google Shape;4007;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8" name="Google Shape;4008;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09" name="Google Shape;4009;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0" name="Google Shape;4010;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4011" name="Google Shape;4011;p72"/>
            <p:cNvGrpSpPr/>
            <p:nvPr/>
          </p:nvGrpSpPr>
          <p:grpSpPr>
            <a:xfrm>
              <a:off x="2159414" y="4157747"/>
              <a:ext cx="2606105" cy="49200"/>
              <a:chOff x="2159414" y="3486447"/>
              <a:chExt cx="2606105" cy="49200"/>
            </a:xfrm>
          </p:grpSpPr>
          <p:sp>
            <p:nvSpPr>
              <p:cNvPr id="4012" name="Google Shape;4012;p72"/>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3" name="Google Shape;4013;p72"/>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4" name="Google Shape;4014;p72"/>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5" name="Google Shape;4015;p72"/>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6" name="Google Shape;4016;p72"/>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7" name="Google Shape;4017;p72"/>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8" name="Google Shape;4018;p72"/>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19" name="Google Shape;4019;p72"/>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0" name="Google Shape;4020;p72"/>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1" name="Google Shape;4021;p72"/>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2" name="Google Shape;4022;p72"/>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3" name="Google Shape;4023;p72"/>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4" name="Google Shape;4024;p72"/>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5" name="Google Shape;4025;p72"/>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6" name="Google Shape;4026;p72"/>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27" name="Google Shape;4027;p72"/>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sp>
        <p:nvSpPr>
          <p:cNvPr id="4028" name="Google Shape;4028;p72"/>
          <p:cNvSpPr txBox="1">
            <a:spLocks noGrp="1"/>
          </p:cNvSpPr>
          <p:nvPr>
            <p:ph type="ctrTitle"/>
          </p:nvPr>
        </p:nvSpPr>
        <p:spPr>
          <a:xfrm>
            <a:off x="415600" y="26390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4029" name="Google Shape;4029;p72"/>
          <p:cNvSpPr txBox="1">
            <a:spLocks noGrp="1"/>
          </p:cNvSpPr>
          <p:nvPr>
            <p:ph type="subTitle" idx="1"/>
          </p:nvPr>
        </p:nvSpPr>
        <p:spPr>
          <a:xfrm>
            <a:off x="415600" y="2003000"/>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4030" name="Google Shape;4030;p72"/>
          <p:cNvGrpSpPr/>
          <p:nvPr/>
        </p:nvGrpSpPr>
        <p:grpSpPr>
          <a:xfrm>
            <a:off x="606669" y="535881"/>
            <a:ext cx="1211187" cy="344985"/>
            <a:chOff x="238125" y="1822850"/>
            <a:chExt cx="7080200" cy="2016675"/>
          </a:xfrm>
        </p:grpSpPr>
        <p:sp>
          <p:nvSpPr>
            <p:cNvPr id="4031" name="Google Shape;4031;p7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2" name="Google Shape;4032;p7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3" name="Google Shape;4033;p7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4" name="Google Shape;4034;p7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5" name="Google Shape;4035;p7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6" name="Google Shape;4036;p7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37" name="Google Shape;4037;p7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4038" name="Google Shape;4038;p72"/>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
        <p:nvSpPr>
          <p:cNvPr id="4039" name="Google Shape;4039;p72"/>
          <p:cNvSpPr/>
          <p:nvPr/>
        </p:nvSpPr>
        <p:spPr>
          <a:xfrm>
            <a:off x="9178735" y="2003002"/>
            <a:ext cx="3013251" cy="396012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040"/>
        <p:cNvGrpSpPr/>
        <p:nvPr/>
      </p:nvGrpSpPr>
      <p:grpSpPr>
        <a:xfrm>
          <a:off x="0" y="0"/>
          <a:ext cx="0" cy="0"/>
          <a:chOff x="0" y="0"/>
          <a:chExt cx="0" cy="0"/>
        </a:xfrm>
      </p:grpSpPr>
      <p:sp>
        <p:nvSpPr>
          <p:cNvPr id="4041" name="Google Shape;4041;p73"/>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a:endParaRPr/>
          </a:p>
        </p:txBody>
      </p:sp>
      <p:sp>
        <p:nvSpPr>
          <p:cNvPr id="4042" name="Google Shape;4042;p7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043" name="Google Shape;4043;p7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4044"/>
        <p:cNvGrpSpPr/>
        <p:nvPr/>
      </p:nvGrpSpPr>
      <p:grpSpPr>
        <a:xfrm>
          <a:off x="0" y="0"/>
          <a:ext cx="0" cy="0"/>
          <a:chOff x="0" y="0"/>
          <a:chExt cx="0" cy="0"/>
        </a:xfrm>
      </p:grpSpPr>
      <p:grpSp>
        <p:nvGrpSpPr>
          <p:cNvPr id="4045" name="Google Shape;4045;p74"/>
          <p:cNvGrpSpPr/>
          <p:nvPr/>
        </p:nvGrpSpPr>
        <p:grpSpPr>
          <a:xfrm>
            <a:off x="3591255" y="13"/>
            <a:ext cx="5009509" cy="6858288"/>
            <a:chOff x="1895100" y="238125"/>
            <a:chExt cx="3826000" cy="5238000"/>
          </a:xfrm>
        </p:grpSpPr>
        <p:sp>
          <p:nvSpPr>
            <p:cNvPr id="4046" name="Google Shape;4046;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47" name="Google Shape;4047;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048" name="Google Shape;4048;p74"/>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a:endParaRPr/>
          </a:p>
        </p:txBody>
      </p:sp>
      <p:sp>
        <p:nvSpPr>
          <p:cNvPr id="4049" name="Google Shape;4049;p7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050" name="Google Shape;4050;p7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610"/>
        <p:cNvGrpSpPr/>
        <p:nvPr/>
      </p:nvGrpSpPr>
      <p:grpSpPr>
        <a:xfrm>
          <a:off x="0" y="0"/>
          <a:ext cx="0" cy="0"/>
          <a:chOff x="0" y="0"/>
          <a:chExt cx="0" cy="0"/>
        </a:xfrm>
      </p:grpSpPr>
      <p:sp>
        <p:nvSpPr>
          <p:cNvPr id="611" name="Google Shape;611;p40"/>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12" name="Google Shape;612;p40"/>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613" name="Google Shape;613;p40"/>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614" name="Google Shape;614;p40"/>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51"/>
        <p:cNvGrpSpPr/>
        <p:nvPr/>
      </p:nvGrpSpPr>
      <p:grpSpPr>
        <a:xfrm>
          <a:off x="0" y="0"/>
          <a:ext cx="0" cy="0"/>
          <a:chOff x="0" y="0"/>
          <a:chExt cx="0" cy="0"/>
        </a:xfrm>
      </p:grpSpPr>
      <p:sp>
        <p:nvSpPr>
          <p:cNvPr id="4052" name="Google Shape;4052;p7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053" name="Google Shape;4053;p75"/>
          <p:cNvGrpSpPr/>
          <p:nvPr/>
        </p:nvGrpSpPr>
        <p:grpSpPr>
          <a:xfrm>
            <a:off x="10721566" y="6371463"/>
            <a:ext cx="797703" cy="227212"/>
            <a:chOff x="238125" y="1822850"/>
            <a:chExt cx="7080200" cy="2016675"/>
          </a:xfrm>
        </p:grpSpPr>
        <p:sp>
          <p:nvSpPr>
            <p:cNvPr id="4054" name="Google Shape;4054;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5" name="Google Shape;4055;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6" name="Google Shape;4056;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7" name="Google Shape;4057;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8" name="Google Shape;4058;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59" name="Google Shape;4059;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60" name="Google Shape;4060;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061" name="Google Shape;4061;p75"/>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062" name="Google Shape;4062;p75"/>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4063" name="Google Shape;4063;p75"/>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64" name="Google Shape;4064;p75"/>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4065" name="Google Shape;4065;p75"/>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4066"/>
        <p:cNvGrpSpPr/>
        <p:nvPr/>
      </p:nvGrpSpPr>
      <p:grpSpPr>
        <a:xfrm>
          <a:off x="0" y="0"/>
          <a:ext cx="0" cy="0"/>
          <a:chOff x="0" y="0"/>
          <a:chExt cx="0" cy="0"/>
        </a:xfrm>
      </p:grpSpPr>
      <p:grpSp>
        <p:nvGrpSpPr>
          <p:cNvPr id="4067" name="Google Shape;4067;p76"/>
          <p:cNvGrpSpPr/>
          <p:nvPr/>
        </p:nvGrpSpPr>
        <p:grpSpPr>
          <a:xfrm>
            <a:off x="2582138" y="8"/>
            <a:ext cx="4929377" cy="6858189"/>
            <a:chOff x="1926275" y="238125"/>
            <a:chExt cx="3765950" cy="5239525"/>
          </a:xfrm>
        </p:grpSpPr>
        <p:sp>
          <p:nvSpPr>
            <p:cNvPr id="4068" name="Google Shape;4068;p7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69" name="Google Shape;4069;p7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0" name="Google Shape;4070;p7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1" name="Google Shape;4071;p7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2" name="Google Shape;4072;p7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3" name="Google Shape;4073;p7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4" name="Google Shape;4074;p7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5" name="Google Shape;4075;p7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6" name="Google Shape;4076;p7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7" name="Google Shape;4077;p7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8" name="Google Shape;4078;p7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79" name="Google Shape;4079;p7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0" name="Google Shape;4080;p7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1" name="Google Shape;4081;p7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2" name="Google Shape;4082;p7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3" name="Google Shape;4083;p7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4" name="Google Shape;4084;p7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5" name="Google Shape;4085;p7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6" name="Google Shape;4086;p7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7" name="Google Shape;4087;p7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8" name="Google Shape;4088;p7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89" name="Google Shape;4089;p7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0" name="Google Shape;4090;p7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1" name="Google Shape;4091;p7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2" name="Google Shape;4092;p7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3" name="Google Shape;4093;p7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4" name="Google Shape;4094;p7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5" name="Google Shape;4095;p7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6" name="Google Shape;4096;p7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7" name="Google Shape;4097;p7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8" name="Google Shape;4098;p7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099" name="Google Shape;4099;p7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0" name="Google Shape;4100;p7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1" name="Google Shape;4101;p7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2" name="Google Shape;4102;p7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3" name="Google Shape;4103;p7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4" name="Google Shape;4104;p7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5" name="Google Shape;4105;p7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6" name="Google Shape;4106;p7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7" name="Google Shape;4107;p7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8" name="Google Shape;4108;p7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09" name="Google Shape;4109;p7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0" name="Google Shape;4110;p7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1" name="Google Shape;4111;p7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2" name="Google Shape;4112;p7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3" name="Google Shape;4113;p7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4" name="Google Shape;4114;p7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5" name="Google Shape;4115;p7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6" name="Google Shape;4116;p7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7" name="Google Shape;4117;p7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8" name="Google Shape;4118;p7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19" name="Google Shape;4119;p7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0" name="Google Shape;4120;p7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1" name="Google Shape;4121;p7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2" name="Google Shape;4122;p7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3" name="Google Shape;4123;p7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4" name="Google Shape;4124;p7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5" name="Google Shape;4125;p7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6" name="Google Shape;4126;p7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27" name="Google Shape;4127;p7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128" name="Google Shape;4128;p76"/>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4129" name="Google Shape;4129;p7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130" name="Google Shape;4130;p76"/>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4131" name="Google Shape;4131;p76"/>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132" name="Google Shape;4132;p76"/>
          <p:cNvGrpSpPr/>
          <p:nvPr/>
        </p:nvGrpSpPr>
        <p:grpSpPr>
          <a:xfrm>
            <a:off x="10721566" y="6371463"/>
            <a:ext cx="797703" cy="227212"/>
            <a:chOff x="238125" y="1822850"/>
            <a:chExt cx="7080200" cy="2016675"/>
          </a:xfrm>
        </p:grpSpPr>
        <p:sp>
          <p:nvSpPr>
            <p:cNvPr id="4133" name="Google Shape;4133;p7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4" name="Google Shape;4134;p7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5" name="Google Shape;4135;p7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6" name="Google Shape;4136;p7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7" name="Google Shape;4137;p7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8" name="Google Shape;4138;p7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39" name="Google Shape;4139;p7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140" name="Google Shape;4140;p76"/>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4141" name="Google Shape;4141;p76"/>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4142"/>
        <p:cNvGrpSpPr/>
        <p:nvPr/>
      </p:nvGrpSpPr>
      <p:grpSpPr>
        <a:xfrm>
          <a:off x="0" y="0"/>
          <a:ext cx="0" cy="0"/>
          <a:chOff x="0" y="0"/>
          <a:chExt cx="0" cy="0"/>
        </a:xfrm>
      </p:grpSpPr>
      <p:sp>
        <p:nvSpPr>
          <p:cNvPr id="4143" name="Google Shape;4143;p77"/>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4144" name="Google Shape;4144;p7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145" name="Google Shape;4145;p77"/>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4146" name="Google Shape;4146;p77"/>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147" name="Google Shape;4147;p77"/>
          <p:cNvGrpSpPr/>
          <p:nvPr/>
        </p:nvGrpSpPr>
        <p:grpSpPr>
          <a:xfrm>
            <a:off x="10721566" y="6371463"/>
            <a:ext cx="797703" cy="227212"/>
            <a:chOff x="238125" y="1822850"/>
            <a:chExt cx="7080200" cy="2016675"/>
          </a:xfrm>
        </p:grpSpPr>
        <p:sp>
          <p:nvSpPr>
            <p:cNvPr id="4148" name="Google Shape;4148;p7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49" name="Google Shape;4149;p7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0" name="Google Shape;4150;p7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1" name="Google Shape;4151;p7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2" name="Google Shape;4152;p7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3" name="Google Shape;4153;p7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54" name="Google Shape;4154;p7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155" name="Google Shape;4155;p77"/>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4156" name="Google Shape;4156;p77"/>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4157"/>
        <p:cNvGrpSpPr/>
        <p:nvPr/>
      </p:nvGrpSpPr>
      <p:grpSpPr>
        <a:xfrm>
          <a:off x="0" y="0"/>
          <a:ext cx="0" cy="0"/>
          <a:chOff x="0" y="0"/>
          <a:chExt cx="0" cy="0"/>
        </a:xfrm>
      </p:grpSpPr>
      <p:sp>
        <p:nvSpPr>
          <p:cNvPr id="4158" name="Google Shape;4158;p78"/>
          <p:cNvSpPr txBox="1">
            <a:spLocks noGrp="1"/>
          </p:cNvSpPr>
          <p:nvPr>
            <p:ph type="title"/>
          </p:nvPr>
        </p:nvSpPr>
        <p:spPr>
          <a:xfrm>
            <a:off x="608636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159" name="Google Shape;4159;p78"/>
          <p:cNvSpPr txBox="1">
            <a:spLocks noGrp="1"/>
          </p:cNvSpPr>
          <p:nvPr>
            <p:ph type="body" idx="1"/>
          </p:nvPr>
        </p:nvSpPr>
        <p:spPr>
          <a:xfrm>
            <a:off x="6086368" y="2592201"/>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160" name="Google Shape;4160;p7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161" name="Google Shape;4161;p78"/>
          <p:cNvSpPr/>
          <p:nvPr/>
        </p:nvSpPr>
        <p:spPr>
          <a:xfrm>
            <a:off x="6287353" y="691567"/>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2" name="Google Shape;4162;p78"/>
          <p:cNvSpPr txBox="1">
            <a:spLocks noGrp="1"/>
          </p:cNvSpPr>
          <p:nvPr>
            <p:ph type="subTitle" idx="2"/>
          </p:nvPr>
        </p:nvSpPr>
        <p:spPr>
          <a:xfrm>
            <a:off x="6410067"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4163" name="Google Shape;4163;p78"/>
          <p:cNvGrpSpPr/>
          <p:nvPr/>
        </p:nvGrpSpPr>
        <p:grpSpPr>
          <a:xfrm>
            <a:off x="10721566" y="6371463"/>
            <a:ext cx="797703" cy="227212"/>
            <a:chOff x="238125" y="1822850"/>
            <a:chExt cx="7080200" cy="2016675"/>
          </a:xfrm>
        </p:grpSpPr>
        <p:sp>
          <p:nvSpPr>
            <p:cNvPr id="4164" name="Google Shape;4164;p7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5" name="Google Shape;4165;p7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6" name="Google Shape;4166;p7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7" name="Google Shape;4167;p7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8" name="Google Shape;4168;p7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69" name="Google Shape;4169;p7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0" name="Google Shape;4170;p7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4171"/>
        <p:cNvGrpSpPr/>
        <p:nvPr/>
      </p:nvGrpSpPr>
      <p:grpSpPr>
        <a:xfrm>
          <a:off x="0" y="0"/>
          <a:ext cx="0" cy="0"/>
          <a:chOff x="0" y="0"/>
          <a:chExt cx="0" cy="0"/>
        </a:xfrm>
      </p:grpSpPr>
      <p:sp>
        <p:nvSpPr>
          <p:cNvPr id="4172" name="Google Shape;4172;p79"/>
          <p:cNvSpPr/>
          <p:nvPr/>
        </p:nvSpPr>
        <p:spPr>
          <a:xfrm>
            <a:off x="7620000" y="0"/>
            <a:ext cx="2286000" cy="4572000"/>
          </a:xfrm>
          <a:prstGeom prst="rect">
            <a:avLst/>
          </a:prstGeom>
          <a:solidFill>
            <a:schemeClr val="dk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3" name="Google Shape;4173;p79"/>
          <p:cNvSpPr/>
          <p:nvPr/>
        </p:nvSpPr>
        <p:spPr>
          <a:xfrm>
            <a:off x="7620000" y="4572000"/>
            <a:ext cx="2286000" cy="22860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4" name="Google Shape;4174;p79"/>
          <p:cNvSpPr/>
          <p:nvPr/>
        </p:nvSpPr>
        <p:spPr>
          <a:xfrm>
            <a:off x="9906000" y="4572000"/>
            <a:ext cx="2286000" cy="2286000"/>
          </a:xfrm>
          <a:prstGeom prst="rect">
            <a:avLst/>
          </a:prstGeom>
          <a:solidFill>
            <a:schemeClr val="accent6"/>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5" name="Google Shape;4175;p79"/>
          <p:cNvSpPr txBox="1">
            <a:spLocks noGrp="1"/>
          </p:cNvSpPr>
          <p:nvPr>
            <p:ph type="title"/>
          </p:nvPr>
        </p:nvSpPr>
        <p:spPr>
          <a:xfrm>
            <a:off x="812604"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176" name="Google Shape;4176;p7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177" name="Google Shape;4177;p79"/>
          <p:cNvSpPr/>
          <p:nvPr/>
        </p:nvSpPr>
        <p:spPr>
          <a:xfrm>
            <a:off x="9906000" y="0"/>
            <a:ext cx="2286000" cy="22860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78" name="Google Shape;4178;p79"/>
          <p:cNvSpPr txBox="1">
            <a:spLocks noGrp="1"/>
          </p:cNvSpPr>
          <p:nvPr>
            <p:ph type="subTitle" idx="1"/>
          </p:nvPr>
        </p:nvSpPr>
        <p:spPr>
          <a:xfrm>
            <a:off x="812469"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4179" name="Google Shape;4179;p79"/>
          <p:cNvPicPr preferRelativeResize="0"/>
          <p:nvPr/>
        </p:nvPicPr>
        <p:blipFill rotWithShape="1">
          <a:blip r:embed="rId2">
            <a:alphaModFix/>
          </a:blip>
          <a:srcRect b="33253"/>
          <a:stretch/>
        </p:blipFill>
        <p:spPr>
          <a:xfrm>
            <a:off x="9905984" y="2286668"/>
            <a:ext cx="2286000" cy="2286000"/>
          </a:xfrm>
          <a:prstGeom prst="rect">
            <a:avLst/>
          </a:prstGeom>
          <a:noFill/>
          <a:ln>
            <a:noFill/>
          </a:ln>
        </p:spPr>
      </p:pic>
      <p:pic>
        <p:nvPicPr>
          <p:cNvPr id="4180" name="Google Shape;4180;p79"/>
          <p:cNvPicPr preferRelativeResize="0"/>
          <p:nvPr/>
        </p:nvPicPr>
        <p:blipFill rotWithShape="1">
          <a:blip r:embed="rId3">
            <a:alphaModFix/>
          </a:blip>
          <a:srcRect/>
          <a:stretch/>
        </p:blipFill>
        <p:spPr>
          <a:xfrm>
            <a:off x="7619900" y="-10604"/>
            <a:ext cx="2286200" cy="4582157"/>
          </a:xfrm>
          <a:prstGeom prst="rect">
            <a:avLst/>
          </a:prstGeom>
          <a:noFill/>
          <a:ln>
            <a:noFill/>
          </a:ln>
        </p:spPr>
      </p:pic>
      <p:pic>
        <p:nvPicPr>
          <p:cNvPr id="4181" name="Google Shape;4181;p79"/>
          <p:cNvPicPr preferRelativeResize="0"/>
          <p:nvPr/>
        </p:nvPicPr>
        <p:blipFill rotWithShape="1">
          <a:blip r:embed="rId4">
            <a:alphaModFix/>
          </a:blip>
          <a:srcRect l="9561" r="15683"/>
          <a:stretch/>
        </p:blipFill>
        <p:spPr>
          <a:xfrm>
            <a:off x="7620000" y="4572000"/>
            <a:ext cx="2286000" cy="2286000"/>
          </a:xfrm>
          <a:prstGeom prst="ellipse">
            <a:avLst/>
          </a:prstGeom>
          <a:noFill/>
          <a:ln>
            <a:noFill/>
          </a:ln>
        </p:spPr>
      </p:pic>
      <p:grpSp>
        <p:nvGrpSpPr>
          <p:cNvPr id="4182" name="Google Shape;4182;p79"/>
          <p:cNvGrpSpPr/>
          <p:nvPr/>
        </p:nvGrpSpPr>
        <p:grpSpPr>
          <a:xfrm>
            <a:off x="10721566" y="6371463"/>
            <a:ext cx="797703" cy="227212"/>
            <a:chOff x="238125" y="1822850"/>
            <a:chExt cx="7080200" cy="2016675"/>
          </a:xfrm>
        </p:grpSpPr>
        <p:sp>
          <p:nvSpPr>
            <p:cNvPr id="4183" name="Google Shape;4183;p7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4" name="Google Shape;4184;p7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5" name="Google Shape;4185;p7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6" name="Google Shape;4186;p7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7" name="Google Shape;4187;p7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8" name="Google Shape;4188;p7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89" name="Google Shape;4189;p7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4190" name="Google Shape;4190;p79"/>
          <p:cNvGrpSpPr/>
          <p:nvPr/>
        </p:nvGrpSpPr>
        <p:grpSpPr>
          <a:xfrm>
            <a:off x="9906077" y="364"/>
            <a:ext cx="2286329" cy="2285291"/>
            <a:chOff x="1189450" y="238125"/>
            <a:chExt cx="5177375" cy="5175025"/>
          </a:xfrm>
        </p:grpSpPr>
        <p:sp>
          <p:nvSpPr>
            <p:cNvPr id="4191" name="Google Shape;4191;p7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2" name="Google Shape;4192;p7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3" name="Google Shape;4193;p7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4" name="Google Shape;4194;p7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5" name="Google Shape;4195;p7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6" name="Google Shape;4196;p7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7" name="Google Shape;4197;p7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8" name="Google Shape;4198;p7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199" name="Google Shape;4199;p7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0" name="Google Shape;4200;p7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1" name="Google Shape;4201;p7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2" name="Google Shape;4202;p7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3" name="Google Shape;4203;p7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4" name="Google Shape;4204;p7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5" name="Google Shape;4205;p7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6" name="Google Shape;4206;p7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7" name="Google Shape;4207;p7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8" name="Google Shape;4208;p7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09" name="Google Shape;4209;p7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0" name="Google Shape;4210;p7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1" name="Google Shape;4211;p7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2" name="Google Shape;4212;p7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3" name="Google Shape;4213;p7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4" name="Google Shape;4214;p7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5" name="Google Shape;4215;p7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6" name="Google Shape;4216;p7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7" name="Google Shape;4217;p7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8" name="Google Shape;4218;p7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19" name="Google Shape;4219;p7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0" name="Google Shape;4220;p7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1" name="Google Shape;4221;p7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2" name="Google Shape;4222;p7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3" name="Google Shape;4223;p7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4" name="Google Shape;4224;p7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5" name="Google Shape;4225;p7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6" name="Google Shape;4226;p7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7" name="Google Shape;4227;p7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8" name="Google Shape;4228;p7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29" name="Google Shape;4229;p7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0" name="Google Shape;4230;p7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1" name="Google Shape;4231;p7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2" name="Google Shape;4232;p7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3" name="Google Shape;4233;p7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4" name="Google Shape;4234;p7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5" name="Google Shape;4235;p7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6" name="Google Shape;4236;p7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7" name="Google Shape;4237;p7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8" name="Google Shape;4238;p7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39" name="Google Shape;4239;p7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0" name="Google Shape;4240;p7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1" name="Google Shape;4241;p7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2" name="Google Shape;4242;p7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3" name="Google Shape;4243;p7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4" name="Google Shape;4244;p7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5" name="Google Shape;4245;p7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6" name="Google Shape;4246;p7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7" name="Google Shape;4247;p7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8" name="Google Shape;4248;p7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49" name="Google Shape;4249;p7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0" name="Google Shape;4250;p7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1" name="Google Shape;4251;p7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2" name="Google Shape;4252;p7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3" name="Google Shape;4253;p7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4" name="Google Shape;4254;p7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5" name="Google Shape;4255;p7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6" name="Google Shape;4256;p7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7" name="Google Shape;4257;p7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8" name="Google Shape;4258;p7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59" name="Google Shape;4259;p7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0" name="Google Shape;4260;p7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1" name="Google Shape;4261;p7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2" name="Google Shape;4262;p7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3" name="Google Shape;4263;p7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4" name="Google Shape;4264;p7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5" name="Google Shape;4265;p7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6" name="Google Shape;4266;p7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7" name="Google Shape;4267;p7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8" name="Google Shape;4268;p7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69" name="Google Shape;4269;p7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0" name="Google Shape;4270;p7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1" name="Google Shape;4271;p7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2" name="Google Shape;4272;p7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3" name="Google Shape;4273;p7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4" name="Google Shape;4274;p7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5" name="Google Shape;4275;p7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6" name="Google Shape;4276;p7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7" name="Google Shape;4277;p7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8" name="Google Shape;4278;p7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79" name="Google Shape;4279;p7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0" name="Google Shape;4280;p7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1" name="Google Shape;4281;p7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2" name="Google Shape;4282;p7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3" name="Google Shape;4283;p7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4" name="Google Shape;4284;p7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5" name="Google Shape;4285;p7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6" name="Google Shape;4286;p7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7" name="Google Shape;4287;p7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8" name="Google Shape;4288;p7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89" name="Google Shape;4289;p7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0" name="Google Shape;4290;p7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1" name="Google Shape;4291;p7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2" name="Google Shape;4292;p7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3" name="Google Shape;4293;p7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4" name="Google Shape;4294;p7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5" name="Google Shape;4295;p7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6" name="Google Shape;4296;p7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7" name="Google Shape;4297;p7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8" name="Google Shape;4298;p7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299" name="Google Shape;4299;p7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0" name="Google Shape;4300;p7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1" name="Google Shape;4301;p7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2" name="Google Shape;4302;p7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3" name="Google Shape;4303;p7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4" name="Google Shape;4304;p7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5" name="Google Shape;4305;p7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6" name="Google Shape;4306;p7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7" name="Google Shape;4307;p7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8" name="Google Shape;4308;p7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09" name="Google Shape;4309;p7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0" name="Google Shape;4310;p7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1" name="Google Shape;4311;p7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2" name="Google Shape;4312;p7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3" name="Google Shape;4313;p7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4" name="Google Shape;4314;p7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5" name="Google Shape;4315;p7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6" name="Google Shape;4316;p7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7" name="Google Shape;4317;p7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8" name="Google Shape;4318;p7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19" name="Google Shape;4319;p7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0" name="Google Shape;4320;p7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1" name="Google Shape;4321;p7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2" name="Google Shape;4322;p7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3" name="Google Shape;4323;p7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4" name="Google Shape;4324;p7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5" name="Google Shape;4325;p7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6" name="Google Shape;4326;p7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7" name="Google Shape;4327;p7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8" name="Google Shape;4328;p7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29" name="Google Shape;4329;p7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0" name="Google Shape;4330;p7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1" name="Google Shape;4331;p7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2" name="Google Shape;4332;p7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3" name="Google Shape;4333;p7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4" name="Google Shape;4334;p7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5" name="Google Shape;4335;p7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6" name="Google Shape;4336;p7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7" name="Google Shape;4337;p7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8" name="Google Shape;4338;p7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39" name="Google Shape;4339;p7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0" name="Google Shape;4340;p7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1" name="Google Shape;4341;p7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2" name="Google Shape;4342;p7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3" name="Google Shape;4343;p7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4" name="Google Shape;4344;p7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5" name="Google Shape;4345;p7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6" name="Google Shape;4346;p7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7" name="Google Shape;4347;p7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8" name="Google Shape;4348;p7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49" name="Google Shape;4349;p7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0" name="Google Shape;4350;p7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1" name="Google Shape;4351;p7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2" name="Google Shape;4352;p7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3" name="Google Shape;4353;p7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4" name="Google Shape;4354;p7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5" name="Google Shape;4355;p7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6" name="Google Shape;4356;p7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7" name="Google Shape;4357;p7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8" name="Google Shape;4358;p7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59" name="Google Shape;4359;p7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0" name="Google Shape;4360;p7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1" name="Google Shape;4361;p7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2" name="Google Shape;4362;p7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3" name="Google Shape;4363;p7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4" name="Google Shape;4364;p7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5" name="Google Shape;4365;p7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6" name="Google Shape;4366;p7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7" name="Google Shape;4367;p7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8" name="Google Shape;4368;p7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69" name="Google Shape;4369;p7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0" name="Google Shape;4370;p7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1" name="Google Shape;4371;p7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2" name="Google Shape;4372;p7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3" name="Google Shape;4373;p7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4" name="Google Shape;4374;p7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5" name="Google Shape;4375;p7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6" name="Google Shape;4376;p7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7" name="Google Shape;4377;p7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8" name="Google Shape;4378;p7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79" name="Google Shape;4379;p7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0" name="Google Shape;4380;p7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1" name="Google Shape;4381;p7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2" name="Google Shape;4382;p7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3" name="Google Shape;4383;p7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4" name="Google Shape;4384;p7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5" name="Google Shape;4385;p7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6" name="Google Shape;4386;p7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7" name="Google Shape;4387;p7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8" name="Google Shape;4388;p7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89" name="Google Shape;4389;p7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0" name="Google Shape;4390;p7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1" name="Google Shape;4391;p7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2" name="Google Shape;4392;p7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3" name="Google Shape;4393;p7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4" name="Google Shape;4394;p7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5" name="Google Shape;4395;p7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6" name="Google Shape;4396;p7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7" name="Google Shape;4397;p7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8" name="Google Shape;4398;p7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399" name="Google Shape;4399;p7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0" name="Google Shape;4400;p7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1" name="Google Shape;4401;p7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2" name="Google Shape;4402;p7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3" name="Google Shape;4403;p7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4" name="Google Shape;4404;p7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5" name="Google Shape;4405;p7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6" name="Google Shape;4406;p7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7" name="Google Shape;4407;p7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8" name="Google Shape;4408;p7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09" name="Google Shape;4409;p7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0" name="Google Shape;4410;p7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1" name="Google Shape;4411;p7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2" name="Google Shape;4412;p7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3" name="Google Shape;4413;p7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4" name="Google Shape;4414;p7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5" name="Google Shape;4415;p7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6" name="Google Shape;4416;p7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7" name="Google Shape;4417;p7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8" name="Google Shape;4418;p7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19" name="Google Shape;4419;p7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0" name="Google Shape;4420;p7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1" name="Google Shape;4421;p7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2" name="Google Shape;4422;p7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3" name="Google Shape;4423;p7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4" name="Google Shape;4424;p7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5" name="Google Shape;4425;p7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6" name="Google Shape;4426;p7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7" name="Google Shape;4427;p7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8" name="Google Shape;4428;p7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29" name="Google Shape;4429;p7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0" name="Google Shape;4430;p7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1" name="Google Shape;4431;p7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2" name="Google Shape;4432;p7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3" name="Google Shape;4433;p7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4" name="Google Shape;4434;p7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5" name="Google Shape;4435;p7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6" name="Google Shape;4436;p7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7" name="Google Shape;4437;p7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8" name="Google Shape;4438;p7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39" name="Google Shape;4439;p7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0" name="Google Shape;4440;p7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1" name="Google Shape;4441;p7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2" name="Google Shape;4442;p7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3" name="Google Shape;4443;p7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4" name="Google Shape;4444;p7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5" name="Google Shape;4445;p7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6" name="Google Shape;4446;p7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7" name="Google Shape;4447;p7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8" name="Google Shape;4448;p7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49" name="Google Shape;4449;p7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0" name="Google Shape;4450;p7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1" name="Google Shape;4451;p7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2" name="Google Shape;4452;p7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3" name="Google Shape;4453;p7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4" name="Google Shape;4454;p7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5" name="Google Shape;4455;p7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6" name="Google Shape;4456;p7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7" name="Google Shape;4457;p7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8" name="Google Shape;4458;p7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59" name="Google Shape;4459;p7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0" name="Google Shape;4460;p7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1" name="Google Shape;4461;p7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2" name="Google Shape;4462;p7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3" name="Google Shape;4463;p7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4" name="Google Shape;4464;p7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5" name="Google Shape;4465;p7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6" name="Google Shape;4466;p7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7" name="Google Shape;4467;p7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8" name="Google Shape;4468;p7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69" name="Google Shape;4469;p7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0" name="Google Shape;4470;p7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1" name="Google Shape;4471;p7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2" name="Google Shape;4472;p7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3" name="Google Shape;4473;p7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4" name="Google Shape;4474;p7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5" name="Google Shape;4475;p7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6" name="Google Shape;4476;p7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7" name="Google Shape;4477;p7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8" name="Google Shape;4478;p7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79" name="Google Shape;4479;p7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0" name="Google Shape;4480;p7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1" name="Google Shape;4481;p7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2" name="Google Shape;4482;p7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3" name="Google Shape;4483;p7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4" name="Google Shape;4484;p7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5" name="Google Shape;4485;p7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6" name="Google Shape;4486;p7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7" name="Google Shape;4487;p7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8" name="Google Shape;4488;p7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89" name="Google Shape;4489;p7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0" name="Google Shape;4490;p7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1" name="Google Shape;4491;p7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2" name="Google Shape;4492;p7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3" name="Google Shape;4493;p7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4" name="Google Shape;4494;p7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5" name="Google Shape;4495;p7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6" name="Google Shape;4496;p7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7" name="Google Shape;4497;p7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8" name="Google Shape;4498;p7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499" name="Google Shape;4499;p7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0" name="Google Shape;4500;p7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1" name="Google Shape;4501;p7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2" name="Google Shape;4502;p7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3" name="Google Shape;4503;p7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4" name="Google Shape;4504;p7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5" name="Google Shape;4505;p7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6" name="Google Shape;4506;p7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7" name="Google Shape;4507;p7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8" name="Google Shape;4508;p7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09" name="Google Shape;4509;p7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0" name="Google Shape;4510;p7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1" name="Google Shape;4511;p7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2" name="Google Shape;4512;p7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3" name="Google Shape;4513;p7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4" name="Google Shape;4514;p7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5" name="Google Shape;4515;p7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6" name="Google Shape;4516;p7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7" name="Google Shape;4517;p7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8" name="Google Shape;4518;p7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19" name="Google Shape;4519;p7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0" name="Google Shape;4520;p7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1" name="Google Shape;4521;p7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2" name="Google Shape;4522;p7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3" name="Google Shape;4523;p7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4" name="Google Shape;4524;p7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5" name="Google Shape;4525;p7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6" name="Google Shape;4526;p7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7" name="Google Shape;4527;p7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8" name="Google Shape;4528;p7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29" name="Google Shape;4529;p7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0" name="Google Shape;4530;p7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1" name="Google Shape;4531;p7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2" name="Google Shape;4532;p7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3" name="Google Shape;4533;p7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4" name="Google Shape;4534;p7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5" name="Google Shape;4535;p7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6" name="Google Shape;4536;p7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7" name="Google Shape;4537;p7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8" name="Google Shape;4538;p7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39" name="Google Shape;4539;p7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0" name="Google Shape;4540;p7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1" name="Google Shape;4541;p7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2" name="Google Shape;4542;p7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3" name="Google Shape;4543;p7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4" name="Google Shape;4544;p7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5" name="Google Shape;4545;p7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6" name="Google Shape;4546;p7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7" name="Google Shape;4547;p7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8" name="Google Shape;4548;p7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49" name="Google Shape;4549;p7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0" name="Google Shape;4550;p7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1" name="Google Shape;4551;p7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2" name="Google Shape;4552;p7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3" name="Google Shape;4553;p7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4" name="Google Shape;4554;p7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5" name="Google Shape;4555;p7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6" name="Google Shape;4556;p7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7" name="Google Shape;4557;p7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8" name="Google Shape;4558;p7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59" name="Google Shape;4559;p7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0" name="Google Shape;4560;p7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1" name="Google Shape;4561;p7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2" name="Google Shape;4562;p7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3" name="Google Shape;4563;p7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4" name="Google Shape;4564;p7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5" name="Google Shape;4565;p7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6" name="Google Shape;4566;p7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7" name="Google Shape;4567;p7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8" name="Google Shape;4568;p7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69" name="Google Shape;4569;p7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0" name="Google Shape;4570;p7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1" name="Google Shape;4571;p7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2" name="Google Shape;4572;p7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3" name="Google Shape;4573;p7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4" name="Google Shape;4574;p7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5" name="Google Shape;4575;p7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6" name="Google Shape;4576;p7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7" name="Google Shape;4577;p7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8" name="Google Shape;4578;p7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79" name="Google Shape;4579;p7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0" name="Google Shape;4580;p7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1" name="Google Shape;4581;p7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2" name="Google Shape;4582;p7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3" name="Google Shape;4583;p7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4" name="Google Shape;4584;p7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5" name="Google Shape;4585;p7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6" name="Google Shape;4586;p7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7" name="Google Shape;4587;p7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8" name="Google Shape;4588;p7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89" name="Google Shape;4589;p7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0" name="Google Shape;4590;p7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1" name="Google Shape;4591;p7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2" name="Google Shape;4592;p7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3" name="Google Shape;4593;p7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4" name="Google Shape;4594;p7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5" name="Google Shape;4595;p7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6" name="Google Shape;4596;p7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7" name="Google Shape;4597;p7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8" name="Google Shape;4598;p7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599" name="Google Shape;4599;p7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0" name="Google Shape;4600;p7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1" name="Google Shape;4601;p7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2" name="Google Shape;4602;p7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3" name="Google Shape;4603;p7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4" name="Google Shape;4604;p7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5" name="Google Shape;4605;p7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6" name="Google Shape;4606;p7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7" name="Google Shape;4607;p7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8" name="Google Shape;4608;p7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09" name="Google Shape;4609;p7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0" name="Google Shape;4610;p7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1" name="Google Shape;4611;p7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2" name="Google Shape;4612;p7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3" name="Google Shape;4613;p7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4" name="Google Shape;4614;p7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5" name="Google Shape;4615;p7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6" name="Google Shape;4616;p7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7" name="Google Shape;4617;p7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8" name="Google Shape;4618;p7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19" name="Google Shape;4619;p7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0" name="Google Shape;4620;p7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1" name="Google Shape;4621;p7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2" name="Google Shape;4622;p7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3" name="Google Shape;4623;p7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4" name="Google Shape;4624;p7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5" name="Google Shape;4625;p7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6" name="Google Shape;4626;p7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7" name="Google Shape;4627;p7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8" name="Google Shape;4628;p7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29" name="Google Shape;4629;p7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0" name="Google Shape;4630;p7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1" name="Google Shape;4631;p7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2" name="Google Shape;4632;p7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3" name="Google Shape;4633;p7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4" name="Google Shape;4634;p7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5" name="Google Shape;4635;p7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6" name="Google Shape;4636;p7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7" name="Google Shape;4637;p7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8" name="Google Shape;4638;p7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39" name="Google Shape;4639;p7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0" name="Google Shape;4640;p7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1" name="Google Shape;4641;p7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2" name="Google Shape;4642;p7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3" name="Google Shape;4643;p7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4" name="Google Shape;4644;p7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5" name="Google Shape;4645;p7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6" name="Google Shape;4646;p7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7" name="Google Shape;4647;p7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8" name="Google Shape;4648;p7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49" name="Google Shape;4649;p7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0" name="Google Shape;4650;p7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1" name="Google Shape;4651;p7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2" name="Google Shape;4652;p7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3" name="Google Shape;4653;p7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4" name="Google Shape;4654;p7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5" name="Google Shape;4655;p7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6" name="Google Shape;4656;p7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7" name="Google Shape;4657;p7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8" name="Google Shape;4658;p7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59" name="Google Shape;4659;p7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0" name="Google Shape;4660;p7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1" name="Google Shape;4661;p7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2" name="Google Shape;4662;p7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3" name="Google Shape;4663;p7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4" name="Google Shape;4664;p7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5" name="Google Shape;4665;p7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6" name="Google Shape;4666;p7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7" name="Google Shape;4667;p7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8" name="Google Shape;4668;p7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69" name="Google Shape;4669;p7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0" name="Google Shape;4670;p7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1" name="Google Shape;4671;p7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2" name="Google Shape;4672;p7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3" name="Google Shape;4673;p7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4" name="Google Shape;4674;p7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5" name="Google Shape;4675;p7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6" name="Google Shape;4676;p7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7" name="Google Shape;4677;p7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8" name="Google Shape;4678;p7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79" name="Google Shape;4679;p7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0" name="Google Shape;4680;p7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1" name="Google Shape;4681;p7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2" name="Google Shape;4682;p7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3" name="Google Shape;4683;p7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4" name="Google Shape;4684;p7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5" name="Google Shape;4685;p7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6" name="Google Shape;4686;p7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7" name="Google Shape;4687;p7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8" name="Google Shape;4688;p7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89" name="Google Shape;4689;p7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0" name="Google Shape;4690;p7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1" name="Google Shape;4691;p7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2" name="Google Shape;4692;p7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3" name="Google Shape;4693;p7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4" name="Google Shape;4694;p7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5" name="Google Shape;4695;p7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6" name="Google Shape;4696;p7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7" name="Google Shape;4697;p7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8" name="Google Shape;4698;p7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699" name="Google Shape;4699;p7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0" name="Google Shape;4700;p7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1" name="Google Shape;4701;p7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2" name="Google Shape;4702;p7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3" name="Google Shape;4703;p7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4" name="Google Shape;4704;p7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5" name="Google Shape;4705;p7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6" name="Google Shape;4706;p7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7" name="Google Shape;4707;p7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8" name="Google Shape;4708;p7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09" name="Google Shape;4709;p7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0" name="Google Shape;4710;p7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1" name="Google Shape;4711;p7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2" name="Google Shape;4712;p7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3" name="Google Shape;4713;p7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4" name="Google Shape;4714;p7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5" name="Google Shape;4715;p7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6" name="Google Shape;4716;p7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7" name="Google Shape;4717;p7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8" name="Google Shape;4718;p7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19" name="Google Shape;4719;p7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0" name="Google Shape;4720;p7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1" name="Google Shape;4721;p7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2" name="Google Shape;4722;p7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3" name="Google Shape;4723;p7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4" name="Google Shape;4724;p7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5" name="Google Shape;4725;p7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6" name="Google Shape;4726;p7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7" name="Google Shape;4727;p7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8" name="Google Shape;4728;p7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29" name="Google Shape;4729;p7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0" name="Google Shape;4730;p7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1" name="Google Shape;4731;p7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2" name="Google Shape;4732;p7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3" name="Google Shape;4733;p7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4" name="Google Shape;4734;p7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5" name="Google Shape;4735;p7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6" name="Google Shape;4736;p7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7" name="Google Shape;4737;p7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8" name="Google Shape;4738;p7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39" name="Google Shape;4739;p7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0" name="Google Shape;4740;p7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1" name="Google Shape;4741;p7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2" name="Google Shape;4742;p7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3" name="Google Shape;4743;p7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4" name="Google Shape;4744;p7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5" name="Google Shape;4745;p7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6" name="Google Shape;4746;p7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7" name="Google Shape;4747;p7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8" name="Google Shape;4748;p7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49" name="Google Shape;4749;p7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0" name="Google Shape;4750;p7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1" name="Google Shape;4751;p7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2" name="Google Shape;4752;p7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3" name="Google Shape;4753;p7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4" name="Google Shape;4754;p7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5" name="Google Shape;4755;p7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6" name="Google Shape;4756;p7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7" name="Google Shape;4757;p7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58" name="Google Shape;4758;p7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759" name="Google Shape;4759;p79"/>
          <p:cNvSpPr txBox="1"/>
          <p:nvPr/>
        </p:nvSpPr>
        <p:spPr>
          <a:xfrm>
            <a:off x="812601"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4760"/>
        <p:cNvGrpSpPr/>
        <p:nvPr/>
      </p:nvGrpSpPr>
      <p:grpSpPr>
        <a:xfrm>
          <a:off x="0" y="0"/>
          <a:ext cx="0" cy="0"/>
          <a:chOff x="0" y="0"/>
          <a:chExt cx="0" cy="0"/>
        </a:xfrm>
      </p:grpSpPr>
      <p:sp>
        <p:nvSpPr>
          <p:cNvPr id="4761" name="Google Shape;4761;p80"/>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62" name="Google Shape;4762;p80"/>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763" name="Google Shape;4763;p80"/>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764" name="Google Shape;4764;p8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765" name="Google Shape;4765;p80"/>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66" name="Google Shape;4766;p80"/>
          <p:cNvSpPr txBox="1">
            <a:spLocks noGrp="1"/>
          </p:cNvSpPr>
          <p:nvPr>
            <p:ph type="subTitle" idx="2"/>
          </p:nvPr>
        </p:nvSpPr>
        <p:spPr>
          <a:xfrm>
            <a:off x="774700" y="269249"/>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grpSp>
        <p:nvGrpSpPr>
          <p:cNvPr id="4767" name="Google Shape;4767;p80"/>
          <p:cNvGrpSpPr/>
          <p:nvPr/>
        </p:nvGrpSpPr>
        <p:grpSpPr>
          <a:xfrm>
            <a:off x="10721566" y="6371463"/>
            <a:ext cx="797703" cy="227212"/>
            <a:chOff x="238125" y="1822850"/>
            <a:chExt cx="7080200" cy="2016675"/>
          </a:xfrm>
        </p:grpSpPr>
        <p:sp>
          <p:nvSpPr>
            <p:cNvPr id="4768" name="Google Shape;4768;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69" name="Google Shape;4769;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0" name="Google Shape;4770;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1" name="Google Shape;4771;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2" name="Google Shape;4772;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3" name="Google Shape;4773;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4" name="Google Shape;4774;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775" name="Google Shape;4775;p80"/>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4776"/>
        <p:cNvGrpSpPr/>
        <p:nvPr/>
      </p:nvGrpSpPr>
      <p:grpSpPr>
        <a:xfrm>
          <a:off x="0" y="0"/>
          <a:ext cx="0" cy="0"/>
          <a:chOff x="0" y="0"/>
          <a:chExt cx="0" cy="0"/>
        </a:xfrm>
      </p:grpSpPr>
      <p:grpSp>
        <p:nvGrpSpPr>
          <p:cNvPr id="4777" name="Google Shape;4777;p81"/>
          <p:cNvGrpSpPr/>
          <p:nvPr/>
        </p:nvGrpSpPr>
        <p:grpSpPr>
          <a:xfrm>
            <a:off x="3635606" y="8"/>
            <a:ext cx="4929377" cy="6858189"/>
            <a:chOff x="1926275" y="238125"/>
            <a:chExt cx="3765950" cy="5239525"/>
          </a:xfrm>
        </p:grpSpPr>
        <p:sp>
          <p:nvSpPr>
            <p:cNvPr id="4778" name="Google Shape;4778;p8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79" name="Google Shape;4779;p8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0" name="Google Shape;4780;p8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1" name="Google Shape;4781;p8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2" name="Google Shape;4782;p8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3" name="Google Shape;4783;p8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4" name="Google Shape;4784;p8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5" name="Google Shape;4785;p8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6" name="Google Shape;4786;p8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7" name="Google Shape;4787;p8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8" name="Google Shape;4788;p8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89" name="Google Shape;4789;p8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0" name="Google Shape;4790;p8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1" name="Google Shape;4791;p8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2" name="Google Shape;4792;p8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3" name="Google Shape;4793;p8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4" name="Google Shape;4794;p8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5" name="Google Shape;4795;p8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6" name="Google Shape;4796;p8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7" name="Google Shape;4797;p8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8" name="Google Shape;4798;p8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799" name="Google Shape;4799;p8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0" name="Google Shape;4800;p8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1" name="Google Shape;4801;p8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2" name="Google Shape;4802;p8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3" name="Google Shape;4803;p8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4" name="Google Shape;4804;p8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5" name="Google Shape;4805;p8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6" name="Google Shape;4806;p8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7" name="Google Shape;4807;p8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8" name="Google Shape;4808;p8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09" name="Google Shape;4809;p8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0" name="Google Shape;4810;p8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1" name="Google Shape;4811;p8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2" name="Google Shape;4812;p8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3" name="Google Shape;4813;p8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4" name="Google Shape;4814;p8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5" name="Google Shape;4815;p8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6" name="Google Shape;4816;p8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7" name="Google Shape;4817;p8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8" name="Google Shape;4818;p8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19" name="Google Shape;4819;p8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0" name="Google Shape;4820;p8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1" name="Google Shape;4821;p8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2" name="Google Shape;4822;p8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3" name="Google Shape;4823;p8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4" name="Google Shape;4824;p8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5" name="Google Shape;4825;p8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6" name="Google Shape;4826;p8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7" name="Google Shape;4827;p8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8" name="Google Shape;4828;p8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29" name="Google Shape;4829;p8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0" name="Google Shape;4830;p8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1" name="Google Shape;4831;p8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2" name="Google Shape;4832;p8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3" name="Google Shape;4833;p8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4" name="Google Shape;4834;p8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5" name="Google Shape;4835;p8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6" name="Google Shape;4836;p8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37" name="Google Shape;4837;p8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38" name="Google Shape;4838;p81"/>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839" name="Google Shape;4839;p81"/>
          <p:cNvGrpSpPr/>
          <p:nvPr/>
        </p:nvGrpSpPr>
        <p:grpSpPr>
          <a:xfrm>
            <a:off x="3581682" y="3"/>
            <a:ext cx="2805213" cy="6858288"/>
            <a:chOff x="2726150" y="238125"/>
            <a:chExt cx="2142475" cy="5238000"/>
          </a:xfrm>
        </p:grpSpPr>
        <p:sp>
          <p:nvSpPr>
            <p:cNvPr id="4840" name="Google Shape;4840;p8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41" name="Google Shape;4841;p8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42" name="Google Shape;4842;p8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43" name="Google Shape;4843;p81"/>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844" name="Google Shape;4844;p81"/>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845" name="Google Shape;4845;p8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846" name="Google Shape;4846;p81"/>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47" name="Google Shape;4847;p81"/>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4848" name="Google Shape;4848;p81"/>
          <p:cNvGrpSpPr/>
          <p:nvPr/>
        </p:nvGrpSpPr>
        <p:grpSpPr>
          <a:xfrm>
            <a:off x="10721566" y="6371463"/>
            <a:ext cx="797703" cy="227212"/>
            <a:chOff x="238125" y="1822850"/>
            <a:chExt cx="7080200" cy="2016675"/>
          </a:xfrm>
        </p:grpSpPr>
        <p:sp>
          <p:nvSpPr>
            <p:cNvPr id="4849" name="Google Shape;4849;p8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0" name="Google Shape;4850;p8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1" name="Google Shape;4851;p8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2" name="Google Shape;4852;p8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3" name="Google Shape;4853;p8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4" name="Google Shape;4854;p8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55" name="Google Shape;4855;p8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56" name="Google Shape;4856;p81"/>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4857"/>
        <p:cNvGrpSpPr/>
        <p:nvPr/>
      </p:nvGrpSpPr>
      <p:grpSpPr>
        <a:xfrm>
          <a:off x="0" y="0"/>
          <a:ext cx="0" cy="0"/>
          <a:chOff x="0" y="0"/>
          <a:chExt cx="0" cy="0"/>
        </a:xfrm>
      </p:grpSpPr>
      <p:sp>
        <p:nvSpPr>
          <p:cNvPr id="4858" name="Google Shape;4858;p82"/>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859" name="Google Shape;4859;p82"/>
          <p:cNvGrpSpPr/>
          <p:nvPr/>
        </p:nvGrpSpPr>
        <p:grpSpPr>
          <a:xfrm>
            <a:off x="3581682" y="3"/>
            <a:ext cx="2805213" cy="6858288"/>
            <a:chOff x="2726150" y="238125"/>
            <a:chExt cx="2142475" cy="5238000"/>
          </a:xfrm>
        </p:grpSpPr>
        <p:sp>
          <p:nvSpPr>
            <p:cNvPr id="4860" name="Google Shape;4860;p8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61" name="Google Shape;4861;p8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62" name="Google Shape;4862;p8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63" name="Google Shape;4863;p82"/>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864" name="Google Shape;4864;p82"/>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4865" name="Google Shape;4865;p8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866" name="Google Shape;4866;p82"/>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67" name="Google Shape;4867;p82"/>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4868" name="Google Shape;4868;p82"/>
          <p:cNvSpPr/>
          <p:nvPr/>
        </p:nvSpPr>
        <p:spPr>
          <a:xfrm>
            <a:off x="6386898" y="676439"/>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4869" name="Google Shape;4869;p82"/>
          <p:cNvGrpSpPr/>
          <p:nvPr/>
        </p:nvGrpSpPr>
        <p:grpSpPr>
          <a:xfrm>
            <a:off x="10721566" y="6371463"/>
            <a:ext cx="797703" cy="227212"/>
            <a:chOff x="238125" y="1822850"/>
            <a:chExt cx="7080200" cy="2016675"/>
          </a:xfrm>
        </p:grpSpPr>
        <p:sp>
          <p:nvSpPr>
            <p:cNvPr id="4870" name="Google Shape;4870;p8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1" name="Google Shape;4871;p8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2" name="Google Shape;4872;p8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3" name="Google Shape;4873;p8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4" name="Google Shape;4874;p8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5" name="Google Shape;4875;p8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76" name="Google Shape;4876;p8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877"/>
        <p:cNvGrpSpPr/>
        <p:nvPr/>
      </p:nvGrpSpPr>
      <p:grpSpPr>
        <a:xfrm>
          <a:off x="0" y="0"/>
          <a:ext cx="0" cy="0"/>
          <a:chOff x="0" y="0"/>
          <a:chExt cx="0" cy="0"/>
        </a:xfrm>
      </p:grpSpPr>
      <p:sp>
        <p:nvSpPr>
          <p:cNvPr id="4878" name="Google Shape;4878;p83"/>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879" name="Google Shape;4879;p8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4880" name="Google Shape;4880;p8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4881" name="Google Shape;4881;p8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882" name="Google Shape;4882;p83"/>
          <p:cNvGrpSpPr/>
          <p:nvPr/>
        </p:nvGrpSpPr>
        <p:grpSpPr>
          <a:xfrm>
            <a:off x="10721566" y="6371463"/>
            <a:ext cx="797703" cy="227212"/>
            <a:chOff x="238125" y="1822850"/>
            <a:chExt cx="7080200" cy="2016675"/>
          </a:xfrm>
        </p:grpSpPr>
        <p:sp>
          <p:nvSpPr>
            <p:cNvPr id="4883" name="Google Shape;4883;p8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4" name="Google Shape;4884;p8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5" name="Google Shape;4885;p8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6" name="Google Shape;4886;p8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7" name="Google Shape;4887;p8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8" name="Google Shape;4888;p8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89" name="Google Shape;4889;p8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890" name="Google Shape;4890;p8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91"/>
        <p:cNvGrpSpPr/>
        <p:nvPr/>
      </p:nvGrpSpPr>
      <p:grpSpPr>
        <a:xfrm>
          <a:off x="0" y="0"/>
          <a:ext cx="0" cy="0"/>
          <a:chOff x="0" y="0"/>
          <a:chExt cx="0" cy="0"/>
        </a:xfrm>
      </p:grpSpPr>
      <p:sp>
        <p:nvSpPr>
          <p:cNvPr id="4892" name="Google Shape;4892;p84"/>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893" name="Google Shape;4893;p8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894" name="Google Shape;4894;p84"/>
          <p:cNvGrpSpPr/>
          <p:nvPr/>
        </p:nvGrpSpPr>
        <p:grpSpPr>
          <a:xfrm>
            <a:off x="10721566" y="6371463"/>
            <a:ext cx="797703" cy="227212"/>
            <a:chOff x="238125" y="1822850"/>
            <a:chExt cx="7080200" cy="2016675"/>
          </a:xfrm>
        </p:grpSpPr>
        <p:sp>
          <p:nvSpPr>
            <p:cNvPr id="4895" name="Google Shape;4895;p8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96" name="Google Shape;4896;p8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97" name="Google Shape;4897;p8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98" name="Google Shape;4898;p8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899" name="Google Shape;4899;p8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00" name="Google Shape;4900;p8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01" name="Google Shape;4901;p8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902" name="Google Shape;4902;p8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615"/>
        <p:cNvGrpSpPr/>
        <p:nvPr/>
      </p:nvGrpSpPr>
      <p:grpSpPr>
        <a:xfrm>
          <a:off x="0" y="0"/>
          <a:ext cx="0" cy="0"/>
          <a:chOff x="0" y="0"/>
          <a:chExt cx="0" cy="0"/>
        </a:xfrm>
      </p:grpSpPr>
      <p:sp>
        <p:nvSpPr>
          <p:cNvPr id="616" name="Google Shape;616;p41"/>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617" name="Google Shape;617;p41"/>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618" name="Google Shape;618;p41"/>
          <p:cNvGrpSpPr/>
          <p:nvPr/>
        </p:nvGrpSpPr>
        <p:grpSpPr>
          <a:xfrm>
            <a:off x="606668" y="535880"/>
            <a:ext cx="1211187" cy="344985"/>
            <a:chOff x="238125" y="1822850"/>
            <a:chExt cx="7080200" cy="2016675"/>
          </a:xfrm>
        </p:grpSpPr>
        <p:sp>
          <p:nvSpPr>
            <p:cNvPr id="619" name="Google Shape;619;p4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0" name="Google Shape;620;p4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1" name="Google Shape;621;p4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2" name="Google Shape;622;p4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3" name="Google Shape;623;p4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4" name="Google Shape;624;p4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25" name="Google Shape;625;p4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cxnSp>
        <p:nvCxnSpPr>
          <p:cNvPr id="626" name="Google Shape;626;p41"/>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4903"/>
        <p:cNvGrpSpPr/>
        <p:nvPr/>
      </p:nvGrpSpPr>
      <p:grpSpPr>
        <a:xfrm>
          <a:off x="0" y="0"/>
          <a:ext cx="0" cy="0"/>
          <a:chOff x="0" y="0"/>
          <a:chExt cx="0" cy="0"/>
        </a:xfrm>
      </p:grpSpPr>
      <p:sp>
        <p:nvSpPr>
          <p:cNvPr id="4904" name="Google Shape;4904;p85"/>
          <p:cNvSpPr/>
          <p:nvPr/>
        </p:nvSpPr>
        <p:spPr>
          <a:xfrm>
            <a:off x="0" y="0"/>
            <a:ext cx="85320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05" name="Google Shape;4905;p85"/>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906" name="Google Shape;4906;p8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907" name="Google Shape;4907;p85"/>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08"/>
        <p:cNvGrpSpPr/>
        <p:nvPr/>
      </p:nvGrpSpPr>
      <p:grpSpPr>
        <a:xfrm>
          <a:off x="0" y="0"/>
          <a:ext cx="0" cy="0"/>
          <a:chOff x="0" y="0"/>
          <a:chExt cx="0" cy="0"/>
        </a:xfrm>
      </p:grpSpPr>
      <p:sp>
        <p:nvSpPr>
          <p:cNvPr id="4909" name="Google Shape;4909;p86"/>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4910" name="Google Shape;4910;p8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911" name="Google Shape;4911;p86"/>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4912" name="Google Shape;4912;p86"/>
          <p:cNvGrpSpPr/>
          <p:nvPr/>
        </p:nvGrpSpPr>
        <p:grpSpPr>
          <a:xfrm>
            <a:off x="10721566" y="6371463"/>
            <a:ext cx="797703" cy="227212"/>
            <a:chOff x="238125" y="1822850"/>
            <a:chExt cx="7080200" cy="2016675"/>
          </a:xfrm>
        </p:grpSpPr>
        <p:sp>
          <p:nvSpPr>
            <p:cNvPr id="4913" name="Google Shape;4913;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4" name="Google Shape;4914;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5" name="Google Shape;4915;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6" name="Google Shape;4916;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7" name="Google Shape;4917;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8" name="Google Shape;4918;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19" name="Google Shape;4919;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920" name="Google Shape;4920;p86"/>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921"/>
        <p:cNvGrpSpPr/>
        <p:nvPr/>
      </p:nvGrpSpPr>
      <p:grpSpPr>
        <a:xfrm>
          <a:off x="0" y="0"/>
          <a:ext cx="0" cy="0"/>
          <a:chOff x="0" y="0"/>
          <a:chExt cx="0" cy="0"/>
        </a:xfrm>
      </p:grpSpPr>
      <p:sp>
        <p:nvSpPr>
          <p:cNvPr id="4922" name="Google Shape;4922;p87"/>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a:endParaRPr/>
          </a:p>
        </p:txBody>
      </p:sp>
      <p:sp>
        <p:nvSpPr>
          <p:cNvPr id="4923" name="Google Shape;4923;p87"/>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924"/>
        <p:cNvGrpSpPr/>
        <p:nvPr/>
      </p:nvGrpSpPr>
      <p:grpSpPr>
        <a:xfrm>
          <a:off x="0" y="0"/>
          <a:ext cx="0" cy="0"/>
          <a:chOff x="0" y="0"/>
          <a:chExt cx="0" cy="0"/>
        </a:xfrm>
      </p:grpSpPr>
      <p:sp>
        <p:nvSpPr>
          <p:cNvPr id="4925" name="Google Shape;4925;p88"/>
          <p:cNvSpPr/>
          <p:nvPr/>
        </p:nvSpPr>
        <p:spPr>
          <a:xfrm>
            <a:off x="6096000" y="-167"/>
            <a:ext cx="6096000" cy="6858000"/>
          </a:xfrm>
          <a:prstGeom prst="rect">
            <a:avLst/>
          </a:prstGeom>
          <a:solidFill>
            <a:schemeClr val="dk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26" name="Google Shape;4926;p88"/>
          <p:cNvSpPr txBox="1">
            <a:spLocks noGrp="1"/>
          </p:cNvSpPr>
          <p:nvPr>
            <p:ph type="title"/>
          </p:nvPr>
        </p:nvSpPr>
        <p:spPr>
          <a:xfrm>
            <a:off x="354001"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a:endParaRPr/>
          </a:p>
        </p:txBody>
      </p:sp>
      <p:sp>
        <p:nvSpPr>
          <p:cNvPr id="4927" name="Google Shape;4927;p88"/>
          <p:cNvSpPr txBox="1">
            <a:spLocks noGrp="1"/>
          </p:cNvSpPr>
          <p:nvPr>
            <p:ph type="subTitle" idx="1"/>
          </p:nvPr>
        </p:nvSpPr>
        <p:spPr>
          <a:xfrm>
            <a:off x="354001"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a:endParaRPr/>
          </a:p>
        </p:txBody>
      </p:sp>
      <p:sp>
        <p:nvSpPr>
          <p:cNvPr id="4928" name="Google Shape;4928;p88"/>
          <p:cNvSpPr txBox="1">
            <a:spLocks noGrp="1"/>
          </p:cNvSpPr>
          <p:nvPr>
            <p:ph type="body" idx="2"/>
          </p:nvPr>
        </p:nvSpPr>
        <p:spPr>
          <a:xfrm>
            <a:off x="6586000" y="965435"/>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4929" name="Google Shape;4929;p8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930" name="Google Shape;4930;p88"/>
          <p:cNvGrpSpPr/>
          <p:nvPr/>
        </p:nvGrpSpPr>
        <p:grpSpPr>
          <a:xfrm>
            <a:off x="10721566" y="6371463"/>
            <a:ext cx="797703" cy="227212"/>
            <a:chOff x="238125" y="1822850"/>
            <a:chExt cx="7080200" cy="2016675"/>
          </a:xfrm>
        </p:grpSpPr>
        <p:sp>
          <p:nvSpPr>
            <p:cNvPr id="4931" name="Google Shape;4931;p8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2" name="Google Shape;4932;p8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3" name="Google Shape;4933;p8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4" name="Google Shape;4934;p8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5" name="Google Shape;4935;p8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6" name="Google Shape;4936;p8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37" name="Google Shape;4937;p8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938" name="Google Shape;4938;p88"/>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4939"/>
        <p:cNvGrpSpPr/>
        <p:nvPr/>
      </p:nvGrpSpPr>
      <p:grpSpPr>
        <a:xfrm>
          <a:off x="0" y="0"/>
          <a:ext cx="0" cy="0"/>
          <a:chOff x="0" y="0"/>
          <a:chExt cx="0" cy="0"/>
        </a:xfrm>
      </p:grpSpPr>
      <p:sp>
        <p:nvSpPr>
          <p:cNvPr id="4940" name="Google Shape;4940;p8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941" name="Google Shape;4941;p89"/>
          <p:cNvSpPr txBox="1"/>
          <p:nvPr/>
        </p:nvSpPr>
        <p:spPr>
          <a:xfrm>
            <a:off x="633691" y="618450"/>
            <a:ext cx="10332400" cy="5562193"/>
          </a:xfrm>
          <a:prstGeom prst="rect">
            <a:avLst/>
          </a:prstGeom>
          <a:noFill/>
          <a:ln>
            <a:noFill/>
          </a:ln>
        </p:spPr>
        <p:txBody>
          <a:bodyPr spcFirstLastPara="1" wrap="square" lIns="121850" tIns="121850" rIns="121850" bIns="121850" anchor="t" anchorCtr="0">
            <a:spAutoFit/>
          </a:bodyPr>
          <a:lstStyle/>
          <a:p>
            <a:pPr marL="0" marR="0" lvl="0" indent="0" algn="l" rtl="0">
              <a:lnSpc>
                <a:spcPct val="90000"/>
              </a:lnSpc>
              <a:spcBef>
                <a:spcPts val="0"/>
              </a:spcBef>
              <a:spcAft>
                <a:spcPts val="0"/>
              </a:spcAft>
              <a:buClr>
                <a:schemeClr val="lt1"/>
              </a:buClr>
              <a:buSzPts val="4265"/>
              <a:buFont typeface="Inter ExtraBold"/>
              <a:buNone/>
            </a:pPr>
            <a:r>
              <a:rPr lang="en" sz="4265" b="0" i="0" u="none" strike="noStrike" cap="none">
                <a:solidFill>
                  <a:schemeClr val="lt1"/>
                </a:solidFill>
                <a:latin typeface="Inter ExtraBold"/>
                <a:ea typeface="Inter ExtraBold"/>
                <a:cs typeface="Inter ExtraBold"/>
                <a:sym typeface="Inter ExtraBold"/>
              </a:rPr>
              <a:t>Simplify </a:t>
            </a:r>
            <a:r>
              <a:rPr lang="en" sz="4265" b="0" i="0" u="none" strike="noStrike" cap="none">
                <a:solidFill>
                  <a:schemeClr val="accent3"/>
                </a:solidFill>
                <a:latin typeface="Inter ExtraBold"/>
                <a:ea typeface="Inter ExtraBold"/>
                <a:cs typeface="Inter ExtraBold"/>
                <a:sym typeface="Inter ExtraBold"/>
              </a:rPr>
              <a:t>your headaches </a:t>
            </a:r>
            <a:r>
              <a:rPr lang="en" sz="4265"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5"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5" b="0" i="0" u="none" strike="noStrike" cap="none">
                <a:solidFill>
                  <a:schemeClr val="accent3"/>
                </a:solidFill>
                <a:latin typeface="Inter ExtraBold"/>
                <a:ea typeface="Inter ExtraBold"/>
                <a:cs typeface="Inter ExtraBold"/>
                <a:sym typeface="Inter ExtraBold"/>
              </a:rPr>
              <a:t> </a:t>
            </a:r>
            <a:r>
              <a:rPr lang="en" sz="4265"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5"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5" b="0" i="0" u="none" strike="noStrike" cap="none">
                <a:solidFill>
                  <a:schemeClr val="lt1"/>
                </a:solidFill>
                <a:latin typeface="Inter ExtraBold"/>
                <a:ea typeface="Inter ExtraBold"/>
                <a:cs typeface="Inter ExtraBold"/>
                <a:sym typeface="Inter ExtraBold"/>
              </a:rPr>
              <a:t>your business.</a:t>
            </a:r>
            <a:endParaRPr sz="4265" b="0" i="0" u="none" strike="noStrike" cap="none">
              <a:solidFill>
                <a:schemeClr val="lt1"/>
              </a:solidFill>
              <a:latin typeface="Inter ExtraBold"/>
              <a:ea typeface="Inter ExtraBold"/>
              <a:cs typeface="Inter ExtraBold"/>
              <a:sym typeface="Inter ExtraBold"/>
            </a:endParaRPr>
          </a:p>
        </p:txBody>
      </p:sp>
      <p:grpSp>
        <p:nvGrpSpPr>
          <p:cNvPr id="4942" name="Google Shape;4942;p89"/>
          <p:cNvGrpSpPr/>
          <p:nvPr/>
        </p:nvGrpSpPr>
        <p:grpSpPr>
          <a:xfrm>
            <a:off x="10721566" y="6371463"/>
            <a:ext cx="797703" cy="227212"/>
            <a:chOff x="238125" y="1822850"/>
            <a:chExt cx="7080200" cy="2016675"/>
          </a:xfrm>
        </p:grpSpPr>
        <p:sp>
          <p:nvSpPr>
            <p:cNvPr id="4943" name="Google Shape;4943;p8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4" name="Google Shape;4944;p8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5" name="Google Shape;4945;p8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6" name="Google Shape;4946;p8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7" name="Google Shape;4947;p8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8" name="Google Shape;4948;p8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49" name="Google Shape;4949;p8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4950" name="Google Shape;4950;p89"/>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951"/>
        <p:cNvGrpSpPr/>
        <p:nvPr/>
      </p:nvGrpSpPr>
      <p:grpSpPr>
        <a:xfrm>
          <a:off x="0" y="0"/>
          <a:ext cx="0" cy="0"/>
          <a:chOff x="0" y="0"/>
          <a:chExt cx="0" cy="0"/>
        </a:xfrm>
      </p:grpSpPr>
      <p:sp>
        <p:nvSpPr>
          <p:cNvPr id="4952" name="Google Shape;4952;p9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4953"/>
        <p:cNvGrpSpPr/>
        <p:nvPr/>
      </p:nvGrpSpPr>
      <p:grpSpPr>
        <a:xfrm>
          <a:off x="0" y="0"/>
          <a:ext cx="0" cy="0"/>
          <a:chOff x="0" y="0"/>
          <a:chExt cx="0" cy="0"/>
        </a:xfrm>
      </p:grpSpPr>
      <p:grpSp>
        <p:nvGrpSpPr>
          <p:cNvPr id="4954" name="Google Shape;4954;p91"/>
          <p:cNvGrpSpPr/>
          <p:nvPr/>
        </p:nvGrpSpPr>
        <p:grpSpPr>
          <a:xfrm>
            <a:off x="4918938" y="8"/>
            <a:ext cx="4929377" cy="6858189"/>
            <a:chOff x="1926275" y="238125"/>
            <a:chExt cx="3765950" cy="5239525"/>
          </a:xfrm>
        </p:grpSpPr>
        <p:sp>
          <p:nvSpPr>
            <p:cNvPr id="4955" name="Google Shape;4955;p9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56" name="Google Shape;4956;p9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57" name="Google Shape;4957;p9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58" name="Google Shape;4958;p9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59" name="Google Shape;4959;p9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0" name="Google Shape;4960;p9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1" name="Google Shape;4961;p9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2" name="Google Shape;4962;p9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3" name="Google Shape;4963;p9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4" name="Google Shape;4964;p9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5" name="Google Shape;4965;p9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6" name="Google Shape;4966;p9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7" name="Google Shape;4967;p9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8" name="Google Shape;4968;p9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69" name="Google Shape;4969;p9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0" name="Google Shape;4970;p9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1" name="Google Shape;4971;p9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2" name="Google Shape;4972;p9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3" name="Google Shape;4973;p9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4" name="Google Shape;4974;p9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5" name="Google Shape;4975;p9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6" name="Google Shape;4976;p9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7" name="Google Shape;4977;p9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8" name="Google Shape;4978;p9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79" name="Google Shape;4979;p9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0" name="Google Shape;4980;p9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1" name="Google Shape;4981;p9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2" name="Google Shape;4982;p9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3" name="Google Shape;4983;p9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4" name="Google Shape;4984;p9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5" name="Google Shape;4985;p9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6" name="Google Shape;4986;p9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7" name="Google Shape;4987;p9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8" name="Google Shape;4988;p9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89" name="Google Shape;4989;p9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0" name="Google Shape;4990;p9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1" name="Google Shape;4991;p9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2" name="Google Shape;4992;p9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3" name="Google Shape;4993;p9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4" name="Google Shape;4994;p9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5" name="Google Shape;4995;p9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6" name="Google Shape;4996;p9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7" name="Google Shape;4997;p9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8" name="Google Shape;4998;p9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4999" name="Google Shape;4999;p9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0" name="Google Shape;5000;p9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1" name="Google Shape;5001;p9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2" name="Google Shape;5002;p9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3" name="Google Shape;5003;p9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4" name="Google Shape;5004;p9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5" name="Google Shape;5005;p9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6" name="Google Shape;5006;p9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7" name="Google Shape;5007;p9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8" name="Google Shape;5008;p9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09" name="Google Shape;5009;p9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0" name="Google Shape;5010;p9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1" name="Google Shape;5011;p9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2" name="Google Shape;5012;p9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3" name="Google Shape;5013;p9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4" name="Google Shape;5014;p9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015" name="Google Shape;5015;p91"/>
          <p:cNvSpPr/>
          <p:nvPr/>
        </p:nvSpPr>
        <p:spPr>
          <a:xfrm>
            <a:off x="0" y="0"/>
            <a:ext cx="7658000" cy="68580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16" name="Google Shape;5016;p91"/>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5017" name="Google Shape;5017;p91"/>
          <p:cNvSpPr txBox="1"/>
          <p:nvPr/>
        </p:nvSpPr>
        <p:spPr>
          <a:xfrm>
            <a:off x="453700" y="1268868"/>
            <a:ext cx="5073200" cy="1139200"/>
          </a:xfrm>
          <a:prstGeom prst="rect">
            <a:avLst/>
          </a:prstGeom>
          <a:noFill/>
          <a:ln>
            <a:noFill/>
          </a:ln>
        </p:spPr>
        <p:txBody>
          <a:bodyPr spcFirstLastPara="1" wrap="square" lIns="121850" tIns="121850" rIns="121850" bIns="121850" anchor="t" anchorCtr="0">
            <a:noAutofit/>
          </a:bodyPr>
          <a:lstStyle/>
          <a:p>
            <a:pPr marL="0" marR="0" lvl="0" indent="0" algn="l" rtl="0">
              <a:lnSpc>
                <a:spcPct val="100000"/>
              </a:lnSpc>
              <a:spcBef>
                <a:spcPts val="0"/>
              </a:spcBef>
              <a:spcAft>
                <a:spcPts val="0"/>
              </a:spcAft>
              <a:buClr>
                <a:srgbClr val="FFFFFF"/>
              </a:buClr>
              <a:buSzPts val="2932"/>
              <a:buFont typeface="Inter ExtraBold"/>
              <a:buNone/>
            </a:pPr>
            <a:r>
              <a:rPr lang="en" sz="2932" b="0" i="0" u="none" strike="noStrike" cap="none">
                <a:solidFill>
                  <a:srgbClr val="FFFFFF"/>
                </a:solidFill>
                <a:latin typeface="Inter ExtraBold"/>
                <a:ea typeface="Inter ExtraBold"/>
                <a:cs typeface="Inter ExtraBold"/>
                <a:sym typeface="Inter ExtraBold"/>
              </a:rPr>
              <a:t>Simplify the business </a:t>
            </a:r>
            <a:br>
              <a:rPr lang="en" sz="2932" b="0" i="0" u="none" strike="noStrike" cap="none">
                <a:solidFill>
                  <a:srgbClr val="FFFFFF"/>
                </a:solidFill>
                <a:latin typeface="Inter ExtraBold"/>
                <a:ea typeface="Inter ExtraBold"/>
                <a:cs typeface="Inter ExtraBold"/>
                <a:sym typeface="Inter ExtraBold"/>
              </a:rPr>
            </a:br>
            <a:r>
              <a:rPr lang="en" sz="2932" b="0" i="0" u="none" strike="noStrike" cap="none">
                <a:solidFill>
                  <a:srgbClr val="FFFFFF"/>
                </a:solidFill>
                <a:latin typeface="Inter ExtraBold"/>
                <a:ea typeface="Inter ExtraBold"/>
                <a:cs typeface="Inter ExtraBold"/>
                <a:sym typeface="Inter ExtraBold"/>
              </a:rPr>
              <a:t>of running your business.</a:t>
            </a:r>
            <a:endParaRPr sz="2932" b="0" i="0" u="none" strike="noStrike" cap="none">
              <a:solidFill>
                <a:srgbClr val="FFFFFF"/>
              </a:solidFill>
              <a:latin typeface="Inter ExtraBold"/>
              <a:ea typeface="Inter ExtraBold"/>
              <a:cs typeface="Inter ExtraBold"/>
              <a:sym typeface="Inter ExtraBold"/>
            </a:endParaRPr>
          </a:p>
        </p:txBody>
      </p:sp>
      <p:grpSp>
        <p:nvGrpSpPr>
          <p:cNvPr id="5018" name="Google Shape;5018;p91"/>
          <p:cNvGrpSpPr/>
          <p:nvPr/>
        </p:nvGrpSpPr>
        <p:grpSpPr>
          <a:xfrm>
            <a:off x="10149675" y="5587051"/>
            <a:ext cx="1625613" cy="463028"/>
            <a:chOff x="238125" y="1822850"/>
            <a:chExt cx="7080200" cy="2016675"/>
          </a:xfrm>
        </p:grpSpPr>
        <p:sp>
          <p:nvSpPr>
            <p:cNvPr id="5019" name="Google Shape;5019;p9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0" name="Google Shape;5020;p9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1" name="Google Shape;5021;p9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2" name="Google Shape;5022;p9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3" name="Google Shape;5023;p9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4" name="Google Shape;5024;p9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25" name="Google Shape;5025;p9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026" name="Google Shape;5026;p91"/>
          <p:cNvSpPr txBox="1"/>
          <p:nvPr/>
        </p:nvSpPr>
        <p:spPr>
          <a:xfrm>
            <a:off x="10205127" y="6220455"/>
            <a:ext cx="1676400" cy="389688"/>
          </a:xfrm>
          <a:prstGeom prst="rect">
            <a:avLst/>
          </a:prstGeom>
          <a:noFill/>
          <a:ln>
            <a:noFill/>
          </a:ln>
        </p:spPr>
        <p:txBody>
          <a:bodyPr spcFirstLastPara="1" wrap="square" lIns="121850" tIns="121850" rIns="121850" bIns="121850" anchor="t" anchorCtr="0">
            <a:spAutoFit/>
          </a:bodyPr>
          <a:lstStyle/>
          <a:p>
            <a:pPr marL="0" marR="0" lvl="0" indent="0" algn="r"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©2022, WEX Inc.</a:t>
            </a:r>
            <a:endParaRPr sz="933" b="0" i="0" u="none" strike="noStrike" cap="none">
              <a:solidFill>
                <a:schemeClr val="dk2"/>
              </a:solidFill>
              <a:latin typeface="Inter Medium"/>
              <a:ea typeface="Inter Medium"/>
              <a:cs typeface="Inter Medium"/>
              <a:sym typeface="Inter Medium"/>
            </a:endParaRPr>
          </a:p>
        </p:txBody>
      </p:sp>
      <p:sp>
        <p:nvSpPr>
          <p:cNvPr id="5027" name="Google Shape;5027;p91"/>
          <p:cNvSpPr txBox="1"/>
          <p:nvPr/>
        </p:nvSpPr>
        <p:spPr>
          <a:xfrm>
            <a:off x="4537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5028"/>
        <p:cNvGrpSpPr/>
        <p:nvPr/>
      </p:nvGrpSpPr>
      <p:grpSpPr>
        <a:xfrm>
          <a:off x="0" y="0"/>
          <a:ext cx="0" cy="0"/>
          <a:chOff x="0" y="0"/>
          <a:chExt cx="0" cy="0"/>
        </a:xfrm>
      </p:grpSpPr>
      <p:grpSp>
        <p:nvGrpSpPr>
          <p:cNvPr id="5029" name="Google Shape;5029;p92"/>
          <p:cNvGrpSpPr/>
          <p:nvPr/>
        </p:nvGrpSpPr>
        <p:grpSpPr>
          <a:xfrm>
            <a:off x="4931638" y="8"/>
            <a:ext cx="4929377" cy="6858189"/>
            <a:chOff x="1926275" y="238125"/>
            <a:chExt cx="3765950" cy="5239525"/>
          </a:xfrm>
        </p:grpSpPr>
        <p:sp>
          <p:nvSpPr>
            <p:cNvPr id="5030" name="Google Shape;5030;p92"/>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1" name="Google Shape;5031;p92"/>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2" name="Google Shape;5032;p92"/>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3" name="Google Shape;5033;p92"/>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4" name="Google Shape;5034;p92"/>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5" name="Google Shape;5035;p92"/>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6" name="Google Shape;5036;p92"/>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7" name="Google Shape;5037;p92"/>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8" name="Google Shape;5038;p92"/>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39" name="Google Shape;5039;p92"/>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0" name="Google Shape;5040;p92"/>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1" name="Google Shape;5041;p92"/>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2" name="Google Shape;5042;p92"/>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3" name="Google Shape;5043;p92"/>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4" name="Google Shape;5044;p92"/>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5" name="Google Shape;5045;p92"/>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6" name="Google Shape;5046;p92"/>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7" name="Google Shape;5047;p92"/>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8" name="Google Shape;5048;p92"/>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49" name="Google Shape;5049;p92"/>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0" name="Google Shape;5050;p92"/>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1" name="Google Shape;5051;p92"/>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2" name="Google Shape;5052;p92"/>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3" name="Google Shape;5053;p92"/>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4" name="Google Shape;5054;p92"/>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5" name="Google Shape;5055;p92"/>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6" name="Google Shape;5056;p92"/>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7" name="Google Shape;5057;p92"/>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8" name="Google Shape;5058;p92"/>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59" name="Google Shape;5059;p92"/>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0" name="Google Shape;5060;p92"/>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1" name="Google Shape;5061;p92"/>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2" name="Google Shape;5062;p92"/>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3" name="Google Shape;5063;p92"/>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4" name="Google Shape;5064;p92"/>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5" name="Google Shape;5065;p92"/>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6" name="Google Shape;5066;p92"/>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7" name="Google Shape;5067;p92"/>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8" name="Google Shape;5068;p92"/>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69" name="Google Shape;5069;p92"/>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0" name="Google Shape;5070;p92"/>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1" name="Google Shape;5071;p92"/>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2" name="Google Shape;5072;p92"/>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3" name="Google Shape;5073;p92"/>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4" name="Google Shape;5074;p92"/>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5" name="Google Shape;5075;p92"/>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6" name="Google Shape;5076;p92"/>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7" name="Google Shape;5077;p92"/>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8" name="Google Shape;5078;p92"/>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79" name="Google Shape;5079;p92"/>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0" name="Google Shape;5080;p92"/>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1" name="Google Shape;5081;p92"/>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2" name="Google Shape;5082;p92"/>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3" name="Google Shape;5083;p92"/>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4" name="Google Shape;5084;p92"/>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5" name="Google Shape;5085;p92"/>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6" name="Google Shape;5086;p92"/>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7" name="Google Shape;5087;p92"/>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8" name="Google Shape;5088;p92"/>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89" name="Google Shape;5089;p92"/>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090" name="Google Shape;5090;p92"/>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1" name="Google Shape;5091;p9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092" name="Google Shape;5092;p92"/>
          <p:cNvGrpSpPr/>
          <p:nvPr/>
        </p:nvGrpSpPr>
        <p:grpSpPr>
          <a:xfrm>
            <a:off x="1714563" y="2858831"/>
            <a:ext cx="3825196" cy="1089543"/>
            <a:chOff x="238125" y="1822850"/>
            <a:chExt cx="7080200" cy="2016675"/>
          </a:xfrm>
        </p:grpSpPr>
        <p:sp>
          <p:nvSpPr>
            <p:cNvPr id="5093" name="Google Shape;5093;p9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4" name="Google Shape;5094;p9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5" name="Google Shape;5095;p9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6" name="Google Shape;5096;p9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7" name="Google Shape;5097;p9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8" name="Google Shape;5098;p9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099" name="Google Shape;5099;p9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100" name="Google Shape;5100;p92"/>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5101" name="Google Shape;5101;p92"/>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5102"/>
        <p:cNvGrpSpPr/>
        <p:nvPr/>
      </p:nvGrpSpPr>
      <p:grpSpPr>
        <a:xfrm>
          <a:off x="0" y="0"/>
          <a:ext cx="0" cy="0"/>
          <a:chOff x="0" y="0"/>
          <a:chExt cx="0" cy="0"/>
        </a:xfrm>
      </p:grpSpPr>
      <p:grpSp>
        <p:nvGrpSpPr>
          <p:cNvPr id="5103" name="Google Shape;5103;p93"/>
          <p:cNvGrpSpPr/>
          <p:nvPr/>
        </p:nvGrpSpPr>
        <p:grpSpPr>
          <a:xfrm>
            <a:off x="4931638" y="8"/>
            <a:ext cx="4929377" cy="6858189"/>
            <a:chOff x="1926275" y="238125"/>
            <a:chExt cx="3765950" cy="5239525"/>
          </a:xfrm>
        </p:grpSpPr>
        <p:sp>
          <p:nvSpPr>
            <p:cNvPr id="5104" name="Google Shape;5104;p9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5" name="Google Shape;5105;p9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6" name="Google Shape;5106;p9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7" name="Google Shape;5107;p9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8" name="Google Shape;5108;p9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09" name="Google Shape;5109;p9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0" name="Google Shape;5110;p9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1" name="Google Shape;5111;p9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2" name="Google Shape;5112;p9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3" name="Google Shape;5113;p9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4" name="Google Shape;5114;p9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5" name="Google Shape;5115;p9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6" name="Google Shape;5116;p9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7" name="Google Shape;5117;p9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8" name="Google Shape;5118;p9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19" name="Google Shape;5119;p9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0" name="Google Shape;5120;p9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1" name="Google Shape;5121;p9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2" name="Google Shape;5122;p9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3" name="Google Shape;5123;p9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4" name="Google Shape;5124;p9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5" name="Google Shape;5125;p9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6" name="Google Shape;5126;p9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7" name="Google Shape;5127;p9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8" name="Google Shape;5128;p9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29" name="Google Shape;5129;p9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0" name="Google Shape;5130;p9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1" name="Google Shape;5131;p9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2" name="Google Shape;5132;p9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3" name="Google Shape;5133;p9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4" name="Google Shape;5134;p9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5" name="Google Shape;5135;p9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6" name="Google Shape;5136;p9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7" name="Google Shape;5137;p9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8" name="Google Shape;5138;p9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39" name="Google Shape;5139;p9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0" name="Google Shape;5140;p9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1" name="Google Shape;5141;p9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2" name="Google Shape;5142;p9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3" name="Google Shape;5143;p9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4" name="Google Shape;5144;p9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5" name="Google Shape;5145;p9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6" name="Google Shape;5146;p9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7" name="Google Shape;5147;p9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8" name="Google Shape;5148;p9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49" name="Google Shape;5149;p9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0" name="Google Shape;5150;p9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1" name="Google Shape;5151;p9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2" name="Google Shape;5152;p9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3" name="Google Shape;5153;p9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4" name="Google Shape;5154;p9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5" name="Google Shape;5155;p9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6" name="Google Shape;5156;p9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7" name="Google Shape;5157;p9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8" name="Google Shape;5158;p9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59" name="Google Shape;5159;p9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0" name="Google Shape;5160;p9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1" name="Google Shape;5161;p9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2" name="Google Shape;5162;p9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3" name="Google Shape;5163;p9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164" name="Google Shape;5164;p93"/>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5" name="Google Shape;5165;p9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166" name="Google Shape;5166;p93"/>
          <p:cNvGrpSpPr/>
          <p:nvPr/>
        </p:nvGrpSpPr>
        <p:grpSpPr>
          <a:xfrm>
            <a:off x="1714563" y="2858831"/>
            <a:ext cx="3825196" cy="1089543"/>
            <a:chOff x="238125" y="1822850"/>
            <a:chExt cx="7080200" cy="2016675"/>
          </a:xfrm>
        </p:grpSpPr>
        <p:sp>
          <p:nvSpPr>
            <p:cNvPr id="5167" name="Google Shape;5167;p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8" name="Google Shape;5168;p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69" name="Google Shape;5169;p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0" name="Google Shape;5170;p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1" name="Google Shape;5171;p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2" name="Google Shape;5172;p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3" name="Google Shape;5173;p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174" name="Google Shape;5174;p93"/>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5175" name="Google Shape;5175;p9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5176"/>
        <p:cNvGrpSpPr/>
        <p:nvPr/>
      </p:nvGrpSpPr>
      <p:grpSpPr>
        <a:xfrm>
          <a:off x="0" y="0"/>
          <a:ext cx="0" cy="0"/>
          <a:chOff x="0" y="0"/>
          <a:chExt cx="0" cy="0"/>
        </a:xfrm>
      </p:grpSpPr>
      <p:sp>
        <p:nvSpPr>
          <p:cNvPr id="5177" name="Google Shape;5177;p94"/>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78" name="Google Shape;5178;p9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179" name="Google Shape;5179;p94"/>
          <p:cNvGrpSpPr/>
          <p:nvPr/>
        </p:nvGrpSpPr>
        <p:grpSpPr>
          <a:xfrm>
            <a:off x="1714563" y="2858831"/>
            <a:ext cx="3825196" cy="1089543"/>
            <a:chOff x="238125" y="1822850"/>
            <a:chExt cx="7080200" cy="2016675"/>
          </a:xfrm>
        </p:grpSpPr>
        <p:sp>
          <p:nvSpPr>
            <p:cNvPr id="5180" name="Google Shape;5180;p9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1" name="Google Shape;5181;p9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2" name="Google Shape;5182;p9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3" name="Google Shape;5183;p9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4" name="Google Shape;5184;p9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5" name="Google Shape;5185;p9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86" name="Google Shape;5186;p9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187" name="Google Shape;5187;p94"/>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5188" name="Google Shape;5188;p9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627"/>
        <p:cNvGrpSpPr/>
        <p:nvPr/>
      </p:nvGrpSpPr>
      <p:grpSpPr>
        <a:xfrm>
          <a:off x="0" y="0"/>
          <a:ext cx="0" cy="0"/>
          <a:chOff x="0" y="0"/>
          <a:chExt cx="0" cy="0"/>
        </a:xfrm>
      </p:grpSpPr>
      <p:sp>
        <p:nvSpPr>
          <p:cNvPr id="628" name="Google Shape;628;p42"/>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629" name="Google Shape;629;p42"/>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630" name="Google Shape;630;p42"/>
          <p:cNvGrpSpPr/>
          <p:nvPr/>
        </p:nvGrpSpPr>
        <p:grpSpPr>
          <a:xfrm>
            <a:off x="606668" y="535880"/>
            <a:ext cx="1211187" cy="344985"/>
            <a:chOff x="238125" y="1822850"/>
            <a:chExt cx="7080200" cy="2016675"/>
          </a:xfrm>
        </p:grpSpPr>
        <p:sp>
          <p:nvSpPr>
            <p:cNvPr id="631" name="Google Shape;631;p4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2" name="Google Shape;632;p4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3" name="Google Shape;633;p4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4" name="Google Shape;634;p4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5" name="Google Shape;635;p4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6" name="Google Shape;636;p4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37" name="Google Shape;637;p4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cxnSp>
        <p:nvCxnSpPr>
          <p:cNvPr id="638" name="Google Shape;638;p42"/>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F1FAFE"/>
        </a:solidFill>
        <a:effectLst/>
      </p:bgPr>
    </p:bg>
    <p:spTree>
      <p:nvGrpSpPr>
        <p:cNvPr id="1" name="Shape 5193"/>
        <p:cNvGrpSpPr/>
        <p:nvPr/>
      </p:nvGrpSpPr>
      <p:grpSpPr>
        <a:xfrm>
          <a:off x="0" y="0"/>
          <a:ext cx="0" cy="0"/>
          <a:chOff x="0" y="0"/>
          <a:chExt cx="0" cy="0"/>
        </a:xfrm>
      </p:grpSpPr>
      <p:sp>
        <p:nvSpPr>
          <p:cNvPr id="5194" name="Google Shape;5194;p21"/>
          <p:cNvSpPr/>
          <p:nvPr/>
        </p:nvSpPr>
        <p:spPr>
          <a:xfrm rot="-5400000">
            <a:off x="-3673033" y="3210443"/>
            <a:ext cx="7333200" cy="7333200"/>
          </a:xfrm>
          <a:prstGeom prst="pie">
            <a:avLst>
              <a:gd name="adj1" fmla="val 0"/>
              <a:gd name="adj2" fmla="val 5382146"/>
            </a:avLst>
          </a:prstGeom>
          <a:solidFill>
            <a:srgbClr val="E4F5FD"/>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5195" name="Google Shape;5195;p21"/>
          <p:cNvGrpSpPr/>
          <p:nvPr/>
        </p:nvGrpSpPr>
        <p:grpSpPr>
          <a:xfrm>
            <a:off x="9077555" y="1043915"/>
            <a:ext cx="2460605" cy="2426753"/>
            <a:chOff x="5927502" y="551679"/>
            <a:chExt cx="2377550" cy="2344840"/>
          </a:xfrm>
        </p:grpSpPr>
        <p:grpSp>
          <p:nvGrpSpPr>
            <p:cNvPr id="5196" name="Google Shape;5196;p21"/>
            <p:cNvGrpSpPr/>
            <p:nvPr/>
          </p:nvGrpSpPr>
          <p:grpSpPr>
            <a:xfrm>
              <a:off x="5927502" y="551679"/>
              <a:ext cx="2377550" cy="653782"/>
              <a:chOff x="2159414" y="3486447"/>
              <a:chExt cx="2606105" cy="720500"/>
            </a:xfrm>
          </p:grpSpPr>
          <p:grpSp>
            <p:nvGrpSpPr>
              <p:cNvPr id="5197" name="Google Shape;5197;p21"/>
              <p:cNvGrpSpPr/>
              <p:nvPr/>
            </p:nvGrpSpPr>
            <p:grpSpPr>
              <a:xfrm>
                <a:off x="2159414" y="3486447"/>
                <a:ext cx="2606105" cy="49200"/>
                <a:chOff x="2159414" y="3486447"/>
                <a:chExt cx="2606105" cy="49200"/>
              </a:xfrm>
            </p:grpSpPr>
            <p:sp>
              <p:nvSpPr>
                <p:cNvPr id="5198" name="Google Shape;5198;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199" name="Google Shape;5199;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0" name="Google Shape;5200;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1" name="Google Shape;5201;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2" name="Google Shape;5202;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3" name="Google Shape;5203;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4" name="Google Shape;5204;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5" name="Google Shape;5205;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6" name="Google Shape;5206;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7" name="Google Shape;5207;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8" name="Google Shape;5208;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09" name="Google Shape;5209;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0" name="Google Shape;5210;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1" name="Google Shape;5211;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2" name="Google Shape;5212;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3" name="Google Shape;5213;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214" name="Google Shape;5214;p21"/>
              <p:cNvGrpSpPr/>
              <p:nvPr/>
            </p:nvGrpSpPr>
            <p:grpSpPr>
              <a:xfrm>
                <a:off x="2159414" y="3652838"/>
                <a:ext cx="2606105" cy="49200"/>
                <a:chOff x="2159414" y="3486447"/>
                <a:chExt cx="2606105" cy="49200"/>
              </a:xfrm>
            </p:grpSpPr>
            <p:sp>
              <p:nvSpPr>
                <p:cNvPr id="5215" name="Google Shape;5215;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6" name="Google Shape;5216;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7" name="Google Shape;5217;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8" name="Google Shape;5218;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19" name="Google Shape;5219;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0" name="Google Shape;5220;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1" name="Google Shape;5221;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2" name="Google Shape;5222;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3" name="Google Shape;5223;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4" name="Google Shape;5224;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5" name="Google Shape;5225;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6" name="Google Shape;5226;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7" name="Google Shape;5227;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8" name="Google Shape;5228;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29" name="Google Shape;5229;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0" name="Google Shape;5230;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231" name="Google Shape;5231;p21"/>
              <p:cNvGrpSpPr/>
              <p:nvPr/>
            </p:nvGrpSpPr>
            <p:grpSpPr>
              <a:xfrm>
                <a:off x="2159414" y="3819188"/>
                <a:ext cx="2606105" cy="49200"/>
                <a:chOff x="2159414" y="3486447"/>
                <a:chExt cx="2606105" cy="49200"/>
              </a:xfrm>
            </p:grpSpPr>
            <p:sp>
              <p:nvSpPr>
                <p:cNvPr id="5232" name="Google Shape;5232;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3" name="Google Shape;5233;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4" name="Google Shape;5234;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5" name="Google Shape;5235;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6" name="Google Shape;5236;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7" name="Google Shape;5237;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8" name="Google Shape;5238;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39" name="Google Shape;5239;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0" name="Google Shape;5240;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1" name="Google Shape;5241;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2" name="Google Shape;5242;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3" name="Google Shape;5243;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4" name="Google Shape;5244;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5" name="Google Shape;5245;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6" name="Google Shape;5246;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47" name="Google Shape;5247;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248" name="Google Shape;5248;p21"/>
              <p:cNvGrpSpPr/>
              <p:nvPr/>
            </p:nvGrpSpPr>
            <p:grpSpPr>
              <a:xfrm>
                <a:off x="2159414" y="3983540"/>
                <a:ext cx="2606105" cy="49200"/>
                <a:chOff x="2159414" y="3486447"/>
                <a:chExt cx="2606105" cy="49200"/>
              </a:xfrm>
            </p:grpSpPr>
            <p:sp>
              <p:nvSpPr>
                <p:cNvPr id="5249" name="Google Shape;5249;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0" name="Google Shape;5250;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1" name="Google Shape;5251;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2" name="Google Shape;5252;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3" name="Google Shape;5253;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4" name="Google Shape;5254;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5" name="Google Shape;5255;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6" name="Google Shape;5256;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7" name="Google Shape;5257;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8" name="Google Shape;5258;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59" name="Google Shape;5259;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0" name="Google Shape;5260;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1" name="Google Shape;5261;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2" name="Google Shape;5262;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3" name="Google Shape;5263;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4" name="Google Shape;5264;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265" name="Google Shape;5265;p21"/>
              <p:cNvGrpSpPr/>
              <p:nvPr/>
            </p:nvGrpSpPr>
            <p:grpSpPr>
              <a:xfrm>
                <a:off x="2159414" y="4157747"/>
                <a:ext cx="2606105" cy="49200"/>
                <a:chOff x="2159414" y="3486447"/>
                <a:chExt cx="2606105" cy="49200"/>
              </a:xfrm>
            </p:grpSpPr>
            <p:sp>
              <p:nvSpPr>
                <p:cNvPr id="5266" name="Google Shape;5266;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7" name="Google Shape;5267;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8" name="Google Shape;5268;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69" name="Google Shape;5269;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0" name="Google Shape;5270;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1" name="Google Shape;5271;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2" name="Google Shape;5272;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3" name="Google Shape;5273;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4" name="Google Shape;5274;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5" name="Google Shape;5275;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6" name="Google Shape;5276;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7" name="Google Shape;5277;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8" name="Google Shape;5278;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79" name="Google Shape;5279;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0" name="Google Shape;5280;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1" name="Google Shape;5281;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grpSp>
          <p:nvGrpSpPr>
            <p:cNvPr id="5282" name="Google Shape;5282;p21"/>
            <p:cNvGrpSpPr/>
            <p:nvPr/>
          </p:nvGrpSpPr>
          <p:grpSpPr>
            <a:xfrm>
              <a:off x="5927502" y="1318162"/>
              <a:ext cx="2377550" cy="653782"/>
              <a:chOff x="2159414" y="3486447"/>
              <a:chExt cx="2606105" cy="720500"/>
            </a:xfrm>
          </p:grpSpPr>
          <p:grpSp>
            <p:nvGrpSpPr>
              <p:cNvPr id="5283" name="Google Shape;5283;p21"/>
              <p:cNvGrpSpPr/>
              <p:nvPr/>
            </p:nvGrpSpPr>
            <p:grpSpPr>
              <a:xfrm>
                <a:off x="2159414" y="3486447"/>
                <a:ext cx="2606105" cy="49200"/>
                <a:chOff x="2159414" y="3486447"/>
                <a:chExt cx="2606105" cy="49200"/>
              </a:xfrm>
            </p:grpSpPr>
            <p:sp>
              <p:nvSpPr>
                <p:cNvPr id="5284" name="Google Shape;5284;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5" name="Google Shape;5285;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6" name="Google Shape;5286;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7" name="Google Shape;5287;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8" name="Google Shape;5288;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89" name="Google Shape;5289;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0" name="Google Shape;5290;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1" name="Google Shape;5291;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2" name="Google Shape;5292;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3" name="Google Shape;5293;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4" name="Google Shape;5294;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5" name="Google Shape;5295;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6" name="Google Shape;5296;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7" name="Google Shape;5297;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8" name="Google Shape;5298;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299" name="Google Shape;5299;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00" name="Google Shape;5300;p21"/>
              <p:cNvGrpSpPr/>
              <p:nvPr/>
            </p:nvGrpSpPr>
            <p:grpSpPr>
              <a:xfrm>
                <a:off x="2159414" y="3652838"/>
                <a:ext cx="2606105" cy="49200"/>
                <a:chOff x="2159414" y="3486447"/>
                <a:chExt cx="2606105" cy="49200"/>
              </a:xfrm>
            </p:grpSpPr>
            <p:sp>
              <p:nvSpPr>
                <p:cNvPr id="5301" name="Google Shape;5301;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2" name="Google Shape;5302;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3" name="Google Shape;5303;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4" name="Google Shape;5304;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5" name="Google Shape;5305;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6" name="Google Shape;5306;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7" name="Google Shape;5307;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8" name="Google Shape;5308;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09" name="Google Shape;5309;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0" name="Google Shape;5310;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1" name="Google Shape;5311;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2" name="Google Shape;5312;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3" name="Google Shape;5313;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4" name="Google Shape;5314;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5" name="Google Shape;5315;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6" name="Google Shape;5316;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17" name="Google Shape;5317;p21"/>
              <p:cNvGrpSpPr/>
              <p:nvPr/>
            </p:nvGrpSpPr>
            <p:grpSpPr>
              <a:xfrm>
                <a:off x="2159414" y="3819188"/>
                <a:ext cx="2606105" cy="49200"/>
                <a:chOff x="2159414" y="3486447"/>
                <a:chExt cx="2606105" cy="49200"/>
              </a:xfrm>
            </p:grpSpPr>
            <p:sp>
              <p:nvSpPr>
                <p:cNvPr id="5318" name="Google Shape;5318;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19" name="Google Shape;5319;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0" name="Google Shape;5320;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1" name="Google Shape;5321;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2" name="Google Shape;5322;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3" name="Google Shape;5323;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4" name="Google Shape;5324;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5" name="Google Shape;5325;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6" name="Google Shape;5326;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7" name="Google Shape;5327;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8" name="Google Shape;5328;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29" name="Google Shape;5329;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0" name="Google Shape;5330;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1" name="Google Shape;5331;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2" name="Google Shape;5332;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3" name="Google Shape;5333;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34" name="Google Shape;5334;p21"/>
              <p:cNvGrpSpPr/>
              <p:nvPr/>
            </p:nvGrpSpPr>
            <p:grpSpPr>
              <a:xfrm>
                <a:off x="2159414" y="3983540"/>
                <a:ext cx="2606105" cy="49200"/>
                <a:chOff x="2159414" y="3486447"/>
                <a:chExt cx="2606105" cy="49200"/>
              </a:xfrm>
            </p:grpSpPr>
            <p:sp>
              <p:nvSpPr>
                <p:cNvPr id="5335" name="Google Shape;5335;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6" name="Google Shape;5336;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7" name="Google Shape;5337;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8" name="Google Shape;5338;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39" name="Google Shape;5339;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0" name="Google Shape;5340;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1" name="Google Shape;5341;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2" name="Google Shape;5342;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3" name="Google Shape;5343;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4" name="Google Shape;5344;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5" name="Google Shape;5345;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6" name="Google Shape;5346;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7" name="Google Shape;5347;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8" name="Google Shape;5348;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49" name="Google Shape;5349;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0" name="Google Shape;5350;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51" name="Google Shape;5351;p21"/>
              <p:cNvGrpSpPr/>
              <p:nvPr/>
            </p:nvGrpSpPr>
            <p:grpSpPr>
              <a:xfrm>
                <a:off x="2159414" y="4157747"/>
                <a:ext cx="2606105" cy="49200"/>
                <a:chOff x="2159414" y="3486447"/>
                <a:chExt cx="2606105" cy="49200"/>
              </a:xfrm>
            </p:grpSpPr>
            <p:sp>
              <p:nvSpPr>
                <p:cNvPr id="5352" name="Google Shape;5352;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3" name="Google Shape;5353;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4" name="Google Shape;5354;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5" name="Google Shape;5355;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6" name="Google Shape;5356;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7" name="Google Shape;5357;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8" name="Google Shape;5358;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59" name="Google Shape;5359;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0" name="Google Shape;5360;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1" name="Google Shape;5361;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2" name="Google Shape;5362;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3" name="Google Shape;5363;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4" name="Google Shape;5364;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5" name="Google Shape;5365;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6" name="Google Shape;5366;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67" name="Google Shape;5367;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grpSp>
          <p:nvGrpSpPr>
            <p:cNvPr id="5368" name="Google Shape;5368;p21"/>
            <p:cNvGrpSpPr/>
            <p:nvPr/>
          </p:nvGrpSpPr>
          <p:grpSpPr>
            <a:xfrm>
              <a:off x="5927502" y="2084662"/>
              <a:ext cx="2377550" cy="44644"/>
              <a:chOff x="2159414" y="3486447"/>
              <a:chExt cx="2606105" cy="49200"/>
            </a:xfrm>
          </p:grpSpPr>
          <p:sp>
            <p:nvSpPr>
              <p:cNvPr id="5369" name="Google Shape;5369;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0" name="Google Shape;5370;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1" name="Google Shape;5371;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2" name="Google Shape;5372;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3" name="Google Shape;5373;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4" name="Google Shape;5374;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5" name="Google Shape;5375;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6" name="Google Shape;5376;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7" name="Google Shape;5377;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8" name="Google Shape;5378;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79" name="Google Shape;5379;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0" name="Google Shape;5380;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1" name="Google Shape;5381;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2" name="Google Shape;5382;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3" name="Google Shape;5383;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4" name="Google Shape;5384;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385" name="Google Shape;5385;p21"/>
            <p:cNvGrpSpPr/>
            <p:nvPr/>
          </p:nvGrpSpPr>
          <p:grpSpPr>
            <a:xfrm>
              <a:off x="5927502" y="2235645"/>
              <a:ext cx="2377550" cy="44644"/>
              <a:chOff x="2159414" y="3486447"/>
              <a:chExt cx="2606105" cy="49200"/>
            </a:xfrm>
          </p:grpSpPr>
          <p:sp>
            <p:nvSpPr>
              <p:cNvPr id="5386" name="Google Shape;5386;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7" name="Google Shape;5387;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8" name="Google Shape;5388;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89" name="Google Shape;5389;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0" name="Google Shape;5390;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1" name="Google Shape;5391;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2" name="Google Shape;5392;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3" name="Google Shape;5393;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4" name="Google Shape;5394;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5" name="Google Shape;5395;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6" name="Google Shape;5396;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7" name="Google Shape;5397;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8" name="Google Shape;5398;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399" name="Google Shape;5399;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0" name="Google Shape;5400;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1" name="Google Shape;5401;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402" name="Google Shape;5402;p21"/>
            <p:cNvGrpSpPr/>
            <p:nvPr/>
          </p:nvGrpSpPr>
          <p:grpSpPr>
            <a:xfrm>
              <a:off x="5927502" y="2386591"/>
              <a:ext cx="2377550" cy="44644"/>
              <a:chOff x="2159414" y="3486447"/>
              <a:chExt cx="2606105" cy="49200"/>
            </a:xfrm>
          </p:grpSpPr>
          <p:sp>
            <p:nvSpPr>
              <p:cNvPr id="5403" name="Google Shape;5403;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4" name="Google Shape;5404;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5" name="Google Shape;5405;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6" name="Google Shape;5406;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7" name="Google Shape;5407;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8" name="Google Shape;5408;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09" name="Google Shape;5409;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0" name="Google Shape;5410;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1" name="Google Shape;5411;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2" name="Google Shape;5412;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3" name="Google Shape;5413;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4" name="Google Shape;5414;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5" name="Google Shape;5415;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6" name="Google Shape;5416;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7" name="Google Shape;5417;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18" name="Google Shape;5418;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419" name="Google Shape;5419;p21"/>
            <p:cNvGrpSpPr/>
            <p:nvPr/>
          </p:nvGrpSpPr>
          <p:grpSpPr>
            <a:xfrm>
              <a:off x="5927502" y="2535724"/>
              <a:ext cx="2377550" cy="44644"/>
              <a:chOff x="2159414" y="3486447"/>
              <a:chExt cx="2606105" cy="49200"/>
            </a:xfrm>
          </p:grpSpPr>
          <p:sp>
            <p:nvSpPr>
              <p:cNvPr id="5420" name="Google Shape;5420;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1" name="Google Shape;5421;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2" name="Google Shape;5422;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3" name="Google Shape;5423;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4" name="Google Shape;5424;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5" name="Google Shape;5425;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6" name="Google Shape;5426;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7" name="Google Shape;5427;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8" name="Google Shape;5428;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29" name="Google Shape;5429;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0" name="Google Shape;5430;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1" name="Google Shape;5431;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2" name="Google Shape;5432;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3" name="Google Shape;5433;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4" name="Google Shape;5434;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5" name="Google Shape;5435;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436" name="Google Shape;5436;p21"/>
            <p:cNvGrpSpPr/>
            <p:nvPr/>
          </p:nvGrpSpPr>
          <p:grpSpPr>
            <a:xfrm>
              <a:off x="5927502" y="2693800"/>
              <a:ext cx="2377550" cy="44644"/>
              <a:chOff x="2159414" y="3486447"/>
              <a:chExt cx="2606105" cy="49200"/>
            </a:xfrm>
          </p:grpSpPr>
          <p:sp>
            <p:nvSpPr>
              <p:cNvPr id="5437" name="Google Shape;5437;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8" name="Google Shape;5438;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39" name="Google Shape;5439;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0" name="Google Shape;5440;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1" name="Google Shape;5441;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2" name="Google Shape;5442;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3" name="Google Shape;5443;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4" name="Google Shape;5444;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5" name="Google Shape;5445;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6" name="Google Shape;5446;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7" name="Google Shape;5447;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8" name="Google Shape;5448;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49" name="Google Shape;5449;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0" name="Google Shape;5450;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1" name="Google Shape;5451;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2" name="Google Shape;5452;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453" name="Google Shape;5453;p21"/>
            <p:cNvGrpSpPr/>
            <p:nvPr/>
          </p:nvGrpSpPr>
          <p:grpSpPr>
            <a:xfrm>
              <a:off x="5927502" y="2851875"/>
              <a:ext cx="2377550" cy="44644"/>
              <a:chOff x="2159414" y="3486447"/>
              <a:chExt cx="2606105" cy="49200"/>
            </a:xfrm>
          </p:grpSpPr>
          <p:sp>
            <p:nvSpPr>
              <p:cNvPr id="5454" name="Google Shape;5454;p2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5" name="Google Shape;5455;p2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6" name="Google Shape;5456;p2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7" name="Google Shape;5457;p2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8" name="Google Shape;5458;p2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59" name="Google Shape;5459;p2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0" name="Google Shape;5460;p2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1" name="Google Shape;5461;p2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2" name="Google Shape;5462;p2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3" name="Google Shape;5463;p2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4" name="Google Shape;5464;p2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5" name="Google Shape;5465;p2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6" name="Google Shape;5466;p2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7" name="Google Shape;5467;p2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8" name="Google Shape;5468;p2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69" name="Google Shape;5469;p2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sp>
        <p:nvSpPr>
          <p:cNvPr id="5470" name="Google Shape;5470;p21"/>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71" name="Google Shape;5471;p21"/>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5472" name="Google Shape;5472;p21"/>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5473" name="Google Shape;5473;p2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474" name="Google Shape;5474;p21"/>
          <p:cNvGrpSpPr/>
          <p:nvPr/>
        </p:nvGrpSpPr>
        <p:grpSpPr>
          <a:xfrm>
            <a:off x="10721566" y="6371463"/>
            <a:ext cx="797703" cy="227212"/>
            <a:chOff x="238125" y="1822850"/>
            <a:chExt cx="7080200" cy="2016675"/>
          </a:xfrm>
        </p:grpSpPr>
        <p:sp>
          <p:nvSpPr>
            <p:cNvPr id="5475" name="Google Shape;5475;p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76" name="Google Shape;5476;p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77" name="Google Shape;5477;p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78" name="Google Shape;5478;p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79" name="Google Shape;5479;p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80" name="Google Shape;5480;p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81" name="Google Shape;5481;p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482" name="Google Shape;5482;p21"/>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483"/>
        <p:cNvGrpSpPr/>
        <p:nvPr/>
      </p:nvGrpSpPr>
      <p:grpSpPr>
        <a:xfrm>
          <a:off x="0" y="0"/>
          <a:ext cx="0" cy="0"/>
          <a:chOff x="0" y="0"/>
          <a:chExt cx="0" cy="0"/>
        </a:xfrm>
      </p:grpSpPr>
      <p:sp>
        <p:nvSpPr>
          <p:cNvPr id="5484" name="Google Shape;5484;p95"/>
          <p:cNvSpPr txBox="1">
            <a:spLocks noGrp="1"/>
          </p:cNvSpPr>
          <p:nvPr>
            <p:ph type="ctrTitle"/>
          </p:nvPr>
        </p:nvSpPr>
        <p:spPr>
          <a:xfrm>
            <a:off x="415600" y="969167"/>
            <a:ext cx="62888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485" name="Google Shape;5485;p95"/>
          <p:cNvSpPr txBox="1">
            <a:spLocks noGrp="1"/>
          </p:cNvSpPr>
          <p:nvPr>
            <p:ph type="subTitle" idx="1"/>
          </p:nvPr>
        </p:nvSpPr>
        <p:spPr>
          <a:xfrm>
            <a:off x="415600" y="3755233"/>
            <a:ext cx="62888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486" name="Google Shape;5486;p95"/>
          <p:cNvGrpSpPr/>
          <p:nvPr/>
        </p:nvGrpSpPr>
        <p:grpSpPr>
          <a:xfrm>
            <a:off x="10444161" y="6086020"/>
            <a:ext cx="1368839" cy="389891"/>
            <a:chOff x="238125" y="1822850"/>
            <a:chExt cx="7080200" cy="2016675"/>
          </a:xfrm>
        </p:grpSpPr>
        <p:sp>
          <p:nvSpPr>
            <p:cNvPr id="5487" name="Google Shape;5487;p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88" name="Google Shape;5488;p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89" name="Google Shape;5489;p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0" name="Google Shape;5490;p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1" name="Google Shape;5491;p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2" name="Google Shape;5492;p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3" name="Google Shape;5493;p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5494"/>
        <p:cNvGrpSpPr/>
        <p:nvPr/>
      </p:nvGrpSpPr>
      <p:grpSpPr>
        <a:xfrm>
          <a:off x="0" y="0"/>
          <a:ext cx="0" cy="0"/>
          <a:chOff x="0" y="0"/>
          <a:chExt cx="0" cy="0"/>
        </a:xfrm>
      </p:grpSpPr>
      <p:sp>
        <p:nvSpPr>
          <p:cNvPr id="5495" name="Google Shape;5495;p96"/>
          <p:cNvSpPr/>
          <p:nvPr/>
        </p:nvSpPr>
        <p:spPr>
          <a:xfrm>
            <a:off x="0" y="0"/>
            <a:ext cx="8546800" cy="6858000"/>
          </a:xfrm>
          <a:prstGeom prst="homePlate">
            <a:avLst>
              <a:gd name="adj" fmla="val 39813"/>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496" name="Google Shape;5496;p96"/>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497" name="Google Shape;5497;p96"/>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498" name="Google Shape;5498;p96"/>
          <p:cNvGrpSpPr/>
          <p:nvPr/>
        </p:nvGrpSpPr>
        <p:grpSpPr>
          <a:xfrm>
            <a:off x="10444161" y="6086020"/>
            <a:ext cx="1368839" cy="389891"/>
            <a:chOff x="238125" y="1822850"/>
            <a:chExt cx="7080200" cy="2016675"/>
          </a:xfrm>
        </p:grpSpPr>
        <p:sp>
          <p:nvSpPr>
            <p:cNvPr id="5499" name="Google Shape;5499;p9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0" name="Google Shape;5500;p9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1" name="Google Shape;5501;p9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2" name="Google Shape;5502;p9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3" name="Google Shape;5503;p9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4" name="Google Shape;5504;p9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05" name="Google Shape;5505;p9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5506"/>
        <p:cNvGrpSpPr/>
        <p:nvPr/>
      </p:nvGrpSpPr>
      <p:grpSpPr>
        <a:xfrm>
          <a:off x="0" y="0"/>
          <a:ext cx="0" cy="0"/>
          <a:chOff x="0" y="0"/>
          <a:chExt cx="0" cy="0"/>
        </a:xfrm>
      </p:grpSpPr>
      <p:sp>
        <p:nvSpPr>
          <p:cNvPr id="5507" name="Google Shape;5507;p97"/>
          <p:cNvSpPr txBox="1">
            <a:spLocks noGrp="1"/>
          </p:cNvSpPr>
          <p:nvPr>
            <p:ph type="ctrTitle"/>
          </p:nvPr>
        </p:nvSpPr>
        <p:spPr>
          <a:xfrm>
            <a:off x="415600" y="2639035"/>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508" name="Google Shape;5508;p97"/>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509" name="Google Shape;5509;p97"/>
          <p:cNvGrpSpPr/>
          <p:nvPr/>
        </p:nvGrpSpPr>
        <p:grpSpPr>
          <a:xfrm>
            <a:off x="606669" y="535881"/>
            <a:ext cx="1211187" cy="344985"/>
            <a:chOff x="238125" y="1822850"/>
            <a:chExt cx="7080200" cy="2016675"/>
          </a:xfrm>
        </p:grpSpPr>
        <p:sp>
          <p:nvSpPr>
            <p:cNvPr id="5510" name="Google Shape;5510;p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1" name="Google Shape;5511;p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2" name="Google Shape;5512;p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3" name="Google Shape;5513;p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4" name="Google Shape;5514;p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5" name="Google Shape;5515;p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16" name="Google Shape;5516;p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5517" name="Google Shape;5517;p97"/>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5518"/>
        <p:cNvGrpSpPr/>
        <p:nvPr/>
      </p:nvGrpSpPr>
      <p:grpSpPr>
        <a:xfrm>
          <a:off x="0" y="0"/>
          <a:ext cx="0" cy="0"/>
          <a:chOff x="0" y="0"/>
          <a:chExt cx="0" cy="0"/>
        </a:xfrm>
      </p:grpSpPr>
      <p:sp>
        <p:nvSpPr>
          <p:cNvPr id="5519" name="Google Shape;5519;p98"/>
          <p:cNvSpPr txBox="1">
            <a:spLocks noGrp="1"/>
          </p:cNvSpPr>
          <p:nvPr>
            <p:ph type="ctrTitle"/>
          </p:nvPr>
        </p:nvSpPr>
        <p:spPr>
          <a:xfrm>
            <a:off x="415600" y="2639035"/>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520" name="Google Shape;5520;p98"/>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521" name="Google Shape;5521;p98"/>
          <p:cNvGrpSpPr/>
          <p:nvPr/>
        </p:nvGrpSpPr>
        <p:grpSpPr>
          <a:xfrm>
            <a:off x="606669" y="535881"/>
            <a:ext cx="1211187" cy="344985"/>
            <a:chOff x="238125" y="1822850"/>
            <a:chExt cx="7080200" cy="2016675"/>
          </a:xfrm>
        </p:grpSpPr>
        <p:sp>
          <p:nvSpPr>
            <p:cNvPr id="5522" name="Google Shape;5522;p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3" name="Google Shape;5523;p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4" name="Google Shape;5524;p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5" name="Google Shape;5525;p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6" name="Google Shape;5526;p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7" name="Google Shape;5527;p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28" name="Google Shape;5528;p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5529" name="Google Shape;5529;p98"/>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5530"/>
        <p:cNvGrpSpPr/>
        <p:nvPr/>
      </p:nvGrpSpPr>
      <p:grpSpPr>
        <a:xfrm>
          <a:off x="0" y="0"/>
          <a:ext cx="0" cy="0"/>
          <a:chOff x="0" y="0"/>
          <a:chExt cx="0" cy="0"/>
        </a:xfrm>
      </p:grpSpPr>
      <p:sp>
        <p:nvSpPr>
          <p:cNvPr id="5531" name="Google Shape;5531;p99"/>
          <p:cNvSpPr/>
          <p:nvPr/>
        </p:nvSpPr>
        <p:spPr>
          <a:xfrm>
            <a:off x="0" y="0"/>
            <a:ext cx="12192000" cy="14392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5532" name="Google Shape;5532;p99"/>
          <p:cNvGrpSpPr/>
          <p:nvPr/>
        </p:nvGrpSpPr>
        <p:grpSpPr>
          <a:xfrm>
            <a:off x="3496869" y="4783272"/>
            <a:ext cx="3170067" cy="871709"/>
            <a:chOff x="2159414" y="3486447"/>
            <a:chExt cx="2606105" cy="720500"/>
          </a:xfrm>
        </p:grpSpPr>
        <p:grpSp>
          <p:nvGrpSpPr>
            <p:cNvPr id="5533" name="Google Shape;5533;p99"/>
            <p:cNvGrpSpPr/>
            <p:nvPr/>
          </p:nvGrpSpPr>
          <p:grpSpPr>
            <a:xfrm>
              <a:off x="2159414" y="3486447"/>
              <a:ext cx="2606105" cy="49200"/>
              <a:chOff x="2159414" y="3486447"/>
              <a:chExt cx="2606105" cy="49200"/>
            </a:xfrm>
          </p:grpSpPr>
          <p:sp>
            <p:nvSpPr>
              <p:cNvPr id="5534" name="Google Shape;5534;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5" name="Google Shape;5535;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6" name="Google Shape;5536;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7" name="Google Shape;5537;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8" name="Google Shape;5538;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39" name="Google Shape;5539;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0" name="Google Shape;5540;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1" name="Google Shape;5541;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2" name="Google Shape;5542;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3" name="Google Shape;5543;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4" name="Google Shape;5544;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5" name="Google Shape;5545;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6" name="Google Shape;5546;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7" name="Google Shape;5547;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8" name="Google Shape;5548;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49" name="Google Shape;5549;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550" name="Google Shape;5550;p99"/>
            <p:cNvGrpSpPr/>
            <p:nvPr/>
          </p:nvGrpSpPr>
          <p:grpSpPr>
            <a:xfrm>
              <a:off x="2159414" y="3652838"/>
              <a:ext cx="2606105" cy="49200"/>
              <a:chOff x="2159414" y="3486447"/>
              <a:chExt cx="2606105" cy="49200"/>
            </a:xfrm>
          </p:grpSpPr>
          <p:sp>
            <p:nvSpPr>
              <p:cNvPr id="5551" name="Google Shape;5551;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2" name="Google Shape;5552;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3" name="Google Shape;5553;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4" name="Google Shape;5554;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5" name="Google Shape;5555;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6" name="Google Shape;5556;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7" name="Google Shape;5557;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8" name="Google Shape;5558;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59" name="Google Shape;5559;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0" name="Google Shape;5560;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1" name="Google Shape;5561;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2" name="Google Shape;5562;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3" name="Google Shape;5563;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4" name="Google Shape;5564;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5" name="Google Shape;5565;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6" name="Google Shape;5566;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567" name="Google Shape;5567;p99"/>
            <p:cNvGrpSpPr/>
            <p:nvPr/>
          </p:nvGrpSpPr>
          <p:grpSpPr>
            <a:xfrm>
              <a:off x="2159414" y="3819188"/>
              <a:ext cx="2606105" cy="49200"/>
              <a:chOff x="2159414" y="3486447"/>
              <a:chExt cx="2606105" cy="49200"/>
            </a:xfrm>
          </p:grpSpPr>
          <p:sp>
            <p:nvSpPr>
              <p:cNvPr id="5568" name="Google Shape;5568;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69" name="Google Shape;5569;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0" name="Google Shape;5570;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1" name="Google Shape;5571;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2" name="Google Shape;5572;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3" name="Google Shape;5573;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4" name="Google Shape;5574;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5" name="Google Shape;5575;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6" name="Google Shape;5576;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7" name="Google Shape;5577;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8" name="Google Shape;5578;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79" name="Google Shape;5579;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0" name="Google Shape;5580;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1" name="Google Shape;5581;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2" name="Google Shape;5582;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3" name="Google Shape;5583;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584" name="Google Shape;5584;p99"/>
            <p:cNvGrpSpPr/>
            <p:nvPr/>
          </p:nvGrpSpPr>
          <p:grpSpPr>
            <a:xfrm>
              <a:off x="2159414" y="3983540"/>
              <a:ext cx="2606105" cy="49200"/>
              <a:chOff x="2159414" y="3486447"/>
              <a:chExt cx="2606105" cy="49200"/>
            </a:xfrm>
          </p:grpSpPr>
          <p:sp>
            <p:nvSpPr>
              <p:cNvPr id="5585" name="Google Shape;5585;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6" name="Google Shape;5586;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7" name="Google Shape;5587;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8" name="Google Shape;5588;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89" name="Google Shape;5589;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0" name="Google Shape;5590;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1" name="Google Shape;5591;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2" name="Google Shape;5592;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3" name="Google Shape;5593;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4" name="Google Shape;5594;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5" name="Google Shape;5595;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6" name="Google Shape;5596;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7" name="Google Shape;5597;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8" name="Google Shape;5598;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599" name="Google Shape;5599;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0" name="Google Shape;5600;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601" name="Google Shape;5601;p99"/>
            <p:cNvGrpSpPr/>
            <p:nvPr/>
          </p:nvGrpSpPr>
          <p:grpSpPr>
            <a:xfrm>
              <a:off x="2159414" y="4157747"/>
              <a:ext cx="2606105" cy="49200"/>
              <a:chOff x="2159414" y="3486447"/>
              <a:chExt cx="2606105" cy="49200"/>
            </a:xfrm>
          </p:grpSpPr>
          <p:sp>
            <p:nvSpPr>
              <p:cNvPr id="5602" name="Google Shape;5602;p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3" name="Google Shape;5603;p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4" name="Google Shape;5604;p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5" name="Google Shape;5605;p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6" name="Google Shape;5606;p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7" name="Google Shape;5607;p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8" name="Google Shape;5608;p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09" name="Google Shape;5609;p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0" name="Google Shape;5610;p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1" name="Google Shape;5611;p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2" name="Google Shape;5612;p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3" name="Google Shape;5613;p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4" name="Google Shape;5614;p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5" name="Google Shape;5615;p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6" name="Google Shape;5616;p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17" name="Google Shape;5617;p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sp>
        <p:nvSpPr>
          <p:cNvPr id="5618" name="Google Shape;5618;p99"/>
          <p:cNvSpPr txBox="1">
            <a:spLocks noGrp="1"/>
          </p:cNvSpPr>
          <p:nvPr>
            <p:ph type="ctrTitle"/>
          </p:nvPr>
        </p:nvSpPr>
        <p:spPr>
          <a:xfrm>
            <a:off x="415600" y="26390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a:endParaRPr/>
          </a:p>
        </p:txBody>
      </p:sp>
      <p:sp>
        <p:nvSpPr>
          <p:cNvPr id="5619" name="Google Shape;5619;p99"/>
          <p:cNvSpPr txBox="1">
            <a:spLocks noGrp="1"/>
          </p:cNvSpPr>
          <p:nvPr>
            <p:ph type="subTitle" idx="1"/>
          </p:nvPr>
        </p:nvSpPr>
        <p:spPr>
          <a:xfrm>
            <a:off x="415600" y="2003000"/>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5620" name="Google Shape;5620;p99"/>
          <p:cNvGrpSpPr/>
          <p:nvPr/>
        </p:nvGrpSpPr>
        <p:grpSpPr>
          <a:xfrm>
            <a:off x="606669" y="535881"/>
            <a:ext cx="1211187" cy="344985"/>
            <a:chOff x="238125" y="1822850"/>
            <a:chExt cx="7080200" cy="2016675"/>
          </a:xfrm>
        </p:grpSpPr>
        <p:sp>
          <p:nvSpPr>
            <p:cNvPr id="5621" name="Google Shape;5621;p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2" name="Google Shape;5622;p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3" name="Google Shape;5623;p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4" name="Google Shape;5624;p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5" name="Google Shape;5625;p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6" name="Google Shape;5626;p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27" name="Google Shape;5627;p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cxnSp>
        <p:nvCxnSpPr>
          <p:cNvPr id="5628" name="Google Shape;5628;p99"/>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
        <p:nvSpPr>
          <p:cNvPr id="5629" name="Google Shape;5629;p99"/>
          <p:cNvSpPr/>
          <p:nvPr/>
        </p:nvSpPr>
        <p:spPr>
          <a:xfrm>
            <a:off x="9178735" y="2003002"/>
            <a:ext cx="3013251" cy="396012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5630"/>
        <p:cNvGrpSpPr/>
        <p:nvPr/>
      </p:nvGrpSpPr>
      <p:grpSpPr>
        <a:xfrm>
          <a:off x="0" y="0"/>
          <a:ext cx="0" cy="0"/>
          <a:chOff x="0" y="0"/>
          <a:chExt cx="0" cy="0"/>
        </a:xfrm>
      </p:grpSpPr>
      <p:sp>
        <p:nvSpPr>
          <p:cNvPr id="5631" name="Google Shape;5631;p100"/>
          <p:cNvSpPr/>
          <p:nvPr/>
        </p:nvSpPr>
        <p:spPr>
          <a:xfrm>
            <a:off x="8390241" y="-36"/>
            <a:ext cx="1901200" cy="19012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pic>
        <p:nvPicPr>
          <p:cNvPr id="5632" name="Google Shape;5632;p100"/>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5633" name="Google Shape;5633;p100"/>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599">
                <a:solidFill>
                  <a:schemeClr val="lt1"/>
                </a:solidFill>
              </a:defRPr>
            </a:lvl1pPr>
            <a:lvl2pPr lvl="1" algn="ctr">
              <a:lnSpc>
                <a:spcPct val="95000"/>
              </a:lnSpc>
              <a:spcBef>
                <a:spcPts val="0"/>
              </a:spcBef>
              <a:spcAft>
                <a:spcPts val="0"/>
              </a:spcAft>
              <a:buClr>
                <a:schemeClr val="lt1"/>
              </a:buClr>
              <a:buSzPts val="5200"/>
              <a:buNone/>
              <a:defRPr sz="6932">
                <a:solidFill>
                  <a:schemeClr val="lt1"/>
                </a:solidFill>
              </a:defRPr>
            </a:lvl2pPr>
            <a:lvl3pPr lvl="2" algn="ctr">
              <a:lnSpc>
                <a:spcPct val="95000"/>
              </a:lnSpc>
              <a:spcBef>
                <a:spcPts val="0"/>
              </a:spcBef>
              <a:spcAft>
                <a:spcPts val="0"/>
              </a:spcAft>
              <a:buClr>
                <a:schemeClr val="lt1"/>
              </a:buClr>
              <a:buSzPts val="5200"/>
              <a:buNone/>
              <a:defRPr sz="6932">
                <a:solidFill>
                  <a:schemeClr val="lt1"/>
                </a:solidFill>
              </a:defRPr>
            </a:lvl3pPr>
            <a:lvl4pPr lvl="3" algn="ctr">
              <a:lnSpc>
                <a:spcPct val="95000"/>
              </a:lnSpc>
              <a:spcBef>
                <a:spcPts val="0"/>
              </a:spcBef>
              <a:spcAft>
                <a:spcPts val="0"/>
              </a:spcAft>
              <a:buClr>
                <a:schemeClr val="lt1"/>
              </a:buClr>
              <a:buSzPts val="5200"/>
              <a:buNone/>
              <a:defRPr sz="6932">
                <a:solidFill>
                  <a:schemeClr val="lt1"/>
                </a:solidFill>
              </a:defRPr>
            </a:lvl4pPr>
            <a:lvl5pPr lvl="4" algn="ctr">
              <a:lnSpc>
                <a:spcPct val="95000"/>
              </a:lnSpc>
              <a:spcBef>
                <a:spcPts val="0"/>
              </a:spcBef>
              <a:spcAft>
                <a:spcPts val="0"/>
              </a:spcAft>
              <a:buClr>
                <a:schemeClr val="lt1"/>
              </a:buClr>
              <a:buSzPts val="5200"/>
              <a:buNone/>
              <a:defRPr sz="6932">
                <a:solidFill>
                  <a:schemeClr val="lt1"/>
                </a:solidFill>
              </a:defRPr>
            </a:lvl5pPr>
            <a:lvl6pPr lvl="5" algn="ctr">
              <a:lnSpc>
                <a:spcPct val="95000"/>
              </a:lnSpc>
              <a:spcBef>
                <a:spcPts val="0"/>
              </a:spcBef>
              <a:spcAft>
                <a:spcPts val="0"/>
              </a:spcAft>
              <a:buClr>
                <a:schemeClr val="lt1"/>
              </a:buClr>
              <a:buSzPts val="5200"/>
              <a:buNone/>
              <a:defRPr sz="6932">
                <a:solidFill>
                  <a:schemeClr val="lt1"/>
                </a:solidFill>
              </a:defRPr>
            </a:lvl6pPr>
            <a:lvl7pPr lvl="6" algn="ctr">
              <a:lnSpc>
                <a:spcPct val="95000"/>
              </a:lnSpc>
              <a:spcBef>
                <a:spcPts val="0"/>
              </a:spcBef>
              <a:spcAft>
                <a:spcPts val="0"/>
              </a:spcAft>
              <a:buClr>
                <a:schemeClr val="lt1"/>
              </a:buClr>
              <a:buSzPts val="5200"/>
              <a:buNone/>
              <a:defRPr sz="6932">
                <a:solidFill>
                  <a:schemeClr val="lt1"/>
                </a:solidFill>
              </a:defRPr>
            </a:lvl7pPr>
            <a:lvl8pPr lvl="7" algn="ctr">
              <a:lnSpc>
                <a:spcPct val="95000"/>
              </a:lnSpc>
              <a:spcBef>
                <a:spcPts val="0"/>
              </a:spcBef>
              <a:spcAft>
                <a:spcPts val="0"/>
              </a:spcAft>
              <a:buClr>
                <a:schemeClr val="lt1"/>
              </a:buClr>
              <a:buSzPts val="5200"/>
              <a:buNone/>
              <a:defRPr sz="6932">
                <a:solidFill>
                  <a:schemeClr val="lt1"/>
                </a:solidFill>
              </a:defRPr>
            </a:lvl8pPr>
            <a:lvl9pPr lvl="8" algn="ctr">
              <a:lnSpc>
                <a:spcPct val="95000"/>
              </a:lnSpc>
              <a:spcBef>
                <a:spcPts val="0"/>
              </a:spcBef>
              <a:spcAft>
                <a:spcPts val="0"/>
              </a:spcAft>
              <a:buClr>
                <a:schemeClr val="lt1"/>
              </a:buClr>
              <a:buSzPts val="5200"/>
              <a:buNone/>
              <a:defRPr sz="6932">
                <a:solidFill>
                  <a:schemeClr val="lt1"/>
                </a:solidFill>
              </a:defRPr>
            </a:lvl9pPr>
          </a:lstStyle>
          <a:p>
            <a:endParaRPr/>
          </a:p>
        </p:txBody>
      </p:sp>
      <p:sp>
        <p:nvSpPr>
          <p:cNvPr id="5634" name="Google Shape;5634;p100"/>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grpSp>
        <p:nvGrpSpPr>
          <p:cNvPr id="5635" name="Google Shape;5635;p100"/>
          <p:cNvGrpSpPr/>
          <p:nvPr/>
        </p:nvGrpSpPr>
        <p:grpSpPr>
          <a:xfrm>
            <a:off x="606669" y="535881"/>
            <a:ext cx="1211187" cy="344985"/>
            <a:chOff x="238125" y="1822850"/>
            <a:chExt cx="7080200" cy="2016675"/>
          </a:xfrm>
        </p:grpSpPr>
        <p:sp>
          <p:nvSpPr>
            <p:cNvPr id="5636" name="Google Shape;5636;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37" name="Google Shape;5637;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38" name="Google Shape;5638;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39" name="Google Shape;5639;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0" name="Google Shape;5640;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1" name="Google Shape;5641;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2" name="Google Shape;5642;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643" name="Google Shape;5643;p100"/>
          <p:cNvSpPr/>
          <p:nvPr/>
        </p:nvSpPr>
        <p:spPr>
          <a:xfrm>
            <a:off x="8390300" y="3801800"/>
            <a:ext cx="3802400" cy="1901200"/>
          </a:xfrm>
          <a:prstGeom prst="rect">
            <a:avLst/>
          </a:prstGeom>
          <a:solidFill>
            <a:schemeClr val="accent4"/>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4" name="Google Shape;5644;p100"/>
          <p:cNvSpPr/>
          <p:nvPr/>
        </p:nvSpPr>
        <p:spPr>
          <a:xfrm>
            <a:off x="10291341" y="-36"/>
            <a:ext cx="1901200" cy="19012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45" name="Google Shape;5645;p100"/>
          <p:cNvSpPr/>
          <p:nvPr/>
        </p:nvSpPr>
        <p:spPr>
          <a:xfrm>
            <a:off x="0" y="5696067"/>
            <a:ext cx="12192000" cy="11616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pic>
        <p:nvPicPr>
          <p:cNvPr id="5646" name="Google Shape;5646;p100"/>
          <p:cNvPicPr preferRelativeResize="0"/>
          <p:nvPr/>
        </p:nvPicPr>
        <p:blipFill rotWithShape="1">
          <a:blip r:embed="rId3">
            <a:alphaModFix/>
          </a:blip>
          <a:srcRect l="33473" t="11983" r="24193" b="24544"/>
          <a:stretch/>
        </p:blipFill>
        <p:spPr>
          <a:xfrm>
            <a:off x="10291335" y="1900669"/>
            <a:ext cx="1901036" cy="1901199"/>
          </a:xfrm>
          <a:prstGeom prst="rect">
            <a:avLst/>
          </a:prstGeom>
          <a:noFill/>
          <a:ln>
            <a:noFill/>
          </a:ln>
        </p:spPr>
      </p:pic>
      <p:pic>
        <p:nvPicPr>
          <p:cNvPr id="5647" name="Google Shape;5647;p100"/>
          <p:cNvPicPr preferRelativeResize="0"/>
          <p:nvPr/>
        </p:nvPicPr>
        <p:blipFill rotWithShape="1">
          <a:blip r:embed="rId4">
            <a:alphaModFix/>
          </a:blip>
          <a:srcRect/>
          <a:stretch/>
        </p:blipFill>
        <p:spPr>
          <a:xfrm>
            <a:off x="8389601" y="3636569"/>
            <a:ext cx="3802399" cy="2066433"/>
          </a:xfrm>
          <a:prstGeom prst="rect">
            <a:avLst/>
          </a:prstGeom>
          <a:noFill/>
          <a:ln>
            <a:noFill/>
          </a:ln>
        </p:spPr>
      </p:pic>
      <p:grpSp>
        <p:nvGrpSpPr>
          <p:cNvPr id="5648" name="Google Shape;5648;p100"/>
          <p:cNvGrpSpPr/>
          <p:nvPr/>
        </p:nvGrpSpPr>
        <p:grpSpPr>
          <a:xfrm>
            <a:off x="7767928" y="4114559"/>
            <a:ext cx="1835600" cy="440800"/>
            <a:chOff x="5457350" y="2701375"/>
            <a:chExt cx="1376700" cy="330600"/>
          </a:xfrm>
        </p:grpSpPr>
        <p:sp>
          <p:nvSpPr>
            <p:cNvPr id="5649" name="Google Shape;5649;p1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5650" name="Google Shape;5650;p100"/>
            <p:cNvGrpSpPr/>
            <p:nvPr/>
          </p:nvGrpSpPr>
          <p:grpSpPr>
            <a:xfrm>
              <a:off x="5541202" y="2774463"/>
              <a:ext cx="183000" cy="183000"/>
              <a:chOff x="5541202" y="2774463"/>
              <a:chExt cx="183000" cy="183000"/>
            </a:xfrm>
          </p:grpSpPr>
          <p:sp>
            <p:nvSpPr>
              <p:cNvPr id="5651" name="Google Shape;5651;p1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2" name="Google Shape;5652;p1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sp>
        <p:nvSpPr>
          <p:cNvPr id="5653" name="Google Shape;5653;p100"/>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5654" name="Google Shape;5654;p100"/>
          <p:cNvGrpSpPr/>
          <p:nvPr/>
        </p:nvGrpSpPr>
        <p:grpSpPr>
          <a:xfrm>
            <a:off x="3261668" y="6168246"/>
            <a:ext cx="1126917" cy="217271"/>
            <a:chOff x="3701600" y="2570125"/>
            <a:chExt cx="1503625" cy="289900"/>
          </a:xfrm>
        </p:grpSpPr>
        <p:sp>
          <p:nvSpPr>
            <p:cNvPr id="5655" name="Google Shape;5655;p1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6" name="Google Shape;5656;p1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7" name="Google Shape;5657;p1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8" name="Google Shape;5658;p1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59" name="Google Shape;5659;p1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0" name="Google Shape;5660;p1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1" name="Google Shape;5661;p1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2" name="Google Shape;5662;p1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3" name="Google Shape;5663;p1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4" name="Google Shape;5664;p1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5" name="Google Shape;5665;p1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6" name="Google Shape;5666;p1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667" name="Google Shape;5667;p100"/>
          <p:cNvGrpSpPr/>
          <p:nvPr/>
        </p:nvGrpSpPr>
        <p:grpSpPr>
          <a:xfrm>
            <a:off x="7022978" y="6127080"/>
            <a:ext cx="1211169" cy="268400"/>
            <a:chOff x="5577025" y="2564875"/>
            <a:chExt cx="1764525" cy="390950"/>
          </a:xfrm>
        </p:grpSpPr>
        <p:sp>
          <p:nvSpPr>
            <p:cNvPr id="5668" name="Google Shape;5668;p1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69" name="Google Shape;5669;p1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0" name="Google Shape;5670;p1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1" name="Google Shape;5671;p1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2" name="Google Shape;5672;p1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3" name="Google Shape;5673;p1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4" name="Google Shape;5674;p1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5" name="Google Shape;5675;p1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6" name="Google Shape;5676;p1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7" name="Google Shape;5677;p1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8" name="Google Shape;5678;p1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79" name="Google Shape;5679;p1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0" name="Google Shape;5680;p1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1" name="Google Shape;5681;p1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2" name="Google Shape;5682;p1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3" name="Google Shape;5683;p1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684" name="Google Shape;5684;p100"/>
          <p:cNvGrpSpPr/>
          <p:nvPr/>
        </p:nvGrpSpPr>
        <p:grpSpPr>
          <a:xfrm>
            <a:off x="5176614" y="6120229"/>
            <a:ext cx="909476" cy="355817"/>
            <a:chOff x="238125" y="2500825"/>
            <a:chExt cx="1678825" cy="656650"/>
          </a:xfrm>
        </p:grpSpPr>
        <p:sp>
          <p:nvSpPr>
            <p:cNvPr id="5685" name="Google Shape;5685;p1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6" name="Google Shape;5686;p1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7" name="Google Shape;5687;p1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8" name="Google Shape;5688;p1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89" name="Google Shape;5689;p1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0" name="Google Shape;5690;p1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1" name="Google Shape;5691;p1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2" name="Google Shape;5692;p1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3" name="Google Shape;5693;p1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4" name="Google Shape;5694;p1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5" name="Google Shape;5695;p1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6" name="Google Shape;5696;p1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7" name="Google Shape;5697;p1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8" name="Google Shape;5698;p1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699" name="Google Shape;5699;p1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0" name="Google Shape;5700;p1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1" name="Google Shape;5701;p1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2" name="Google Shape;5702;p1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3" name="Google Shape;5703;p1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5704" name="Google Shape;5704;p100"/>
          <p:cNvGrpSpPr/>
          <p:nvPr/>
        </p:nvGrpSpPr>
        <p:grpSpPr>
          <a:xfrm>
            <a:off x="9039439" y="6168246"/>
            <a:ext cx="1126917" cy="217271"/>
            <a:chOff x="3701600" y="2570125"/>
            <a:chExt cx="1503625" cy="289900"/>
          </a:xfrm>
        </p:grpSpPr>
        <p:sp>
          <p:nvSpPr>
            <p:cNvPr id="5705" name="Google Shape;5705;p1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6" name="Google Shape;5706;p1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7" name="Google Shape;5707;p1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8" name="Google Shape;5708;p1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09" name="Google Shape;5709;p1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0" name="Google Shape;5710;p1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1" name="Google Shape;5711;p1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2" name="Google Shape;5712;p1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3" name="Google Shape;5713;p1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4" name="Google Shape;5714;p1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5" name="Google Shape;5715;p1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6" name="Google Shape;5716;p1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5717" name="Google Shape;5717;p100"/>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18" name="Google Shape;5718;p100"/>
          <p:cNvSpPr txBox="1"/>
          <p:nvPr/>
        </p:nvSpPr>
        <p:spPr>
          <a:xfrm>
            <a:off x="436865" y="6061035"/>
            <a:ext cx="1350400" cy="410334"/>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1067"/>
              <a:buFont typeface="Inter Medium"/>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5719" name="Google Shape;5719;p100"/>
          <p:cNvGrpSpPr/>
          <p:nvPr/>
        </p:nvGrpSpPr>
        <p:grpSpPr>
          <a:xfrm>
            <a:off x="8389587" y="1901522"/>
            <a:ext cx="1901132" cy="1900269"/>
            <a:chOff x="1189450" y="238125"/>
            <a:chExt cx="5177375" cy="5175025"/>
          </a:xfrm>
        </p:grpSpPr>
        <p:sp>
          <p:nvSpPr>
            <p:cNvPr id="5720" name="Google Shape;5720;p1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1" name="Google Shape;5721;p1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2" name="Google Shape;5722;p1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3" name="Google Shape;5723;p1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4" name="Google Shape;5724;p1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5" name="Google Shape;5725;p1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6" name="Google Shape;5726;p1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7" name="Google Shape;5727;p1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8" name="Google Shape;5728;p1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29" name="Google Shape;5729;p1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0" name="Google Shape;5730;p1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1" name="Google Shape;5731;p1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2" name="Google Shape;5732;p1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3" name="Google Shape;5733;p1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4" name="Google Shape;5734;p1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5" name="Google Shape;5735;p1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6" name="Google Shape;5736;p1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7" name="Google Shape;5737;p1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8" name="Google Shape;5738;p1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39" name="Google Shape;5739;p1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0" name="Google Shape;5740;p1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1" name="Google Shape;5741;p1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2" name="Google Shape;5742;p1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3" name="Google Shape;5743;p1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4" name="Google Shape;5744;p1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5" name="Google Shape;5745;p1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6" name="Google Shape;5746;p1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7" name="Google Shape;5747;p1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8" name="Google Shape;5748;p1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49" name="Google Shape;5749;p1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0" name="Google Shape;5750;p1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1" name="Google Shape;5751;p1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2" name="Google Shape;5752;p1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3" name="Google Shape;5753;p1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4" name="Google Shape;5754;p1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5" name="Google Shape;5755;p1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6" name="Google Shape;5756;p1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7" name="Google Shape;5757;p1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8" name="Google Shape;5758;p1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59" name="Google Shape;5759;p1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0" name="Google Shape;5760;p1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1" name="Google Shape;5761;p1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2" name="Google Shape;5762;p1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3" name="Google Shape;5763;p1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4" name="Google Shape;5764;p1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5" name="Google Shape;5765;p1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6" name="Google Shape;5766;p1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7" name="Google Shape;5767;p1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8" name="Google Shape;5768;p1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69" name="Google Shape;5769;p1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0" name="Google Shape;5770;p1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1" name="Google Shape;5771;p1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2" name="Google Shape;5772;p1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3" name="Google Shape;5773;p1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4" name="Google Shape;5774;p1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5" name="Google Shape;5775;p1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6" name="Google Shape;5776;p1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7" name="Google Shape;5777;p1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8" name="Google Shape;5778;p1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79" name="Google Shape;5779;p1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0" name="Google Shape;5780;p1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1" name="Google Shape;5781;p1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2" name="Google Shape;5782;p1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3" name="Google Shape;5783;p1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4" name="Google Shape;5784;p1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5" name="Google Shape;5785;p1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6" name="Google Shape;5786;p1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7" name="Google Shape;5787;p1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8" name="Google Shape;5788;p1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89" name="Google Shape;5789;p1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0" name="Google Shape;5790;p1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1" name="Google Shape;5791;p1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2" name="Google Shape;5792;p1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3" name="Google Shape;5793;p1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4" name="Google Shape;5794;p1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5" name="Google Shape;5795;p1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6" name="Google Shape;5796;p1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7" name="Google Shape;5797;p1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8" name="Google Shape;5798;p1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799" name="Google Shape;5799;p1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0" name="Google Shape;5800;p1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1" name="Google Shape;5801;p1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2" name="Google Shape;5802;p1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3" name="Google Shape;5803;p1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4" name="Google Shape;5804;p1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5" name="Google Shape;5805;p1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6" name="Google Shape;5806;p1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7" name="Google Shape;5807;p1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8" name="Google Shape;5808;p1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09" name="Google Shape;5809;p1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0" name="Google Shape;5810;p1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1" name="Google Shape;5811;p1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2" name="Google Shape;5812;p1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3" name="Google Shape;5813;p1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4" name="Google Shape;5814;p1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5" name="Google Shape;5815;p1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6" name="Google Shape;5816;p1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7" name="Google Shape;5817;p1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8" name="Google Shape;5818;p1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19" name="Google Shape;5819;p1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0" name="Google Shape;5820;p1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1" name="Google Shape;5821;p1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2" name="Google Shape;5822;p1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3" name="Google Shape;5823;p1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4" name="Google Shape;5824;p1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5" name="Google Shape;5825;p1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6" name="Google Shape;5826;p1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7" name="Google Shape;5827;p1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8" name="Google Shape;5828;p1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29" name="Google Shape;5829;p1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0" name="Google Shape;5830;p1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1" name="Google Shape;5831;p1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2" name="Google Shape;5832;p1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3" name="Google Shape;5833;p1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4" name="Google Shape;5834;p1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5" name="Google Shape;5835;p1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6" name="Google Shape;5836;p1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7" name="Google Shape;5837;p1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8" name="Google Shape;5838;p1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39" name="Google Shape;5839;p1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0" name="Google Shape;5840;p1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1" name="Google Shape;5841;p1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2" name="Google Shape;5842;p1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3" name="Google Shape;5843;p1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4" name="Google Shape;5844;p1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5" name="Google Shape;5845;p1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6" name="Google Shape;5846;p1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7" name="Google Shape;5847;p1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8" name="Google Shape;5848;p1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49" name="Google Shape;5849;p1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0" name="Google Shape;5850;p1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1" name="Google Shape;5851;p1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2" name="Google Shape;5852;p1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3" name="Google Shape;5853;p1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4" name="Google Shape;5854;p1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5" name="Google Shape;5855;p1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6" name="Google Shape;5856;p1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7" name="Google Shape;5857;p1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8" name="Google Shape;5858;p1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59" name="Google Shape;5859;p1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0" name="Google Shape;5860;p1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1" name="Google Shape;5861;p1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2" name="Google Shape;5862;p1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3" name="Google Shape;5863;p1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4" name="Google Shape;5864;p1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5" name="Google Shape;5865;p1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6" name="Google Shape;5866;p1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7" name="Google Shape;5867;p1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8" name="Google Shape;5868;p1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69" name="Google Shape;5869;p1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0" name="Google Shape;5870;p1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1" name="Google Shape;5871;p1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2" name="Google Shape;5872;p1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3" name="Google Shape;5873;p1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4" name="Google Shape;5874;p1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5" name="Google Shape;5875;p1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6" name="Google Shape;5876;p1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7" name="Google Shape;5877;p1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8" name="Google Shape;5878;p1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79" name="Google Shape;5879;p1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0" name="Google Shape;5880;p1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1" name="Google Shape;5881;p1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2" name="Google Shape;5882;p1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3" name="Google Shape;5883;p1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4" name="Google Shape;5884;p1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5" name="Google Shape;5885;p1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6" name="Google Shape;5886;p1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7" name="Google Shape;5887;p1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8" name="Google Shape;5888;p1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89" name="Google Shape;5889;p1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0" name="Google Shape;5890;p1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1" name="Google Shape;5891;p1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2" name="Google Shape;5892;p1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3" name="Google Shape;5893;p1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4" name="Google Shape;5894;p1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5" name="Google Shape;5895;p1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6" name="Google Shape;5896;p1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7" name="Google Shape;5897;p1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8" name="Google Shape;5898;p1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899" name="Google Shape;5899;p1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0" name="Google Shape;5900;p1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1" name="Google Shape;5901;p1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2" name="Google Shape;5902;p1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3" name="Google Shape;5903;p1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4" name="Google Shape;5904;p1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5" name="Google Shape;5905;p1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6" name="Google Shape;5906;p1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7" name="Google Shape;5907;p1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8" name="Google Shape;5908;p1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09" name="Google Shape;5909;p1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0" name="Google Shape;5910;p1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1" name="Google Shape;5911;p1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2" name="Google Shape;5912;p1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3" name="Google Shape;5913;p1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4" name="Google Shape;5914;p1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5" name="Google Shape;5915;p1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6" name="Google Shape;5916;p1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7" name="Google Shape;5917;p1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8" name="Google Shape;5918;p1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19" name="Google Shape;5919;p1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0" name="Google Shape;5920;p1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1" name="Google Shape;5921;p1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2" name="Google Shape;5922;p1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3" name="Google Shape;5923;p1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4" name="Google Shape;5924;p1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5" name="Google Shape;5925;p1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6" name="Google Shape;5926;p1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7" name="Google Shape;5927;p1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8" name="Google Shape;5928;p1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29" name="Google Shape;5929;p1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0" name="Google Shape;5930;p1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1" name="Google Shape;5931;p1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2" name="Google Shape;5932;p1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3" name="Google Shape;5933;p1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4" name="Google Shape;5934;p1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5" name="Google Shape;5935;p1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6" name="Google Shape;5936;p1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7" name="Google Shape;5937;p1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8" name="Google Shape;5938;p1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39" name="Google Shape;5939;p1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0" name="Google Shape;5940;p1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1" name="Google Shape;5941;p1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2" name="Google Shape;5942;p1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3" name="Google Shape;5943;p1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4" name="Google Shape;5944;p1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5" name="Google Shape;5945;p1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6" name="Google Shape;5946;p1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7" name="Google Shape;5947;p1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8" name="Google Shape;5948;p1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49" name="Google Shape;5949;p1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0" name="Google Shape;5950;p1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1" name="Google Shape;5951;p1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2" name="Google Shape;5952;p1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3" name="Google Shape;5953;p1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4" name="Google Shape;5954;p1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5" name="Google Shape;5955;p1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6" name="Google Shape;5956;p1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7" name="Google Shape;5957;p1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8" name="Google Shape;5958;p1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59" name="Google Shape;5959;p1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0" name="Google Shape;5960;p1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1" name="Google Shape;5961;p1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2" name="Google Shape;5962;p1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3" name="Google Shape;5963;p1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4" name="Google Shape;5964;p1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5" name="Google Shape;5965;p1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6" name="Google Shape;5966;p1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7" name="Google Shape;5967;p1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8" name="Google Shape;5968;p1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69" name="Google Shape;5969;p1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0" name="Google Shape;5970;p1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1" name="Google Shape;5971;p1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2" name="Google Shape;5972;p1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3" name="Google Shape;5973;p1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4" name="Google Shape;5974;p1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5" name="Google Shape;5975;p1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6" name="Google Shape;5976;p1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7" name="Google Shape;5977;p1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8" name="Google Shape;5978;p1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79" name="Google Shape;5979;p1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0" name="Google Shape;5980;p1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1" name="Google Shape;5981;p1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2" name="Google Shape;5982;p1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3" name="Google Shape;5983;p1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4" name="Google Shape;5984;p1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5" name="Google Shape;5985;p1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6" name="Google Shape;5986;p1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7" name="Google Shape;5987;p1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8" name="Google Shape;5988;p1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89" name="Google Shape;5989;p1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0" name="Google Shape;5990;p1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1" name="Google Shape;5991;p1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2" name="Google Shape;5992;p1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3" name="Google Shape;5993;p1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4" name="Google Shape;5994;p1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5" name="Google Shape;5995;p1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6" name="Google Shape;5996;p1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7" name="Google Shape;5997;p1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8" name="Google Shape;5998;p1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5999" name="Google Shape;5999;p1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0" name="Google Shape;6000;p1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1" name="Google Shape;6001;p1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2" name="Google Shape;6002;p1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3" name="Google Shape;6003;p1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4" name="Google Shape;6004;p1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5" name="Google Shape;6005;p1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6" name="Google Shape;6006;p1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7" name="Google Shape;6007;p1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8" name="Google Shape;6008;p1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09" name="Google Shape;6009;p1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0" name="Google Shape;6010;p1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1" name="Google Shape;6011;p1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2" name="Google Shape;6012;p1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3" name="Google Shape;6013;p1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4" name="Google Shape;6014;p1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5" name="Google Shape;6015;p1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6" name="Google Shape;6016;p1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7" name="Google Shape;6017;p1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8" name="Google Shape;6018;p1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19" name="Google Shape;6019;p1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0" name="Google Shape;6020;p1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1" name="Google Shape;6021;p1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2" name="Google Shape;6022;p1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3" name="Google Shape;6023;p1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4" name="Google Shape;6024;p1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5" name="Google Shape;6025;p1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6" name="Google Shape;6026;p1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7" name="Google Shape;6027;p1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8" name="Google Shape;6028;p1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29" name="Google Shape;6029;p1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0" name="Google Shape;6030;p1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1" name="Google Shape;6031;p1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2" name="Google Shape;6032;p1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3" name="Google Shape;6033;p1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4" name="Google Shape;6034;p1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5" name="Google Shape;6035;p1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6" name="Google Shape;6036;p1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7" name="Google Shape;6037;p1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8" name="Google Shape;6038;p1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39" name="Google Shape;6039;p1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0" name="Google Shape;6040;p1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1" name="Google Shape;6041;p1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2" name="Google Shape;6042;p1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3" name="Google Shape;6043;p1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4" name="Google Shape;6044;p1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5" name="Google Shape;6045;p1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6" name="Google Shape;6046;p1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7" name="Google Shape;6047;p1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8" name="Google Shape;6048;p1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49" name="Google Shape;6049;p1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0" name="Google Shape;6050;p1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1" name="Google Shape;6051;p1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2" name="Google Shape;6052;p1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3" name="Google Shape;6053;p1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4" name="Google Shape;6054;p1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5" name="Google Shape;6055;p1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6" name="Google Shape;6056;p1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7" name="Google Shape;6057;p1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8" name="Google Shape;6058;p1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59" name="Google Shape;6059;p1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0" name="Google Shape;6060;p1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1" name="Google Shape;6061;p1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2" name="Google Shape;6062;p1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3" name="Google Shape;6063;p1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4" name="Google Shape;6064;p1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5" name="Google Shape;6065;p1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6" name="Google Shape;6066;p1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7" name="Google Shape;6067;p1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8" name="Google Shape;6068;p1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69" name="Google Shape;6069;p1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0" name="Google Shape;6070;p1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1" name="Google Shape;6071;p1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2" name="Google Shape;6072;p1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3" name="Google Shape;6073;p1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4" name="Google Shape;6074;p1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5" name="Google Shape;6075;p1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6" name="Google Shape;6076;p1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7" name="Google Shape;6077;p1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8" name="Google Shape;6078;p1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79" name="Google Shape;6079;p1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0" name="Google Shape;6080;p1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1" name="Google Shape;6081;p1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2" name="Google Shape;6082;p1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3" name="Google Shape;6083;p1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4" name="Google Shape;6084;p1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5" name="Google Shape;6085;p1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6" name="Google Shape;6086;p1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7" name="Google Shape;6087;p1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8" name="Google Shape;6088;p1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89" name="Google Shape;6089;p1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0" name="Google Shape;6090;p1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1" name="Google Shape;6091;p1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2" name="Google Shape;6092;p1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3" name="Google Shape;6093;p1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4" name="Google Shape;6094;p1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5" name="Google Shape;6095;p1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6" name="Google Shape;6096;p1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7" name="Google Shape;6097;p1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8" name="Google Shape;6098;p1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099" name="Google Shape;6099;p1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0" name="Google Shape;6100;p1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1" name="Google Shape;6101;p1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2" name="Google Shape;6102;p1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3" name="Google Shape;6103;p1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4" name="Google Shape;6104;p1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5" name="Google Shape;6105;p1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6" name="Google Shape;6106;p1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7" name="Google Shape;6107;p1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8" name="Google Shape;6108;p1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09" name="Google Shape;6109;p1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0" name="Google Shape;6110;p1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1" name="Google Shape;6111;p1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2" name="Google Shape;6112;p1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3" name="Google Shape;6113;p1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4" name="Google Shape;6114;p1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5" name="Google Shape;6115;p1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6" name="Google Shape;6116;p1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7" name="Google Shape;6117;p1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8" name="Google Shape;6118;p1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19" name="Google Shape;6119;p1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0" name="Google Shape;6120;p1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1" name="Google Shape;6121;p1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2" name="Google Shape;6122;p1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3" name="Google Shape;6123;p1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4" name="Google Shape;6124;p1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5" name="Google Shape;6125;p1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6" name="Google Shape;6126;p1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7" name="Google Shape;6127;p1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8" name="Google Shape;6128;p1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29" name="Google Shape;6129;p1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0" name="Google Shape;6130;p1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1" name="Google Shape;6131;p1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2" name="Google Shape;6132;p1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3" name="Google Shape;6133;p1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4" name="Google Shape;6134;p1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5" name="Google Shape;6135;p1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6" name="Google Shape;6136;p1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7" name="Google Shape;6137;p1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8" name="Google Shape;6138;p1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39" name="Google Shape;6139;p1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0" name="Google Shape;6140;p1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1" name="Google Shape;6141;p1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2" name="Google Shape;6142;p1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3" name="Google Shape;6143;p1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4" name="Google Shape;6144;p1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5" name="Google Shape;6145;p1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6" name="Google Shape;6146;p1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7" name="Google Shape;6147;p1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8" name="Google Shape;6148;p1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49" name="Google Shape;6149;p1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0" name="Google Shape;6150;p1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1" name="Google Shape;6151;p1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2" name="Google Shape;6152;p1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3" name="Google Shape;6153;p1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4" name="Google Shape;6154;p1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5" name="Google Shape;6155;p1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6" name="Google Shape;6156;p1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7" name="Google Shape;6157;p1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8" name="Google Shape;6158;p1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59" name="Google Shape;6159;p1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0" name="Google Shape;6160;p1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1" name="Google Shape;6161;p1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2" name="Google Shape;6162;p1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3" name="Google Shape;6163;p1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4" name="Google Shape;6164;p1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5" name="Google Shape;6165;p1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6" name="Google Shape;6166;p1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7" name="Google Shape;6167;p1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8" name="Google Shape;6168;p1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69" name="Google Shape;6169;p1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0" name="Google Shape;6170;p1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1" name="Google Shape;6171;p1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2" name="Google Shape;6172;p1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3" name="Google Shape;6173;p1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4" name="Google Shape;6174;p1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5" name="Google Shape;6175;p1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6" name="Google Shape;6176;p1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7" name="Google Shape;6177;p1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8" name="Google Shape;6178;p1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79" name="Google Shape;6179;p1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0" name="Google Shape;6180;p1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1" name="Google Shape;6181;p1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2" name="Google Shape;6182;p1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3" name="Google Shape;6183;p1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4" name="Google Shape;6184;p1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5" name="Google Shape;6185;p1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6" name="Google Shape;6186;p1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7" name="Google Shape;6187;p1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8" name="Google Shape;6188;p1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89" name="Google Shape;6189;p1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0" name="Google Shape;6190;p1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1" name="Google Shape;6191;p1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2" name="Google Shape;6192;p1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3" name="Google Shape;6193;p1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4" name="Google Shape;6194;p1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5" name="Google Shape;6195;p1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6" name="Google Shape;6196;p1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7" name="Google Shape;6197;p1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8" name="Google Shape;6198;p1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199" name="Google Shape;6199;p1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0" name="Google Shape;6200;p1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1" name="Google Shape;6201;p1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2" name="Google Shape;6202;p1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3" name="Google Shape;6203;p1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4" name="Google Shape;6204;p1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5" name="Google Shape;6205;p1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6" name="Google Shape;6206;p1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7" name="Google Shape;6207;p1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8" name="Google Shape;6208;p1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09" name="Google Shape;6209;p1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0" name="Google Shape;6210;p1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1" name="Google Shape;6211;p1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2" name="Google Shape;6212;p1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3" name="Google Shape;6213;p1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4" name="Google Shape;6214;p1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5" name="Google Shape;6215;p1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6" name="Google Shape;6216;p1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7" name="Google Shape;6217;p1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8" name="Google Shape;6218;p1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19" name="Google Shape;6219;p1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0" name="Google Shape;6220;p1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1" name="Google Shape;6221;p1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2" name="Google Shape;6222;p1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3" name="Google Shape;6223;p1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4" name="Google Shape;6224;p1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5" name="Google Shape;6225;p1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6" name="Google Shape;6226;p1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7" name="Google Shape;6227;p1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8" name="Google Shape;6228;p1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29" name="Google Shape;6229;p1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0" name="Google Shape;6230;p1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1" name="Google Shape;6231;p1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2" name="Google Shape;6232;p1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3" name="Google Shape;6233;p1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4" name="Google Shape;6234;p1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5" name="Google Shape;6235;p1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6" name="Google Shape;6236;p1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7" name="Google Shape;6237;p1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8" name="Google Shape;6238;p1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39" name="Google Shape;6239;p1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0" name="Google Shape;6240;p1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1" name="Google Shape;6241;p1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2" name="Google Shape;6242;p1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3" name="Google Shape;6243;p1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4" name="Google Shape;6244;p1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5" name="Google Shape;6245;p1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6" name="Google Shape;6246;p1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7" name="Google Shape;6247;p1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8" name="Google Shape;6248;p1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49" name="Google Shape;6249;p1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0" name="Google Shape;6250;p1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1" name="Google Shape;6251;p1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2" name="Google Shape;6252;p1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3" name="Google Shape;6253;p1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4" name="Google Shape;6254;p1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5" name="Google Shape;6255;p1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6" name="Google Shape;6256;p1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7" name="Google Shape;6257;p1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8" name="Google Shape;6258;p1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59" name="Google Shape;6259;p1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0" name="Google Shape;6260;p1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1" name="Google Shape;6261;p1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2" name="Google Shape;6262;p1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3" name="Google Shape;6263;p1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4" name="Google Shape;6264;p1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5" name="Google Shape;6265;p1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6" name="Google Shape;6266;p1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7" name="Google Shape;6267;p1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8" name="Google Shape;6268;p1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69" name="Google Shape;6269;p1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0" name="Google Shape;6270;p1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1" name="Google Shape;6271;p1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2" name="Google Shape;6272;p1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3" name="Google Shape;6273;p1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4" name="Google Shape;6274;p1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5" name="Google Shape;6275;p1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6" name="Google Shape;6276;p1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7" name="Google Shape;6277;p1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8" name="Google Shape;6278;p1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79" name="Google Shape;6279;p1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0" name="Google Shape;6280;p1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1" name="Google Shape;6281;p1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2" name="Google Shape;6282;p1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3" name="Google Shape;6283;p1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4" name="Google Shape;6284;p1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5" name="Google Shape;6285;p1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6" name="Google Shape;6286;p1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87" name="Google Shape;6287;p1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288" name="Google Shape;6288;p100"/>
          <p:cNvSpPr/>
          <p:nvPr/>
        </p:nvSpPr>
        <p:spPr>
          <a:xfrm>
            <a:off x="432668" y="5902267"/>
            <a:ext cx="11333200" cy="7812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289"/>
        <p:cNvGrpSpPr/>
        <p:nvPr/>
      </p:nvGrpSpPr>
      <p:grpSpPr>
        <a:xfrm>
          <a:off x="0" y="0"/>
          <a:ext cx="0" cy="0"/>
          <a:chOff x="0" y="0"/>
          <a:chExt cx="0" cy="0"/>
        </a:xfrm>
      </p:grpSpPr>
      <p:sp>
        <p:nvSpPr>
          <p:cNvPr id="6290" name="Google Shape;6290;p101"/>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a:endParaRPr/>
          </a:p>
        </p:txBody>
      </p:sp>
      <p:sp>
        <p:nvSpPr>
          <p:cNvPr id="6291" name="Google Shape;6291;p10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292" name="Google Shape;6292;p101"/>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6293"/>
        <p:cNvGrpSpPr/>
        <p:nvPr/>
      </p:nvGrpSpPr>
      <p:grpSpPr>
        <a:xfrm>
          <a:off x="0" y="0"/>
          <a:ext cx="0" cy="0"/>
          <a:chOff x="0" y="0"/>
          <a:chExt cx="0" cy="0"/>
        </a:xfrm>
      </p:grpSpPr>
      <p:grpSp>
        <p:nvGrpSpPr>
          <p:cNvPr id="6294" name="Google Shape;6294;p102"/>
          <p:cNvGrpSpPr/>
          <p:nvPr/>
        </p:nvGrpSpPr>
        <p:grpSpPr>
          <a:xfrm>
            <a:off x="3591255" y="13"/>
            <a:ext cx="5009509" cy="6858288"/>
            <a:chOff x="1895100" y="238125"/>
            <a:chExt cx="3826000" cy="5238000"/>
          </a:xfrm>
        </p:grpSpPr>
        <p:sp>
          <p:nvSpPr>
            <p:cNvPr id="6295" name="Google Shape;6295;p102"/>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296" name="Google Shape;6296;p102"/>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297" name="Google Shape;6297;p102"/>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a:endParaRPr/>
          </a:p>
        </p:txBody>
      </p:sp>
      <p:sp>
        <p:nvSpPr>
          <p:cNvPr id="6298" name="Google Shape;6298;p10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299" name="Google Shape;6299;p102"/>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300"/>
        <p:cNvGrpSpPr/>
        <p:nvPr/>
      </p:nvGrpSpPr>
      <p:grpSpPr>
        <a:xfrm>
          <a:off x="0" y="0"/>
          <a:ext cx="0" cy="0"/>
          <a:chOff x="0" y="0"/>
          <a:chExt cx="0" cy="0"/>
        </a:xfrm>
      </p:grpSpPr>
      <p:sp>
        <p:nvSpPr>
          <p:cNvPr id="6301" name="Google Shape;6301;p10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302" name="Google Shape;6302;p103"/>
          <p:cNvGrpSpPr/>
          <p:nvPr/>
        </p:nvGrpSpPr>
        <p:grpSpPr>
          <a:xfrm>
            <a:off x="10721566" y="6371463"/>
            <a:ext cx="797703" cy="227212"/>
            <a:chOff x="238125" y="1822850"/>
            <a:chExt cx="7080200" cy="2016675"/>
          </a:xfrm>
        </p:grpSpPr>
        <p:sp>
          <p:nvSpPr>
            <p:cNvPr id="6303" name="Google Shape;6303;p10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4" name="Google Shape;6304;p10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5" name="Google Shape;6305;p10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6" name="Google Shape;6306;p10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7" name="Google Shape;6307;p10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8" name="Google Shape;6308;p10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09" name="Google Shape;6309;p10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310" name="Google Shape;6310;p103"/>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311" name="Google Shape;6311;p103"/>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6312" name="Google Shape;6312;p103"/>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13" name="Google Shape;6313;p103"/>
          <p:cNvSpPr txBox="1">
            <a:spLocks noGrp="1"/>
          </p:cNvSpPr>
          <p:nvPr>
            <p:ph type="body" idx="2"/>
          </p:nvPr>
        </p:nvSpPr>
        <p:spPr>
          <a:xfrm>
            <a:off x="325800" y="1675700"/>
            <a:ext cx="115488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6314" name="Google Shape;6314;p10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639"/>
        <p:cNvGrpSpPr/>
        <p:nvPr/>
      </p:nvGrpSpPr>
      <p:grpSpPr>
        <a:xfrm>
          <a:off x="0" y="0"/>
          <a:ext cx="0" cy="0"/>
          <a:chOff x="0" y="0"/>
          <a:chExt cx="0" cy="0"/>
        </a:xfrm>
      </p:grpSpPr>
      <p:sp>
        <p:nvSpPr>
          <p:cNvPr id="640" name="Google Shape;640;p43"/>
          <p:cNvSpPr/>
          <p:nvPr/>
        </p:nvSpPr>
        <p:spPr>
          <a:xfrm>
            <a:off x="0" y="0"/>
            <a:ext cx="12192000" cy="1439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641" name="Google Shape;641;p43"/>
          <p:cNvGrpSpPr/>
          <p:nvPr/>
        </p:nvGrpSpPr>
        <p:grpSpPr>
          <a:xfrm>
            <a:off x="3496869" y="4783272"/>
            <a:ext cx="3170067" cy="871709"/>
            <a:chOff x="2159414" y="3486447"/>
            <a:chExt cx="2606105" cy="720500"/>
          </a:xfrm>
        </p:grpSpPr>
        <p:grpSp>
          <p:nvGrpSpPr>
            <p:cNvPr id="642" name="Google Shape;642;p43"/>
            <p:cNvGrpSpPr/>
            <p:nvPr/>
          </p:nvGrpSpPr>
          <p:grpSpPr>
            <a:xfrm>
              <a:off x="2159414" y="3486447"/>
              <a:ext cx="2606105" cy="49200"/>
              <a:chOff x="2159414" y="3486447"/>
              <a:chExt cx="2606105" cy="49200"/>
            </a:xfrm>
          </p:grpSpPr>
          <p:sp>
            <p:nvSpPr>
              <p:cNvPr id="643" name="Google Shape;643;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4" name="Google Shape;644;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5" name="Google Shape;645;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6" name="Google Shape;646;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7" name="Google Shape;647;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8" name="Google Shape;648;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49" name="Google Shape;649;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0" name="Google Shape;650;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1" name="Google Shape;651;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2" name="Google Shape;652;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3" name="Google Shape;653;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4" name="Google Shape;654;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5" name="Google Shape;655;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6" name="Google Shape;656;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7" name="Google Shape;657;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58" name="Google Shape;658;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659" name="Google Shape;659;p43"/>
            <p:cNvGrpSpPr/>
            <p:nvPr/>
          </p:nvGrpSpPr>
          <p:grpSpPr>
            <a:xfrm>
              <a:off x="2159414" y="3652838"/>
              <a:ext cx="2606105" cy="49200"/>
              <a:chOff x="2159414" y="3486447"/>
              <a:chExt cx="2606105" cy="49200"/>
            </a:xfrm>
          </p:grpSpPr>
          <p:sp>
            <p:nvSpPr>
              <p:cNvPr id="660" name="Google Shape;660;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1" name="Google Shape;661;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2" name="Google Shape;662;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3" name="Google Shape;663;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4" name="Google Shape;664;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5" name="Google Shape;665;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6" name="Google Shape;666;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7" name="Google Shape;667;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8" name="Google Shape;668;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69" name="Google Shape;669;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0" name="Google Shape;670;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1" name="Google Shape;671;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2" name="Google Shape;672;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3" name="Google Shape;673;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4" name="Google Shape;674;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5" name="Google Shape;675;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676" name="Google Shape;676;p43"/>
            <p:cNvGrpSpPr/>
            <p:nvPr/>
          </p:nvGrpSpPr>
          <p:grpSpPr>
            <a:xfrm>
              <a:off x="2159414" y="3819188"/>
              <a:ext cx="2606105" cy="49200"/>
              <a:chOff x="2159414" y="3486447"/>
              <a:chExt cx="2606105" cy="49200"/>
            </a:xfrm>
          </p:grpSpPr>
          <p:sp>
            <p:nvSpPr>
              <p:cNvPr id="677" name="Google Shape;677;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8" name="Google Shape;678;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79" name="Google Shape;679;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0" name="Google Shape;680;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1" name="Google Shape;681;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2" name="Google Shape;682;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3" name="Google Shape;683;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4" name="Google Shape;684;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5" name="Google Shape;685;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6" name="Google Shape;686;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7" name="Google Shape;687;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8" name="Google Shape;688;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89" name="Google Shape;689;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0" name="Google Shape;690;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1" name="Google Shape;691;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2" name="Google Shape;692;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693" name="Google Shape;693;p43"/>
            <p:cNvGrpSpPr/>
            <p:nvPr/>
          </p:nvGrpSpPr>
          <p:grpSpPr>
            <a:xfrm>
              <a:off x="2159414" y="3983540"/>
              <a:ext cx="2606105" cy="49200"/>
              <a:chOff x="2159414" y="3486447"/>
              <a:chExt cx="2606105" cy="49200"/>
            </a:xfrm>
          </p:grpSpPr>
          <p:sp>
            <p:nvSpPr>
              <p:cNvPr id="694" name="Google Shape;694;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5" name="Google Shape;695;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6" name="Google Shape;696;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7" name="Google Shape;697;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8" name="Google Shape;698;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699" name="Google Shape;699;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0" name="Google Shape;700;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1" name="Google Shape;701;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2" name="Google Shape;702;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3" name="Google Shape;703;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4" name="Google Shape;704;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5" name="Google Shape;705;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6" name="Google Shape;706;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7" name="Google Shape;707;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8" name="Google Shape;708;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09" name="Google Shape;709;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710" name="Google Shape;710;p43"/>
            <p:cNvGrpSpPr/>
            <p:nvPr/>
          </p:nvGrpSpPr>
          <p:grpSpPr>
            <a:xfrm>
              <a:off x="2159414" y="4157747"/>
              <a:ext cx="2606105" cy="49200"/>
              <a:chOff x="2159414" y="3486447"/>
              <a:chExt cx="2606105" cy="49200"/>
            </a:xfrm>
          </p:grpSpPr>
          <p:sp>
            <p:nvSpPr>
              <p:cNvPr id="711" name="Google Shape;711;p43"/>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2" name="Google Shape;712;p43"/>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3" name="Google Shape;713;p43"/>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4" name="Google Shape;714;p43"/>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5" name="Google Shape;715;p43"/>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6" name="Google Shape;716;p43"/>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7" name="Google Shape;717;p43"/>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8" name="Google Shape;718;p43"/>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19" name="Google Shape;719;p43"/>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0" name="Google Shape;720;p43"/>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1" name="Google Shape;721;p43"/>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2" name="Google Shape;722;p43"/>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3" name="Google Shape;723;p43"/>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4" name="Google Shape;724;p43"/>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5" name="Google Shape;725;p43"/>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26" name="Google Shape;726;p43"/>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sp>
        <p:nvSpPr>
          <p:cNvPr id="727" name="Google Shape;727;p43"/>
          <p:cNvSpPr txBox="1">
            <a:spLocks noGrp="1"/>
          </p:cNvSpPr>
          <p:nvPr>
            <p:ph type="ctrTitle"/>
          </p:nvPr>
        </p:nvSpPr>
        <p:spPr>
          <a:xfrm>
            <a:off x="415600" y="2639033"/>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728" name="Google Shape;728;p43"/>
          <p:cNvSpPr txBox="1">
            <a:spLocks noGrp="1"/>
          </p:cNvSpPr>
          <p:nvPr>
            <p:ph type="subTitle" idx="1"/>
          </p:nvPr>
        </p:nvSpPr>
        <p:spPr>
          <a:xfrm>
            <a:off x="415600" y="2003000"/>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729" name="Google Shape;729;p43"/>
          <p:cNvGrpSpPr/>
          <p:nvPr/>
        </p:nvGrpSpPr>
        <p:grpSpPr>
          <a:xfrm>
            <a:off x="606668" y="535880"/>
            <a:ext cx="1211187" cy="344985"/>
            <a:chOff x="238125" y="1822850"/>
            <a:chExt cx="7080200" cy="2016675"/>
          </a:xfrm>
        </p:grpSpPr>
        <p:sp>
          <p:nvSpPr>
            <p:cNvPr id="730" name="Google Shape;730;p4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1" name="Google Shape;731;p4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2" name="Google Shape;732;p4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3" name="Google Shape;733;p4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4" name="Google Shape;734;p4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5" name="Google Shape;735;p4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36" name="Google Shape;736;p4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cxnSp>
        <p:nvCxnSpPr>
          <p:cNvPr id="737" name="Google Shape;737;p43"/>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
        <p:nvSpPr>
          <p:cNvPr id="738" name="Google Shape;738;p43"/>
          <p:cNvSpPr/>
          <p:nvPr/>
        </p:nvSpPr>
        <p:spPr>
          <a:xfrm>
            <a:off x="9178733" y="2003001"/>
            <a:ext cx="3013251" cy="396012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6315"/>
        <p:cNvGrpSpPr/>
        <p:nvPr/>
      </p:nvGrpSpPr>
      <p:grpSpPr>
        <a:xfrm>
          <a:off x="0" y="0"/>
          <a:ext cx="0" cy="0"/>
          <a:chOff x="0" y="0"/>
          <a:chExt cx="0" cy="0"/>
        </a:xfrm>
      </p:grpSpPr>
      <p:grpSp>
        <p:nvGrpSpPr>
          <p:cNvPr id="6316" name="Google Shape;6316;p104"/>
          <p:cNvGrpSpPr/>
          <p:nvPr/>
        </p:nvGrpSpPr>
        <p:grpSpPr>
          <a:xfrm>
            <a:off x="2582138" y="8"/>
            <a:ext cx="4929377" cy="6858189"/>
            <a:chOff x="1926275" y="238125"/>
            <a:chExt cx="3765950" cy="5239525"/>
          </a:xfrm>
        </p:grpSpPr>
        <p:sp>
          <p:nvSpPr>
            <p:cNvPr id="6317" name="Google Shape;6317;p10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18" name="Google Shape;6318;p10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19" name="Google Shape;6319;p10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0" name="Google Shape;6320;p10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1" name="Google Shape;6321;p10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2" name="Google Shape;6322;p10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3" name="Google Shape;6323;p10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4" name="Google Shape;6324;p10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5" name="Google Shape;6325;p10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6" name="Google Shape;6326;p10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7" name="Google Shape;6327;p10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8" name="Google Shape;6328;p10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29" name="Google Shape;6329;p10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0" name="Google Shape;6330;p10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1" name="Google Shape;6331;p10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2" name="Google Shape;6332;p10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3" name="Google Shape;6333;p10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4" name="Google Shape;6334;p10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5" name="Google Shape;6335;p10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6" name="Google Shape;6336;p10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7" name="Google Shape;6337;p10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8" name="Google Shape;6338;p10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39" name="Google Shape;6339;p10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0" name="Google Shape;6340;p10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1" name="Google Shape;6341;p10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2" name="Google Shape;6342;p10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3" name="Google Shape;6343;p10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4" name="Google Shape;6344;p10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5" name="Google Shape;6345;p10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6" name="Google Shape;6346;p10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7" name="Google Shape;6347;p10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8" name="Google Shape;6348;p10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49" name="Google Shape;6349;p10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0" name="Google Shape;6350;p10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1" name="Google Shape;6351;p10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2" name="Google Shape;6352;p10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3" name="Google Shape;6353;p10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4" name="Google Shape;6354;p10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5" name="Google Shape;6355;p10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6" name="Google Shape;6356;p10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7" name="Google Shape;6357;p10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8" name="Google Shape;6358;p10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59" name="Google Shape;6359;p10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0" name="Google Shape;6360;p10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1" name="Google Shape;6361;p10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2" name="Google Shape;6362;p10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3" name="Google Shape;6363;p10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4" name="Google Shape;6364;p10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5" name="Google Shape;6365;p10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6" name="Google Shape;6366;p10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7" name="Google Shape;6367;p10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8" name="Google Shape;6368;p10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69" name="Google Shape;6369;p10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0" name="Google Shape;6370;p10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1" name="Google Shape;6371;p10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2" name="Google Shape;6372;p10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3" name="Google Shape;6373;p10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4" name="Google Shape;6374;p10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5" name="Google Shape;6375;p10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76" name="Google Shape;6376;p10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377" name="Google Shape;6377;p104"/>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6378" name="Google Shape;6378;p10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379" name="Google Shape;6379;p104"/>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6380" name="Google Shape;6380;p104"/>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6381" name="Google Shape;6381;p104"/>
          <p:cNvGrpSpPr/>
          <p:nvPr/>
        </p:nvGrpSpPr>
        <p:grpSpPr>
          <a:xfrm>
            <a:off x="10721566" y="6371463"/>
            <a:ext cx="797703" cy="227212"/>
            <a:chOff x="238125" y="1822850"/>
            <a:chExt cx="7080200" cy="2016675"/>
          </a:xfrm>
        </p:grpSpPr>
        <p:sp>
          <p:nvSpPr>
            <p:cNvPr id="6382" name="Google Shape;6382;p1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3" name="Google Shape;6383;p1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4" name="Google Shape;6384;p1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5" name="Google Shape;6385;p1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6" name="Google Shape;6386;p1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7" name="Google Shape;6387;p1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88" name="Google Shape;6388;p1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389" name="Google Shape;6389;p104"/>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6390" name="Google Shape;6390;p10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6391"/>
        <p:cNvGrpSpPr/>
        <p:nvPr/>
      </p:nvGrpSpPr>
      <p:grpSpPr>
        <a:xfrm>
          <a:off x="0" y="0"/>
          <a:ext cx="0" cy="0"/>
          <a:chOff x="0" y="0"/>
          <a:chExt cx="0" cy="0"/>
        </a:xfrm>
      </p:grpSpPr>
      <p:sp>
        <p:nvSpPr>
          <p:cNvPr id="6392" name="Google Shape;6392;p105"/>
          <p:cNvSpPr txBox="1">
            <a:spLocks noGrp="1"/>
          </p:cNvSpPr>
          <p:nvPr>
            <p:ph type="title"/>
          </p:nvPr>
        </p:nvSpPr>
        <p:spPr>
          <a:xfrm>
            <a:off x="487733" y="676233"/>
            <a:ext cx="11210000" cy="8500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6393" name="Google Shape;6393;p10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394" name="Google Shape;6394;p105"/>
          <p:cNvSpPr txBox="1">
            <a:spLocks noGrp="1"/>
          </p:cNvSpPr>
          <p:nvPr>
            <p:ph type="subTitle" idx="1"/>
          </p:nvPr>
        </p:nvSpPr>
        <p:spPr>
          <a:xfrm>
            <a:off x="500677" y="221955"/>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6395" name="Google Shape;6395;p105"/>
          <p:cNvSpPr/>
          <p:nvPr/>
        </p:nvSpPr>
        <p:spPr>
          <a:xfrm>
            <a:off x="370945" y="363159"/>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6396" name="Google Shape;6396;p105"/>
          <p:cNvGrpSpPr/>
          <p:nvPr/>
        </p:nvGrpSpPr>
        <p:grpSpPr>
          <a:xfrm>
            <a:off x="10721566" y="6371463"/>
            <a:ext cx="797703" cy="227212"/>
            <a:chOff x="238125" y="1822850"/>
            <a:chExt cx="7080200" cy="2016675"/>
          </a:xfrm>
        </p:grpSpPr>
        <p:sp>
          <p:nvSpPr>
            <p:cNvPr id="6397" name="Google Shape;6397;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98" name="Google Shape;6398;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399" name="Google Shape;6399;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00" name="Google Shape;6400;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01" name="Google Shape;6401;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02" name="Google Shape;6402;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03" name="Google Shape;6403;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404" name="Google Shape;6404;p105"/>
          <p:cNvSpPr txBox="1">
            <a:spLocks noGrp="1"/>
          </p:cNvSpPr>
          <p:nvPr>
            <p:ph type="body" idx="2"/>
          </p:nvPr>
        </p:nvSpPr>
        <p:spPr>
          <a:xfrm>
            <a:off x="500667" y="1675700"/>
            <a:ext cx="11374000" cy="44124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a:endParaRPr/>
          </a:p>
        </p:txBody>
      </p:sp>
      <p:sp>
        <p:nvSpPr>
          <p:cNvPr id="6405" name="Google Shape;6405;p105"/>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6406"/>
        <p:cNvGrpSpPr/>
        <p:nvPr/>
      </p:nvGrpSpPr>
      <p:grpSpPr>
        <a:xfrm>
          <a:off x="0" y="0"/>
          <a:ext cx="0" cy="0"/>
          <a:chOff x="0" y="0"/>
          <a:chExt cx="0" cy="0"/>
        </a:xfrm>
      </p:grpSpPr>
      <p:sp>
        <p:nvSpPr>
          <p:cNvPr id="6407" name="Google Shape;6407;p106"/>
          <p:cNvSpPr txBox="1">
            <a:spLocks noGrp="1"/>
          </p:cNvSpPr>
          <p:nvPr>
            <p:ph type="title"/>
          </p:nvPr>
        </p:nvSpPr>
        <p:spPr>
          <a:xfrm>
            <a:off x="608636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08" name="Google Shape;6408;p106"/>
          <p:cNvSpPr txBox="1">
            <a:spLocks noGrp="1"/>
          </p:cNvSpPr>
          <p:nvPr>
            <p:ph type="body" idx="1"/>
          </p:nvPr>
        </p:nvSpPr>
        <p:spPr>
          <a:xfrm>
            <a:off x="6086368" y="2592201"/>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409" name="Google Shape;6409;p10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10" name="Google Shape;6410;p106"/>
          <p:cNvSpPr/>
          <p:nvPr/>
        </p:nvSpPr>
        <p:spPr>
          <a:xfrm>
            <a:off x="6287353" y="691567"/>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1" name="Google Shape;6411;p106"/>
          <p:cNvSpPr txBox="1">
            <a:spLocks noGrp="1"/>
          </p:cNvSpPr>
          <p:nvPr>
            <p:ph type="subTitle" idx="2"/>
          </p:nvPr>
        </p:nvSpPr>
        <p:spPr>
          <a:xfrm>
            <a:off x="6410067"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6412" name="Google Shape;6412;p106"/>
          <p:cNvGrpSpPr/>
          <p:nvPr/>
        </p:nvGrpSpPr>
        <p:grpSpPr>
          <a:xfrm>
            <a:off x="10721566" y="6371463"/>
            <a:ext cx="797703" cy="227212"/>
            <a:chOff x="238125" y="1822850"/>
            <a:chExt cx="7080200" cy="2016675"/>
          </a:xfrm>
        </p:grpSpPr>
        <p:sp>
          <p:nvSpPr>
            <p:cNvPr id="6413" name="Google Shape;6413;p1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4" name="Google Shape;6414;p1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5" name="Google Shape;6415;p1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6" name="Google Shape;6416;p1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7" name="Google Shape;6417;p1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8" name="Google Shape;6418;p1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19" name="Google Shape;6419;p1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6420"/>
        <p:cNvGrpSpPr/>
        <p:nvPr/>
      </p:nvGrpSpPr>
      <p:grpSpPr>
        <a:xfrm>
          <a:off x="0" y="0"/>
          <a:ext cx="0" cy="0"/>
          <a:chOff x="0" y="0"/>
          <a:chExt cx="0" cy="0"/>
        </a:xfrm>
      </p:grpSpPr>
      <p:sp>
        <p:nvSpPr>
          <p:cNvPr id="6421" name="Google Shape;6421;p107"/>
          <p:cNvSpPr txBox="1">
            <a:spLocks noGrp="1"/>
          </p:cNvSpPr>
          <p:nvPr>
            <p:ph type="title"/>
          </p:nvPr>
        </p:nvSpPr>
        <p:spPr>
          <a:xfrm>
            <a:off x="533128" y="1063667"/>
            <a:ext cx="56372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22" name="Google Shape;6422;p107"/>
          <p:cNvSpPr txBox="1">
            <a:spLocks noGrp="1"/>
          </p:cNvSpPr>
          <p:nvPr>
            <p:ph type="body" idx="1"/>
          </p:nvPr>
        </p:nvSpPr>
        <p:spPr>
          <a:xfrm>
            <a:off x="533128" y="2592201"/>
            <a:ext cx="5637200" cy="34076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6423" name="Google Shape;6423;p107"/>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24" name="Google Shape;6424;p107"/>
          <p:cNvSpPr/>
          <p:nvPr/>
        </p:nvSpPr>
        <p:spPr>
          <a:xfrm>
            <a:off x="734115" y="691567"/>
            <a:ext cx="116800" cy="1636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25" name="Google Shape;6425;p107"/>
          <p:cNvSpPr txBox="1">
            <a:spLocks noGrp="1"/>
          </p:cNvSpPr>
          <p:nvPr>
            <p:ph type="subTitle" idx="2"/>
          </p:nvPr>
        </p:nvSpPr>
        <p:spPr>
          <a:xfrm>
            <a:off x="856828" y="562167"/>
            <a:ext cx="53136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sp>
        <p:nvSpPr>
          <p:cNvPr id="6426" name="Google Shape;6426;p107"/>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6427"/>
        <p:cNvGrpSpPr/>
        <p:nvPr/>
      </p:nvGrpSpPr>
      <p:grpSpPr>
        <a:xfrm>
          <a:off x="0" y="0"/>
          <a:ext cx="0" cy="0"/>
          <a:chOff x="0" y="0"/>
          <a:chExt cx="0" cy="0"/>
        </a:xfrm>
      </p:grpSpPr>
      <p:sp>
        <p:nvSpPr>
          <p:cNvPr id="6428" name="Google Shape;6428;p108"/>
          <p:cNvSpPr txBox="1">
            <a:spLocks noGrp="1"/>
          </p:cNvSpPr>
          <p:nvPr>
            <p:ph type="title"/>
          </p:nvPr>
        </p:nvSpPr>
        <p:spPr>
          <a:xfrm>
            <a:off x="5459033"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29" name="Google Shape;6429;p10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6430" name="Google Shape;6430;p108"/>
          <p:cNvGrpSpPr/>
          <p:nvPr/>
        </p:nvGrpSpPr>
        <p:grpSpPr>
          <a:xfrm>
            <a:off x="10721566" y="6371463"/>
            <a:ext cx="797703" cy="227212"/>
            <a:chOff x="238125" y="1822850"/>
            <a:chExt cx="7080200" cy="2016675"/>
          </a:xfrm>
        </p:grpSpPr>
        <p:sp>
          <p:nvSpPr>
            <p:cNvPr id="6431" name="Google Shape;6431;p1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2" name="Google Shape;6432;p1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3" name="Google Shape;6433;p1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4" name="Google Shape;6434;p1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5" name="Google Shape;6435;p1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6" name="Google Shape;6436;p1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7" name="Google Shape;6437;p1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6438" name="Google Shape;6438;p108"/>
          <p:cNvSpPr/>
          <p:nvPr/>
        </p:nvSpPr>
        <p:spPr>
          <a:xfrm>
            <a:off x="0" y="0"/>
            <a:ext cx="2286000" cy="22860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39" name="Google Shape;6439;p108"/>
          <p:cNvSpPr/>
          <p:nvPr/>
        </p:nvSpPr>
        <p:spPr>
          <a:xfrm>
            <a:off x="2286001" y="0"/>
            <a:ext cx="2286000" cy="2286000"/>
          </a:xfrm>
          <a:prstGeom prst="rect">
            <a:avLst/>
          </a:prstGeom>
          <a:solidFill>
            <a:srgbClr val="E4F5FD"/>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40" name="Google Shape;6440;p108"/>
          <p:cNvSpPr/>
          <p:nvPr/>
        </p:nvSpPr>
        <p:spPr>
          <a:xfrm>
            <a:off x="2286001" y="2286000"/>
            <a:ext cx="2286000" cy="45720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pic>
        <p:nvPicPr>
          <p:cNvPr id="6441" name="Google Shape;6441;p108"/>
          <p:cNvPicPr preferRelativeResize="0"/>
          <p:nvPr/>
        </p:nvPicPr>
        <p:blipFill rotWithShape="1">
          <a:blip r:embed="rId2">
            <a:alphaModFix/>
          </a:blip>
          <a:srcRect r="33302"/>
          <a:stretch/>
        </p:blipFill>
        <p:spPr>
          <a:xfrm>
            <a:off x="0" y="0"/>
            <a:ext cx="2286000" cy="2286000"/>
          </a:xfrm>
          <a:prstGeom prst="ellipse">
            <a:avLst/>
          </a:prstGeom>
          <a:noFill/>
          <a:ln>
            <a:noFill/>
          </a:ln>
        </p:spPr>
      </p:pic>
      <p:pic>
        <p:nvPicPr>
          <p:cNvPr id="6442" name="Google Shape;6442;p108"/>
          <p:cNvPicPr preferRelativeResize="0"/>
          <p:nvPr/>
        </p:nvPicPr>
        <p:blipFill rotWithShape="1">
          <a:blip r:embed="rId3">
            <a:alphaModFix/>
          </a:blip>
          <a:srcRect/>
          <a:stretch/>
        </p:blipFill>
        <p:spPr>
          <a:xfrm>
            <a:off x="2285997" y="2276249"/>
            <a:ext cx="2285999" cy="4581753"/>
          </a:xfrm>
          <a:prstGeom prst="rect">
            <a:avLst/>
          </a:prstGeom>
          <a:noFill/>
          <a:ln>
            <a:noFill/>
          </a:ln>
        </p:spPr>
      </p:pic>
      <p:sp>
        <p:nvSpPr>
          <p:cNvPr id="6443" name="Google Shape;6443;p108"/>
          <p:cNvSpPr txBox="1">
            <a:spLocks noGrp="1"/>
          </p:cNvSpPr>
          <p:nvPr>
            <p:ph type="subTitle" idx="1"/>
          </p:nvPr>
        </p:nvSpPr>
        <p:spPr>
          <a:xfrm>
            <a:off x="5458900"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6444" name="Google Shape;6444;p108"/>
          <p:cNvPicPr preferRelativeResize="0"/>
          <p:nvPr/>
        </p:nvPicPr>
        <p:blipFill rotWithShape="1">
          <a:blip r:embed="rId4">
            <a:alphaModFix/>
          </a:blip>
          <a:srcRect l="25608" r="15303"/>
          <a:stretch/>
        </p:blipFill>
        <p:spPr>
          <a:xfrm>
            <a:off x="-100" y="4572000"/>
            <a:ext cx="2286203" cy="2286000"/>
          </a:xfrm>
          <a:prstGeom prst="rect">
            <a:avLst/>
          </a:prstGeom>
          <a:noFill/>
          <a:ln>
            <a:noFill/>
          </a:ln>
        </p:spPr>
      </p:pic>
      <p:grpSp>
        <p:nvGrpSpPr>
          <p:cNvPr id="6445" name="Google Shape;6445;p108"/>
          <p:cNvGrpSpPr/>
          <p:nvPr/>
        </p:nvGrpSpPr>
        <p:grpSpPr>
          <a:xfrm>
            <a:off x="-155" y="2286347"/>
            <a:ext cx="2286329" cy="2285291"/>
            <a:chOff x="1189450" y="238125"/>
            <a:chExt cx="5177375" cy="5175025"/>
          </a:xfrm>
        </p:grpSpPr>
        <p:sp>
          <p:nvSpPr>
            <p:cNvPr id="6446" name="Google Shape;6446;p1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47" name="Google Shape;6447;p1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48" name="Google Shape;6448;p1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49" name="Google Shape;6449;p1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0" name="Google Shape;6450;p1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1" name="Google Shape;6451;p1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2" name="Google Shape;6452;p1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3" name="Google Shape;6453;p1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4" name="Google Shape;6454;p1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5" name="Google Shape;6455;p1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6" name="Google Shape;6456;p1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7" name="Google Shape;6457;p1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8" name="Google Shape;6458;p1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59" name="Google Shape;6459;p1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0" name="Google Shape;6460;p1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1" name="Google Shape;6461;p1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2" name="Google Shape;6462;p1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3" name="Google Shape;6463;p1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4" name="Google Shape;6464;p1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5" name="Google Shape;6465;p1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6" name="Google Shape;6466;p1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7" name="Google Shape;6467;p1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8" name="Google Shape;6468;p1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69" name="Google Shape;6469;p1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0" name="Google Shape;6470;p1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1" name="Google Shape;6471;p1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2" name="Google Shape;6472;p1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3" name="Google Shape;6473;p1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4" name="Google Shape;6474;p1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5" name="Google Shape;6475;p1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6" name="Google Shape;6476;p1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7" name="Google Shape;6477;p1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8" name="Google Shape;6478;p1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79" name="Google Shape;6479;p1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0" name="Google Shape;6480;p1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1" name="Google Shape;6481;p1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2" name="Google Shape;6482;p1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3" name="Google Shape;6483;p1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4" name="Google Shape;6484;p1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5" name="Google Shape;6485;p1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6" name="Google Shape;6486;p1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7" name="Google Shape;6487;p1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8" name="Google Shape;6488;p1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89" name="Google Shape;6489;p1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0" name="Google Shape;6490;p1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1" name="Google Shape;6491;p1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2" name="Google Shape;6492;p1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3" name="Google Shape;6493;p1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4" name="Google Shape;6494;p1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5" name="Google Shape;6495;p1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6" name="Google Shape;6496;p1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7" name="Google Shape;6497;p1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8" name="Google Shape;6498;p1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499" name="Google Shape;6499;p1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0" name="Google Shape;6500;p1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1" name="Google Shape;6501;p1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2" name="Google Shape;6502;p1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3" name="Google Shape;6503;p1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4" name="Google Shape;6504;p1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5" name="Google Shape;6505;p1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6" name="Google Shape;6506;p1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7" name="Google Shape;6507;p1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8" name="Google Shape;6508;p1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09" name="Google Shape;6509;p1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0" name="Google Shape;6510;p1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1" name="Google Shape;6511;p1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2" name="Google Shape;6512;p1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3" name="Google Shape;6513;p1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4" name="Google Shape;6514;p1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5" name="Google Shape;6515;p1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6" name="Google Shape;6516;p1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7" name="Google Shape;6517;p1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8" name="Google Shape;6518;p1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19" name="Google Shape;6519;p1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0" name="Google Shape;6520;p1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1" name="Google Shape;6521;p1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2" name="Google Shape;6522;p1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3" name="Google Shape;6523;p1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4" name="Google Shape;6524;p1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5" name="Google Shape;6525;p1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6" name="Google Shape;6526;p1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7" name="Google Shape;6527;p1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8" name="Google Shape;6528;p1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29" name="Google Shape;6529;p1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0" name="Google Shape;6530;p1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1" name="Google Shape;6531;p1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2" name="Google Shape;6532;p1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3" name="Google Shape;6533;p1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4" name="Google Shape;6534;p1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5" name="Google Shape;6535;p1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6" name="Google Shape;6536;p1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7" name="Google Shape;6537;p1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8" name="Google Shape;6538;p1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39" name="Google Shape;6539;p1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0" name="Google Shape;6540;p1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1" name="Google Shape;6541;p1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2" name="Google Shape;6542;p1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3" name="Google Shape;6543;p1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4" name="Google Shape;6544;p1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5" name="Google Shape;6545;p1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6" name="Google Shape;6546;p1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7" name="Google Shape;6547;p1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8" name="Google Shape;6548;p1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49" name="Google Shape;6549;p1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0" name="Google Shape;6550;p1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1" name="Google Shape;6551;p1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2" name="Google Shape;6552;p1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3" name="Google Shape;6553;p1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4" name="Google Shape;6554;p1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5" name="Google Shape;6555;p1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6" name="Google Shape;6556;p1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7" name="Google Shape;6557;p1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8" name="Google Shape;6558;p1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59" name="Google Shape;6559;p1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0" name="Google Shape;6560;p1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1" name="Google Shape;6561;p1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2" name="Google Shape;6562;p1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3" name="Google Shape;6563;p1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4" name="Google Shape;6564;p1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5" name="Google Shape;6565;p1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6" name="Google Shape;6566;p1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7" name="Google Shape;6567;p1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8" name="Google Shape;6568;p1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69" name="Google Shape;6569;p1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0" name="Google Shape;6570;p1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1" name="Google Shape;6571;p1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2" name="Google Shape;6572;p1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3" name="Google Shape;6573;p1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4" name="Google Shape;6574;p1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5" name="Google Shape;6575;p1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6" name="Google Shape;6576;p1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7" name="Google Shape;6577;p1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8" name="Google Shape;6578;p1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79" name="Google Shape;6579;p1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0" name="Google Shape;6580;p1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1" name="Google Shape;6581;p1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2" name="Google Shape;6582;p1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3" name="Google Shape;6583;p1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4" name="Google Shape;6584;p1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5" name="Google Shape;6585;p1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6" name="Google Shape;6586;p1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7" name="Google Shape;6587;p1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8" name="Google Shape;6588;p1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89" name="Google Shape;6589;p1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0" name="Google Shape;6590;p1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1" name="Google Shape;6591;p1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2" name="Google Shape;6592;p1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3" name="Google Shape;6593;p1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4" name="Google Shape;6594;p1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5" name="Google Shape;6595;p1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6" name="Google Shape;6596;p1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7" name="Google Shape;6597;p1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8" name="Google Shape;6598;p1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599" name="Google Shape;6599;p1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0" name="Google Shape;6600;p1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1" name="Google Shape;6601;p1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2" name="Google Shape;6602;p1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3" name="Google Shape;6603;p1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4" name="Google Shape;6604;p1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5" name="Google Shape;6605;p1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6" name="Google Shape;6606;p1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7" name="Google Shape;6607;p1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8" name="Google Shape;6608;p1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09" name="Google Shape;6609;p1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0" name="Google Shape;6610;p1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1" name="Google Shape;6611;p1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2" name="Google Shape;6612;p1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3" name="Google Shape;6613;p1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4" name="Google Shape;6614;p1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5" name="Google Shape;6615;p1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6" name="Google Shape;6616;p1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7" name="Google Shape;6617;p1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8" name="Google Shape;6618;p1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19" name="Google Shape;6619;p1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0" name="Google Shape;6620;p1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1" name="Google Shape;6621;p1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2" name="Google Shape;6622;p1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3" name="Google Shape;6623;p1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4" name="Google Shape;6624;p1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5" name="Google Shape;6625;p1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6" name="Google Shape;6626;p1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7" name="Google Shape;6627;p1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8" name="Google Shape;6628;p1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29" name="Google Shape;6629;p1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0" name="Google Shape;6630;p1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1" name="Google Shape;6631;p1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2" name="Google Shape;6632;p1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3" name="Google Shape;6633;p1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4" name="Google Shape;6634;p1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5" name="Google Shape;6635;p1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6" name="Google Shape;6636;p1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7" name="Google Shape;6637;p1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8" name="Google Shape;6638;p1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39" name="Google Shape;6639;p1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0" name="Google Shape;6640;p1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1" name="Google Shape;6641;p1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2" name="Google Shape;6642;p1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3" name="Google Shape;6643;p1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4" name="Google Shape;6644;p1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5" name="Google Shape;6645;p1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6" name="Google Shape;6646;p1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7" name="Google Shape;6647;p1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8" name="Google Shape;6648;p1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49" name="Google Shape;6649;p1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0" name="Google Shape;6650;p1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1" name="Google Shape;6651;p1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2" name="Google Shape;6652;p1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3" name="Google Shape;6653;p1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4" name="Google Shape;6654;p1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5" name="Google Shape;6655;p1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6" name="Google Shape;6656;p1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7" name="Google Shape;6657;p1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8" name="Google Shape;6658;p1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59" name="Google Shape;6659;p1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0" name="Google Shape;6660;p1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1" name="Google Shape;6661;p1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2" name="Google Shape;6662;p1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3" name="Google Shape;6663;p1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4" name="Google Shape;6664;p1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5" name="Google Shape;6665;p1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6" name="Google Shape;6666;p1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7" name="Google Shape;6667;p1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8" name="Google Shape;6668;p1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69" name="Google Shape;6669;p1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0" name="Google Shape;6670;p1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1" name="Google Shape;6671;p1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2" name="Google Shape;6672;p1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3" name="Google Shape;6673;p1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4" name="Google Shape;6674;p1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5" name="Google Shape;6675;p1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6" name="Google Shape;6676;p1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7" name="Google Shape;6677;p1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8" name="Google Shape;6678;p1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79" name="Google Shape;6679;p1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0" name="Google Shape;6680;p1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1" name="Google Shape;6681;p1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2" name="Google Shape;6682;p1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3" name="Google Shape;6683;p1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4" name="Google Shape;6684;p1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5" name="Google Shape;6685;p1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6" name="Google Shape;6686;p1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7" name="Google Shape;6687;p1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8" name="Google Shape;6688;p1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89" name="Google Shape;6689;p1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0" name="Google Shape;6690;p1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1" name="Google Shape;6691;p1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2" name="Google Shape;6692;p1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3" name="Google Shape;6693;p1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4" name="Google Shape;6694;p1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5" name="Google Shape;6695;p1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6" name="Google Shape;6696;p1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7" name="Google Shape;6697;p1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8" name="Google Shape;6698;p1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699" name="Google Shape;6699;p1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0" name="Google Shape;6700;p1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1" name="Google Shape;6701;p1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2" name="Google Shape;6702;p1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3" name="Google Shape;6703;p1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4" name="Google Shape;6704;p1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5" name="Google Shape;6705;p1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6" name="Google Shape;6706;p1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7" name="Google Shape;6707;p1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8" name="Google Shape;6708;p1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09" name="Google Shape;6709;p1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0" name="Google Shape;6710;p1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1" name="Google Shape;6711;p1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2" name="Google Shape;6712;p1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3" name="Google Shape;6713;p1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4" name="Google Shape;6714;p1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5" name="Google Shape;6715;p1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6" name="Google Shape;6716;p1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7" name="Google Shape;6717;p1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8" name="Google Shape;6718;p1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19" name="Google Shape;6719;p1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0" name="Google Shape;6720;p1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1" name="Google Shape;6721;p1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2" name="Google Shape;6722;p1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3" name="Google Shape;6723;p1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4" name="Google Shape;6724;p1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5" name="Google Shape;6725;p1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6" name="Google Shape;6726;p1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7" name="Google Shape;6727;p1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8" name="Google Shape;6728;p1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29" name="Google Shape;6729;p1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0" name="Google Shape;6730;p1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1" name="Google Shape;6731;p1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2" name="Google Shape;6732;p1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3" name="Google Shape;6733;p1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4" name="Google Shape;6734;p1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5" name="Google Shape;6735;p1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6" name="Google Shape;6736;p1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7" name="Google Shape;6737;p1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8" name="Google Shape;6738;p1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39" name="Google Shape;6739;p1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0" name="Google Shape;6740;p1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1" name="Google Shape;6741;p1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2" name="Google Shape;6742;p1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3" name="Google Shape;6743;p1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4" name="Google Shape;6744;p1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5" name="Google Shape;6745;p1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6" name="Google Shape;6746;p1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7" name="Google Shape;6747;p1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8" name="Google Shape;6748;p1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49" name="Google Shape;6749;p1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0" name="Google Shape;6750;p1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1" name="Google Shape;6751;p1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2" name="Google Shape;6752;p1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3" name="Google Shape;6753;p1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4" name="Google Shape;6754;p1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5" name="Google Shape;6755;p1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6" name="Google Shape;6756;p1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7" name="Google Shape;6757;p1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8" name="Google Shape;6758;p1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59" name="Google Shape;6759;p1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0" name="Google Shape;6760;p1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1" name="Google Shape;6761;p1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2" name="Google Shape;6762;p1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3" name="Google Shape;6763;p1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4" name="Google Shape;6764;p1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5" name="Google Shape;6765;p1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6" name="Google Shape;6766;p1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7" name="Google Shape;6767;p1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8" name="Google Shape;6768;p1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69" name="Google Shape;6769;p1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0" name="Google Shape;6770;p1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1" name="Google Shape;6771;p1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2" name="Google Shape;6772;p1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3" name="Google Shape;6773;p1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4" name="Google Shape;6774;p1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5" name="Google Shape;6775;p1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6" name="Google Shape;6776;p1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7" name="Google Shape;6777;p1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8" name="Google Shape;6778;p1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79" name="Google Shape;6779;p1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0" name="Google Shape;6780;p1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1" name="Google Shape;6781;p1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2" name="Google Shape;6782;p1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3" name="Google Shape;6783;p1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4" name="Google Shape;6784;p1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5" name="Google Shape;6785;p1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6" name="Google Shape;6786;p1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7" name="Google Shape;6787;p1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8" name="Google Shape;6788;p1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89" name="Google Shape;6789;p1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0" name="Google Shape;6790;p1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1" name="Google Shape;6791;p1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2" name="Google Shape;6792;p1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3" name="Google Shape;6793;p1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4" name="Google Shape;6794;p1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5" name="Google Shape;6795;p1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6" name="Google Shape;6796;p1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7" name="Google Shape;6797;p1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8" name="Google Shape;6798;p1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799" name="Google Shape;6799;p1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0" name="Google Shape;6800;p1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1" name="Google Shape;6801;p1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2" name="Google Shape;6802;p1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3" name="Google Shape;6803;p1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4" name="Google Shape;6804;p1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5" name="Google Shape;6805;p1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6" name="Google Shape;6806;p1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7" name="Google Shape;6807;p1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8" name="Google Shape;6808;p1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09" name="Google Shape;6809;p1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0" name="Google Shape;6810;p1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1" name="Google Shape;6811;p1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2" name="Google Shape;6812;p1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3" name="Google Shape;6813;p1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4" name="Google Shape;6814;p1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5" name="Google Shape;6815;p1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6" name="Google Shape;6816;p1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7" name="Google Shape;6817;p1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8" name="Google Shape;6818;p1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19" name="Google Shape;6819;p1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0" name="Google Shape;6820;p1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1" name="Google Shape;6821;p1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2" name="Google Shape;6822;p1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3" name="Google Shape;6823;p1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4" name="Google Shape;6824;p1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5" name="Google Shape;6825;p1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6" name="Google Shape;6826;p1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7" name="Google Shape;6827;p1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8" name="Google Shape;6828;p1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29" name="Google Shape;6829;p1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0" name="Google Shape;6830;p1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1" name="Google Shape;6831;p1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2" name="Google Shape;6832;p1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3" name="Google Shape;6833;p1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4" name="Google Shape;6834;p1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5" name="Google Shape;6835;p1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6" name="Google Shape;6836;p1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7" name="Google Shape;6837;p1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8" name="Google Shape;6838;p1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39" name="Google Shape;6839;p1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0" name="Google Shape;6840;p1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1" name="Google Shape;6841;p1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2" name="Google Shape;6842;p1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3" name="Google Shape;6843;p1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4" name="Google Shape;6844;p1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5" name="Google Shape;6845;p1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6" name="Google Shape;6846;p1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7" name="Google Shape;6847;p1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8" name="Google Shape;6848;p1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49" name="Google Shape;6849;p1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0" name="Google Shape;6850;p1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1" name="Google Shape;6851;p1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2" name="Google Shape;6852;p1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3" name="Google Shape;6853;p1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4" name="Google Shape;6854;p1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5" name="Google Shape;6855;p1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6" name="Google Shape;6856;p1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7" name="Google Shape;6857;p1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8" name="Google Shape;6858;p1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59" name="Google Shape;6859;p1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0" name="Google Shape;6860;p1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1" name="Google Shape;6861;p1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2" name="Google Shape;6862;p1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3" name="Google Shape;6863;p1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4" name="Google Shape;6864;p1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5" name="Google Shape;6865;p1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6" name="Google Shape;6866;p1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7" name="Google Shape;6867;p1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8" name="Google Shape;6868;p1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69" name="Google Shape;6869;p1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0" name="Google Shape;6870;p1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1" name="Google Shape;6871;p1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2" name="Google Shape;6872;p1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3" name="Google Shape;6873;p1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4" name="Google Shape;6874;p1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5" name="Google Shape;6875;p1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6" name="Google Shape;6876;p1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7" name="Google Shape;6877;p1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8" name="Google Shape;6878;p1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79" name="Google Shape;6879;p1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0" name="Google Shape;6880;p1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1" name="Google Shape;6881;p1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2" name="Google Shape;6882;p1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3" name="Google Shape;6883;p1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4" name="Google Shape;6884;p1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5" name="Google Shape;6885;p1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6" name="Google Shape;6886;p1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7" name="Google Shape;6887;p1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8" name="Google Shape;6888;p1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89" name="Google Shape;6889;p1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0" name="Google Shape;6890;p1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1" name="Google Shape;6891;p1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2" name="Google Shape;6892;p1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3" name="Google Shape;6893;p1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4" name="Google Shape;6894;p1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5" name="Google Shape;6895;p1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6" name="Google Shape;6896;p1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7" name="Google Shape;6897;p1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8" name="Google Shape;6898;p1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899" name="Google Shape;6899;p1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0" name="Google Shape;6900;p1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1" name="Google Shape;6901;p1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2" name="Google Shape;6902;p1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3" name="Google Shape;6903;p1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4" name="Google Shape;6904;p1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5" name="Google Shape;6905;p1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6" name="Google Shape;6906;p1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7" name="Google Shape;6907;p1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8" name="Google Shape;6908;p1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09" name="Google Shape;6909;p1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0" name="Google Shape;6910;p1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1" name="Google Shape;6911;p1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2" name="Google Shape;6912;p1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3" name="Google Shape;6913;p1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4" name="Google Shape;6914;p1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5" name="Google Shape;6915;p1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6" name="Google Shape;6916;p1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7" name="Google Shape;6917;p1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8" name="Google Shape;6918;p1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19" name="Google Shape;6919;p1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0" name="Google Shape;6920;p1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1" name="Google Shape;6921;p1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2" name="Google Shape;6922;p1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3" name="Google Shape;6923;p1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4" name="Google Shape;6924;p1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5" name="Google Shape;6925;p1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6" name="Google Shape;6926;p1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7" name="Google Shape;6927;p1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8" name="Google Shape;6928;p1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29" name="Google Shape;6929;p1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0" name="Google Shape;6930;p1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1" name="Google Shape;6931;p1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2" name="Google Shape;6932;p1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3" name="Google Shape;6933;p1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4" name="Google Shape;6934;p1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5" name="Google Shape;6935;p1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6" name="Google Shape;6936;p1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7" name="Google Shape;6937;p1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8" name="Google Shape;6938;p1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39" name="Google Shape;6939;p1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0" name="Google Shape;6940;p1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1" name="Google Shape;6941;p1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2" name="Google Shape;6942;p1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3" name="Google Shape;6943;p1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4" name="Google Shape;6944;p1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5" name="Google Shape;6945;p1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6" name="Google Shape;6946;p1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7" name="Google Shape;6947;p1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8" name="Google Shape;6948;p1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49" name="Google Shape;6949;p1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0" name="Google Shape;6950;p1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1" name="Google Shape;6951;p1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2" name="Google Shape;6952;p1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3" name="Google Shape;6953;p1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4" name="Google Shape;6954;p1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5" name="Google Shape;6955;p1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6" name="Google Shape;6956;p1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7" name="Google Shape;6957;p1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8" name="Google Shape;6958;p1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59" name="Google Shape;6959;p1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0" name="Google Shape;6960;p1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1" name="Google Shape;6961;p1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2" name="Google Shape;6962;p1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3" name="Google Shape;6963;p1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4" name="Google Shape;6964;p1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5" name="Google Shape;6965;p1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6" name="Google Shape;6966;p1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7" name="Google Shape;6967;p1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8" name="Google Shape;6968;p1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69" name="Google Shape;6969;p1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0" name="Google Shape;6970;p1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1" name="Google Shape;6971;p1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2" name="Google Shape;6972;p1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3" name="Google Shape;6973;p1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4" name="Google Shape;6974;p1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5" name="Google Shape;6975;p1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6" name="Google Shape;6976;p1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7" name="Google Shape;6977;p1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8" name="Google Shape;6978;p1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79" name="Google Shape;6979;p1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0" name="Google Shape;6980;p1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1" name="Google Shape;6981;p1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2" name="Google Shape;6982;p1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3" name="Google Shape;6983;p1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4" name="Google Shape;6984;p1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5" name="Google Shape;6985;p1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6" name="Google Shape;6986;p1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7" name="Google Shape;6987;p1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8" name="Google Shape;6988;p1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89" name="Google Shape;6989;p1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0" name="Google Shape;6990;p1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1" name="Google Shape;6991;p1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2" name="Google Shape;6992;p1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3" name="Google Shape;6993;p1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4" name="Google Shape;6994;p1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5" name="Google Shape;6995;p1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6" name="Google Shape;6996;p1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7" name="Google Shape;6997;p1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8" name="Google Shape;6998;p1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6999" name="Google Shape;6999;p1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0" name="Google Shape;7000;p1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1" name="Google Shape;7001;p1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2" name="Google Shape;7002;p1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3" name="Google Shape;7003;p1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4" name="Google Shape;7004;p1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5" name="Google Shape;7005;p1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6" name="Google Shape;7006;p1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7" name="Google Shape;7007;p1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8" name="Google Shape;7008;p1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09" name="Google Shape;7009;p1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0" name="Google Shape;7010;p1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1" name="Google Shape;7011;p1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2" name="Google Shape;7012;p1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3" name="Google Shape;7013;p1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014" name="Google Shape;7014;p108"/>
          <p:cNvSpPr txBox="1"/>
          <p:nvPr/>
        </p:nvSpPr>
        <p:spPr>
          <a:xfrm>
            <a:off x="5459033"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7015"/>
        <p:cNvGrpSpPr/>
        <p:nvPr/>
      </p:nvGrpSpPr>
      <p:grpSpPr>
        <a:xfrm>
          <a:off x="0" y="0"/>
          <a:ext cx="0" cy="0"/>
          <a:chOff x="0" y="0"/>
          <a:chExt cx="0" cy="0"/>
        </a:xfrm>
      </p:grpSpPr>
      <p:sp>
        <p:nvSpPr>
          <p:cNvPr id="7016" name="Google Shape;7016;p109"/>
          <p:cNvSpPr/>
          <p:nvPr/>
        </p:nvSpPr>
        <p:spPr>
          <a:xfrm>
            <a:off x="7620000" y="0"/>
            <a:ext cx="2286000" cy="4572000"/>
          </a:xfrm>
          <a:prstGeom prst="rect">
            <a:avLst/>
          </a:prstGeom>
          <a:solidFill>
            <a:schemeClr val="dk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7" name="Google Shape;7017;p109"/>
          <p:cNvSpPr/>
          <p:nvPr/>
        </p:nvSpPr>
        <p:spPr>
          <a:xfrm>
            <a:off x="7620000" y="4572000"/>
            <a:ext cx="2286000" cy="2286000"/>
          </a:xfrm>
          <a:prstGeom prst="rect">
            <a:avLst/>
          </a:prstGeom>
          <a:solidFill>
            <a:schemeClr val="accent3"/>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8" name="Google Shape;7018;p109"/>
          <p:cNvSpPr/>
          <p:nvPr/>
        </p:nvSpPr>
        <p:spPr>
          <a:xfrm>
            <a:off x="9906000" y="4572000"/>
            <a:ext cx="2286000" cy="2286000"/>
          </a:xfrm>
          <a:prstGeom prst="rect">
            <a:avLst/>
          </a:prstGeom>
          <a:solidFill>
            <a:schemeClr val="accent6"/>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19" name="Google Shape;7019;p109"/>
          <p:cNvSpPr txBox="1">
            <a:spLocks noGrp="1"/>
          </p:cNvSpPr>
          <p:nvPr>
            <p:ph type="title"/>
          </p:nvPr>
        </p:nvSpPr>
        <p:spPr>
          <a:xfrm>
            <a:off x="812604" y="1722720"/>
            <a:ext cx="5822000" cy="152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020" name="Google Shape;7020;p10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21" name="Google Shape;7021;p109"/>
          <p:cNvSpPr/>
          <p:nvPr/>
        </p:nvSpPr>
        <p:spPr>
          <a:xfrm>
            <a:off x="9906000" y="0"/>
            <a:ext cx="2286000" cy="2286000"/>
          </a:xfrm>
          <a:prstGeom prst="rect">
            <a:avLst/>
          </a:prstGeom>
          <a:solidFill>
            <a:schemeClr val="accent2"/>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22" name="Google Shape;7022;p109"/>
          <p:cNvSpPr txBox="1">
            <a:spLocks noGrp="1"/>
          </p:cNvSpPr>
          <p:nvPr>
            <p:ph type="subTitle" idx="1"/>
          </p:nvPr>
        </p:nvSpPr>
        <p:spPr>
          <a:xfrm>
            <a:off x="812469" y="3657420"/>
            <a:ext cx="5822000" cy="13928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7023" name="Google Shape;7023;p109"/>
          <p:cNvPicPr preferRelativeResize="0"/>
          <p:nvPr/>
        </p:nvPicPr>
        <p:blipFill rotWithShape="1">
          <a:blip r:embed="rId2">
            <a:alphaModFix/>
          </a:blip>
          <a:srcRect b="33253"/>
          <a:stretch/>
        </p:blipFill>
        <p:spPr>
          <a:xfrm>
            <a:off x="9905984" y="2286668"/>
            <a:ext cx="2286000" cy="2286000"/>
          </a:xfrm>
          <a:prstGeom prst="rect">
            <a:avLst/>
          </a:prstGeom>
          <a:noFill/>
          <a:ln>
            <a:noFill/>
          </a:ln>
        </p:spPr>
      </p:pic>
      <p:pic>
        <p:nvPicPr>
          <p:cNvPr id="7024" name="Google Shape;7024;p109"/>
          <p:cNvPicPr preferRelativeResize="0"/>
          <p:nvPr/>
        </p:nvPicPr>
        <p:blipFill rotWithShape="1">
          <a:blip r:embed="rId3">
            <a:alphaModFix/>
          </a:blip>
          <a:srcRect/>
          <a:stretch/>
        </p:blipFill>
        <p:spPr>
          <a:xfrm>
            <a:off x="7619900" y="-10604"/>
            <a:ext cx="2286200" cy="4582157"/>
          </a:xfrm>
          <a:prstGeom prst="rect">
            <a:avLst/>
          </a:prstGeom>
          <a:noFill/>
          <a:ln>
            <a:noFill/>
          </a:ln>
        </p:spPr>
      </p:pic>
      <p:pic>
        <p:nvPicPr>
          <p:cNvPr id="7025" name="Google Shape;7025;p109"/>
          <p:cNvPicPr preferRelativeResize="0"/>
          <p:nvPr/>
        </p:nvPicPr>
        <p:blipFill rotWithShape="1">
          <a:blip r:embed="rId4">
            <a:alphaModFix/>
          </a:blip>
          <a:srcRect l="9561" r="15683"/>
          <a:stretch/>
        </p:blipFill>
        <p:spPr>
          <a:xfrm>
            <a:off x="7620000" y="4572000"/>
            <a:ext cx="2286000" cy="2286000"/>
          </a:xfrm>
          <a:prstGeom prst="ellipse">
            <a:avLst/>
          </a:prstGeom>
          <a:noFill/>
          <a:ln>
            <a:noFill/>
          </a:ln>
        </p:spPr>
      </p:pic>
      <p:grpSp>
        <p:nvGrpSpPr>
          <p:cNvPr id="7026" name="Google Shape;7026;p109"/>
          <p:cNvGrpSpPr/>
          <p:nvPr/>
        </p:nvGrpSpPr>
        <p:grpSpPr>
          <a:xfrm>
            <a:off x="10721566" y="6371463"/>
            <a:ext cx="797703" cy="227212"/>
            <a:chOff x="238125" y="1822850"/>
            <a:chExt cx="7080200" cy="2016675"/>
          </a:xfrm>
        </p:grpSpPr>
        <p:sp>
          <p:nvSpPr>
            <p:cNvPr id="7027" name="Google Shape;7027;p1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28" name="Google Shape;7028;p1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29" name="Google Shape;7029;p1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0" name="Google Shape;7030;p1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1" name="Google Shape;7031;p1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2" name="Google Shape;7032;p1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3" name="Google Shape;7033;p1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grpSp>
        <p:nvGrpSpPr>
          <p:cNvPr id="7034" name="Google Shape;7034;p109"/>
          <p:cNvGrpSpPr/>
          <p:nvPr/>
        </p:nvGrpSpPr>
        <p:grpSpPr>
          <a:xfrm>
            <a:off x="9906077" y="364"/>
            <a:ext cx="2286329" cy="2285291"/>
            <a:chOff x="1189450" y="238125"/>
            <a:chExt cx="5177375" cy="5175025"/>
          </a:xfrm>
        </p:grpSpPr>
        <p:sp>
          <p:nvSpPr>
            <p:cNvPr id="7035" name="Google Shape;7035;p1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6" name="Google Shape;7036;p1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7" name="Google Shape;7037;p1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8" name="Google Shape;7038;p1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39" name="Google Shape;7039;p1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0" name="Google Shape;7040;p1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1" name="Google Shape;7041;p1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2" name="Google Shape;7042;p1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3" name="Google Shape;7043;p1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4" name="Google Shape;7044;p1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5" name="Google Shape;7045;p1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6" name="Google Shape;7046;p1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7" name="Google Shape;7047;p1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8" name="Google Shape;7048;p1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49" name="Google Shape;7049;p1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0" name="Google Shape;7050;p1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1" name="Google Shape;7051;p1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2" name="Google Shape;7052;p1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3" name="Google Shape;7053;p1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4" name="Google Shape;7054;p1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5" name="Google Shape;7055;p1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6" name="Google Shape;7056;p1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7" name="Google Shape;7057;p1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8" name="Google Shape;7058;p1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59" name="Google Shape;7059;p1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0" name="Google Shape;7060;p1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1" name="Google Shape;7061;p1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2" name="Google Shape;7062;p1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3" name="Google Shape;7063;p1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4" name="Google Shape;7064;p1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5" name="Google Shape;7065;p1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6" name="Google Shape;7066;p1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7" name="Google Shape;7067;p1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8" name="Google Shape;7068;p1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69" name="Google Shape;7069;p1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0" name="Google Shape;7070;p1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1" name="Google Shape;7071;p1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2" name="Google Shape;7072;p1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3" name="Google Shape;7073;p1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4" name="Google Shape;7074;p1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5" name="Google Shape;7075;p1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6" name="Google Shape;7076;p1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7" name="Google Shape;7077;p1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8" name="Google Shape;7078;p1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79" name="Google Shape;7079;p1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0" name="Google Shape;7080;p1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1" name="Google Shape;7081;p1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2" name="Google Shape;7082;p1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3" name="Google Shape;7083;p1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4" name="Google Shape;7084;p1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5" name="Google Shape;7085;p1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6" name="Google Shape;7086;p1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7" name="Google Shape;7087;p1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8" name="Google Shape;7088;p1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89" name="Google Shape;7089;p1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0" name="Google Shape;7090;p1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1" name="Google Shape;7091;p1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2" name="Google Shape;7092;p1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3" name="Google Shape;7093;p1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4" name="Google Shape;7094;p1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5" name="Google Shape;7095;p1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6" name="Google Shape;7096;p1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7" name="Google Shape;7097;p1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8" name="Google Shape;7098;p1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099" name="Google Shape;7099;p1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0" name="Google Shape;7100;p1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1" name="Google Shape;7101;p1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2" name="Google Shape;7102;p1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3" name="Google Shape;7103;p1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4" name="Google Shape;7104;p1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5" name="Google Shape;7105;p1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6" name="Google Shape;7106;p1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7" name="Google Shape;7107;p1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8" name="Google Shape;7108;p1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09" name="Google Shape;7109;p1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0" name="Google Shape;7110;p1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1" name="Google Shape;7111;p1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2" name="Google Shape;7112;p1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3" name="Google Shape;7113;p1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4" name="Google Shape;7114;p1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5" name="Google Shape;7115;p1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6" name="Google Shape;7116;p1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7" name="Google Shape;7117;p1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8" name="Google Shape;7118;p1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19" name="Google Shape;7119;p1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0" name="Google Shape;7120;p1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1" name="Google Shape;7121;p1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2" name="Google Shape;7122;p1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3" name="Google Shape;7123;p1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4" name="Google Shape;7124;p1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5" name="Google Shape;7125;p1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6" name="Google Shape;7126;p1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7" name="Google Shape;7127;p1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8" name="Google Shape;7128;p1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29" name="Google Shape;7129;p1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0" name="Google Shape;7130;p1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1" name="Google Shape;7131;p1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2" name="Google Shape;7132;p1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3" name="Google Shape;7133;p1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4" name="Google Shape;7134;p1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5" name="Google Shape;7135;p1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6" name="Google Shape;7136;p1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7" name="Google Shape;7137;p1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8" name="Google Shape;7138;p1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39" name="Google Shape;7139;p1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0" name="Google Shape;7140;p1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1" name="Google Shape;7141;p1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2" name="Google Shape;7142;p1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3" name="Google Shape;7143;p1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4" name="Google Shape;7144;p1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5" name="Google Shape;7145;p1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6" name="Google Shape;7146;p1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7" name="Google Shape;7147;p1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8" name="Google Shape;7148;p1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49" name="Google Shape;7149;p1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0" name="Google Shape;7150;p1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1" name="Google Shape;7151;p1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2" name="Google Shape;7152;p1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3" name="Google Shape;7153;p1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4" name="Google Shape;7154;p1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5" name="Google Shape;7155;p1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6" name="Google Shape;7156;p1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7" name="Google Shape;7157;p1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8" name="Google Shape;7158;p1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59" name="Google Shape;7159;p1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0" name="Google Shape;7160;p1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1" name="Google Shape;7161;p1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2" name="Google Shape;7162;p1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3" name="Google Shape;7163;p1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4" name="Google Shape;7164;p1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5" name="Google Shape;7165;p1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6" name="Google Shape;7166;p1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7" name="Google Shape;7167;p1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8" name="Google Shape;7168;p1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69" name="Google Shape;7169;p1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0" name="Google Shape;7170;p1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1" name="Google Shape;7171;p1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2" name="Google Shape;7172;p1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3" name="Google Shape;7173;p1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4" name="Google Shape;7174;p1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5" name="Google Shape;7175;p1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6" name="Google Shape;7176;p1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7" name="Google Shape;7177;p1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8" name="Google Shape;7178;p1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79" name="Google Shape;7179;p1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0" name="Google Shape;7180;p1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1" name="Google Shape;7181;p1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2" name="Google Shape;7182;p1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3" name="Google Shape;7183;p1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4" name="Google Shape;7184;p1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5" name="Google Shape;7185;p1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6" name="Google Shape;7186;p1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7" name="Google Shape;7187;p1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8" name="Google Shape;7188;p1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89" name="Google Shape;7189;p1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0" name="Google Shape;7190;p1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1" name="Google Shape;7191;p1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2" name="Google Shape;7192;p1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3" name="Google Shape;7193;p1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4" name="Google Shape;7194;p1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5" name="Google Shape;7195;p1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6" name="Google Shape;7196;p1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7" name="Google Shape;7197;p1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8" name="Google Shape;7198;p1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199" name="Google Shape;7199;p1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0" name="Google Shape;7200;p1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1" name="Google Shape;7201;p1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2" name="Google Shape;7202;p1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3" name="Google Shape;7203;p1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4" name="Google Shape;7204;p1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5" name="Google Shape;7205;p1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6" name="Google Shape;7206;p1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7" name="Google Shape;7207;p1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8" name="Google Shape;7208;p1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09" name="Google Shape;7209;p1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0" name="Google Shape;7210;p1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1" name="Google Shape;7211;p1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2" name="Google Shape;7212;p1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3" name="Google Shape;7213;p1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4" name="Google Shape;7214;p1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5" name="Google Shape;7215;p1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6" name="Google Shape;7216;p1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7" name="Google Shape;7217;p1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8" name="Google Shape;7218;p1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19" name="Google Shape;7219;p1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0" name="Google Shape;7220;p1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1" name="Google Shape;7221;p1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2" name="Google Shape;7222;p1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3" name="Google Shape;7223;p1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4" name="Google Shape;7224;p1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5" name="Google Shape;7225;p1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6" name="Google Shape;7226;p1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7" name="Google Shape;7227;p1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8" name="Google Shape;7228;p1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29" name="Google Shape;7229;p1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0" name="Google Shape;7230;p1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1" name="Google Shape;7231;p1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2" name="Google Shape;7232;p1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3" name="Google Shape;7233;p1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4" name="Google Shape;7234;p1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5" name="Google Shape;7235;p1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6" name="Google Shape;7236;p1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7" name="Google Shape;7237;p1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8" name="Google Shape;7238;p1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39" name="Google Shape;7239;p1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0" name="Google Shape;7240;p1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1" name="Google Shape;7241;p1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2" name="Google Shape;7242;p1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3" name="Google Shape;7243;p1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4" name="Google Shape;7244;p1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5" name="Google Shape;7245;p1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6" name="Google Shape;7246;p1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7" name="Google Shape;7247;p1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8" name="Google Shape;7248;p1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49" name="Google Shape;7249;p1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0" name="Google Shape;7250;p1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1" name="Google Shape;7251;p1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2" name="Google Shape;7252;p1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3" name="Google Shape;7253;p1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4" name="Google Shape;7254;p1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5" name="Google Shape;7255;p1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6" name="Google Shape;7256;p1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7" name="Google Shape;7257;p1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8" name="Google Shape;7258;p1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59" name="Google Shape;7259;p1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0" name="Google Shape;7260;p1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1" name="Google Shape;7261;p1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2" name="Google Shape;7262;p1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3" name="Google Shape;7263;p1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4" name="Google Shape;7264;p1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5" name="Google Shape;7265;p1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6" name="Google Shape;7266;p1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7" name="Google Shape;7267;p1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8" name="Google Shape;7268;p1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69" name="Google Shape;7269;p1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0" name="Google Shape;7270;p1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1" name="Google Shape;7271;p1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2" name="Google Shape;7272;p1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3" name="Google Shape;7273;p1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4" name="Google Shape;7274;p1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5" name="Google Shape;7275;p1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6" name="Google Shape;7276;p1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7" name="Google Shape;7277;p1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8" name="Google Shape;7278;p1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79" name="Google Shape;7279;p1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0" name="Google Shape;7280;p1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1" name="Google Shape;7281;p1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2" name="Google Shape;7282;p1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3" name="Google Shape;7283;p1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4" name="Google Shape;7284;p1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5" name="Google Shape;7285;p1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6" name="Google Shape;7286;p1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7" name="Google Shape;7287;p1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8" name="Google Shape;7288;p1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89" name="Google Shape;7289;p1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0" name="Google Shape;7290;p1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1" name="Google Shape;7291;p1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2" name="Google Shape;7292;p1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3" name="Google Shape;7293;p1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4" name="Google Shape;7294;p1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5" name="Google Shape;7295;p1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6" name="Google Shape;7296;p1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7" name="Google Shape;7297;p1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8" name="Google Shape;7298;p1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299" name="Google Shape;7299;p1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0" name="Google Shape;7300;p1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1" name="Google Shape;7301;p1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2" name="Google Shape;7302;p1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3" name="Google Shape;7303;p1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4" name="Google Shape;7304;p1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5" name="Google Shape;7305;p1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6" name="Google Shape;7306;p1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7" name="Google Shape;7307;p1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8" name="Google Shape;7308;p1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09" name="Google Shape;7309;p1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0" name="Google Shape;7310;p1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1" name="Google Shape;7311;p1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2" name="Google Shape;7312;p1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3" name="Google Shape;7313;p1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4" name="Google Shape;7314;p1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5" name="Google Shape;7315;p1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6" name="Google Shape;7316;p1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7" name="Google Shape;7317;p1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8" name="Google Shape;7318;p1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19" name="Google Shape;7319;p1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0" name="Google Shape;7320;p1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1" name="Google Shape;7321;p1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2" name="Google Shape;7322;p1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3" name="Google Shape;7323;p1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4" name="Google Shape;7324;p1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5" name="Google Shape;7325;p1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6" name="Google Shape;7326;p1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7" name="Google Shape;7327;p1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8" name="Google Shape;7328;p1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29" name="Google Shape;7329;p1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0" name="Google Shape;7330;p1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1" name="Google Shape;7331;p1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2" name="Google Shape;7332;p1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3" name="Google Shape;7333;p1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4" name="Google Shape;7334;p1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5" name="Google Shape;7335;p1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6" name="Google Shape;7336;p1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7" name="Google Shape;7337;p1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8" name="Google Shape;7338;p1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39" name="Google Shape;7339;p1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0" name="Google Shape;7340;p1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1" name="Google Shape;7341;p1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2" name="Google Shape;7342;p1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3" name="Google Shape;7343;p1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4" name="Google Shape;7344;p1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5" name="Google Shape;7345;p1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6" name="Google Shape;7346;p1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7" name="Google Shape;7347;p1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8" name="Google Shape;7348;p1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49" name="Google Shape;7349;p1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0" name="Google Shape;7350;p1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1" name="Google Shape;7351;p1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2" name="Google Shape;7352;p1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3" name="Google Shape;7353;p1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4" name="Google Shape;7354;p1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5" name="Google Shape;7355;p1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6" name="Google Shape;7356;p1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7" name="Google Shape;7357;p1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8" name="Google Shape;7358;p1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59" name="Google Shape;7359;p1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0" name="Google Shape;7360;p1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1" name="Google Shape;7361;p1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2" name="Google Shape;7362;p1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3" name="Google Shape;7363;p1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4" name="Google Shape;7364;p1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5" name="Google Shape;7365;p1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6" name="Google Shape;7366;p1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7" name="Google Shape;7367;p1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8" name="Google Shape;7368;p1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69" name="Google Shape;7369;p1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0" name="Google Shape;7370;p1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1" name="Google Shape;7371;p1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2" name="Google Shape;7372;p1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3" name="Google Shape;7373;p1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4" name="Google Shape;7374;p1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5" name="Google Shape;7375;p1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6" name="Google Shape;7376;p1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7" name="Google Shape;7377;p1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8" name="Google Shape;7378;p1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79" name="Google Shape;7379;p1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0" name="Google Shape;7380;p1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1" name="Google Shape;7381;p1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2" name="Google Shape;7382;p1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3" name="Google Shape;7383;p1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4" name="Google Shape;7384;p1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5" name="Google Shape;7385;p1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6" name="Google Shape;7386;p1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7" name="Google Shape;7387;p1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8" name="Google Shape;7388;p1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89" name="Google Shape;7389;p1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0" name="Google Shape;7390;p1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1" name="Google Shape;7391;p1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2" name="Google Shape;7392;p1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3" name="Google Shape;7393;p1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4" name="Google Shape;7394;p1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5" name="Google Shape;7395;p1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6" name="Google Shape;7396;p1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7" name="Google Shape;7397;p1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8" name="Google Shape;7398;p1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399" name="Google Shape;7399;p1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0" name="Google Shape;7400;p1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1" name="Google Shape;7401;p1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2" name="Google Shape;7402;p1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3" name="Google Shape;7403;p1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4" name="Google Shape;7404;p1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5" name="Google Shape;7405;p1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6" name="Google Shape;7406;p1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7" name="Google Shape;7407;p1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8" name="Google Shape;7408;p1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09" name="Google Shape;7409;p1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0" name="Google Shape;7410;p1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1" name="Google Shape;7411;p1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2" name="Google Shape;7412;p1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3" name="Google Shape;7413;p1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4" name="Google Shape;7414;p1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5" name="Google Shape;7415;p1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6" name="Google Shape;7416;p1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7" name="Google Shape;7417;p1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8" name="Google Shape;7418;p1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19" name="Google Shape;7419;p1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0" name="Google Shape;7420;p1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1" name="Google Shape;7421;p1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2" name="Google Shape;7422;p1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3" name="Google Shape;7423;p1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4" name="Google Shape;7424;p1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5" name="Google Shape;7425;p1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6" name="Google Shape;7426;p1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7" name="Google Shape;7427;p1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8" name="Google Shape;7428;p1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29" name="Google Shape;7429;p1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0" name="Google Shape;7430;p1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1" name="Google Shape;7431;p1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2" name="Google Shape;7432;p1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3" name="Google Shape;7433;p1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4" name="Google Shape;7434;p1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5" name="Google Shape;7435;p1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6" name="Google Shape;7436;p1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7" name="Google Shape;7437;p1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8" name="Google Shape;7438;p1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39" name="Google Shape;7439;p1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0" name="Google Shape;7440;p1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1" name="Google Shape;7441;p1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2" name="Google Shape;7442;p1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3" name="Google Shape;7443;p1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4" name="Google Shape;7444;p1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5" name="Google Shape;7445;p1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6" name="Google Shape;7446;p1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7" name="Google Shape;7447;p1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8" name="Google Shape;7448;p1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49" name="Google Shape;7449;p1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0" name="Google Shape;7450;p1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1" name="Google Shape;7451;p1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2" name="Google Shape;7452;p1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3" name="Google Shape;7453;p1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4" name="Google Shape;7454;p1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5" name="Google Shape;7455;p1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6" name="Google Shape;7456;p1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7" name="Google Shape;7457;p1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8" name="Google Shape;7458;p1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59" name="Google Shape;7459;p1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0" name="Google Shape;7460;p1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1" name="Google Shape;7461;p1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2" name="Google Shape;7462;p1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3" name="Google Shape;7463;p1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4" name="Google Shape;7464;p1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5" name="Google Shape;7465;p1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6" name="Google Shape;7466;p1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7" name="Google Shape;7467;p1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8" name="Google Shape;7468;p1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69" name="Google Shape;7469;p1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0" name="Google Shape;7470;p1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1" name="Google Shape;7471;p1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2" name="Google Shape;7472;p1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3" name="Google Shape;7473;p1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4" name="Google Shape;7474;p1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5" name="Google Shape;7475;p1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6" name="Google Shape;7476;p1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7" name="Google Shape;7477;p1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8" name="Google Shape;7478;p1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79" name="Google Shape;7479;p1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0" name="Google Shape;7480;p1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1" name="Google Shape;7481;p1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2" name="Google Shape;7482;p1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3" name="Google Shape;7483;p1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4" name="Google Shape;7484;p1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5" name="Google Shape;7485;p1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6" name="Google Shape;7486;p1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7" name="Google Shape;7487;p1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8" name="Google Shape;7488;p1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89" name="Google Shape;7489;p1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0" name="Google Shape;7490;p1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1" name="Google Shape;7491;p1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2" name="Google Shape;7492;p1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3" name="Google Shape;7493;p1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4" name="Google Shape;7494;p1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5" name="Google Shape;7495;p1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6" name="Google Shape;7496;p1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7" name="Google Shape;7497;p1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8" name="Google Shape;7498;p1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499" name="Google Shape;7499;p1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0" name="Google Shape;7500;p1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1" name="Google Shape;7501;p1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2" name="Google Shape;7502;p1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3" name="Google Shape;7503;p1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4" name="Google Shape;7504;p1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5" name="Google Shape;7505;p1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6" name="Google Shape;7506;p1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7" name="Google Shape;7507;p1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8" name="Google Shape;7508;p1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09" name="Google Shape;7509;p1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0" name="Google Shape;7510;p1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1" name="Google Shape;7511;p1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2" name="Google Shape;7512;p1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3" name="Google Shape;7513;p1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4" name="Google Shape;7514;p1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5" name="Google Shape;7515;p1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6" name="Google Shape;7516;p1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7" name="Google Shape;7517;p1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8" name="Google Shape;7518;p1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19" name="Google Shape;7519;p1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0" name="Google Shape;7520;p1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1" name="Google Shape;7521;p1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2" name="Google Shape;7522;p1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3" name="Google Shape;7523;p1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4" name="Google Shape;7524;p1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5" name="Google Shape;7525;p1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6" name="Google Shape;7526;p1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7" name="Google Shape;7527;p1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8" name="Google Shape;7528;p1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29" name="Google Shape;7529;p1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0" name="Google Shape;7530;p1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1" name="Google Shape;7531;p1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2" name="Google Shape;7532;p1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3" name="Google Shape;7533;p1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4" name="Google Shape;7534;p1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5" name="Google Shape;7535;p1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6" name="Google Shape;7536;p1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7" name="Google Shape;7537;p1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8" name="Google Shape;7538;p1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39" name="Google Shape;7539;p1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0" name="Google Shape;7540;p1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1" name="Google Shape;7541;p1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2" name="Google Shape;7542;p1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3" name="Google Shape;7543;p1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4" name="Google Shape;7544;p1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5" name="Google Shape;7545;p1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6" name="Google Shape;7546;p1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7" name="Google Shape;7547;p1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8" name="Google Shape;7548;p1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49" name="Google Shape;7549;p1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0" name="Google Shape;7550;p1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1" name="Google Shape;7551;p1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2" name="Google Shape;7552;p1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3" name="Google Shape;7553;p1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4" name="Google Shape;7554;p1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5" name="Google Shape;7555;p1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6" name="Google Shape;7556;p1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7" name="Google Shape;7557;p1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8" name="Google Shape;7558;p1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59" name="Google Shape;7559;p1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0" name="Google Shape;7560;p1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1" name="Google Shape;7561;p1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2" name="Google Shape;7562;p1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3" name="Google Shape;7563;p1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4" name="Google Shape;7564;p1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5" name="Google Shape;7565;p1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6" name="Google Shape;7566;p1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7" name="Google Shape;7567;p1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8" name="Google Shape;7568;p1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69" name="Google Shape;7569;p1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0" name="Google Shape;7570;p1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1" name="Google Shape;7571;p1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2" name="Google Shape;7572;p1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3" name="Google Shape;7573;p1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4" name="Google Shape;7574;p1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5" name="Google Shape;7575;p1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6" name="Google Shape;7576;p1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7" name="Google Shape;7577;p1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8" name="Google Shape;7578;p1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79" name="Google Shape;7579;p1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0" name="Google Shape;7580;p1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1" name="Google Shape;7581;p1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2" name="Google Shape;7582;p1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3" name="Google Shape;7583;p1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4" name="Google Shape;7584;p1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5" name="Google Shape;7585;p1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6" name="Google Shape;7586;p1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7" name="Google Shape;7587;p1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8" name="Google Shape;7588;p1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89" name="Google Shape;7589;p1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0" name="Google Shape;7590;p1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1" name="Google Shape;7591;p1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2" name="Google Shape;7592;p1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3" name="Google Shape;7593;p1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4" name="Google Shape;7594;p1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5" name="Google Shape;7595;p1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6" name="Google Shape;7596;p1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7" name="Google Shape;7597;p1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8" name="Google Shape;7598;p1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599" name="Google Shape;7599;p1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00" name="Google Shape;7600;p1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01" name="Google Shape;7601;p1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02" name="Google Shape;7602;p1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603" name="Google Shape;7603;p109"/>
          <p:cNvSpPr txBox="1"/>
          <p:nvPr/>
        </p:nvSpPr>
        <p:spPr>
          <a:xfrm>
            <a:off x="812601"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7604"/>
        <p:cNvGrpSpPr/>
        <p:nvPr/>
      </p:nvGrpSpPr>
      <p:grpSpPr>
        <a:xfrm>
          <a:off x="0" y="0"/>
          <a:ext cx="0" cy="0"/>
          <a:chOff x="0" y="0"/>
          <a:chExt cx="0" cy="0"/>
        </a:xfrm>
      </p:grpSpPr>
      <p:sp>
        <p:nvSpPr>
          <p:cNvPr id="7605" name="Google Shape;7605;p110"/>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06" name="Google Shape;7606;p110"/>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607" name="Google Shape;7607;p110"/>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608" name="Google Shape;7608;p11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609" name="Google Shape;7609;p110"/>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0" name="Google Shape;7610;p110"/>
          <p:cNvSpPr txBox="1">
            <a:spLocks noGrp="1"/>
          </p:cNvSpPr>
          <p:nvPr>
            <p:ph type="subTitle" idx="2"/>
          </p:nvPr>
        </p:nvSpPr>
        <p:spPr>
          <a:xfrm>
            <a:off x="774700" y="269249"/>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grpSp>
        <p:nvGrpSpPr>
          <p:cNvPr id="7611" name="Google Shape;7611;p110"/>
          <p:cNvGrpSpPr/>
          <p:nvPr/>
        </p:nvGrpSpPr>
        <p:grpSpPr>
          <a:xfrm>
            <a:off x="10721566" y="6371463"/>
            <a:ext cx="797703" cy="227212"/>
            <a:chOff x="238125" y="1822850"/>
            <a:chExt cx="7080200" cy="2016675"/>
          </a:xfrm>
        </p:grpSpPr>
        <p:sp>
          <p:nvSpPr>
            <p:cNvPr id="7612" name="Google Shape;7612;p11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3" name="Google Shape;7613;p11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4" name="Google Shape;7614;p11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5" name="Google Shape;7615;p11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6" name="Google Shape;7616;p11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7" name="Google Shape;7617;p11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18" name="Google Shape;7618;p11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619" name="Google Shape;7619;p110"/>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7620"/>
        <p:cNvGrpSpPr/>
        <p:nvPr/>
      </p:nvGrpSpPr>
      <p:grpSpPr>
        <a:xfrm>
          <a:off x="0" y="0"/>
          <a:ext cx="0" cy="0"/>
          <a:chOff x="0" y="0"/>
          <a:chExt cx="0" cy="0"/>
        </a:xfrm>
      </p:grpSpPr>
      <p:grpSp>
        <p:nvGrpSpPr>
          <p:cNvPr id="7621" name="Google Shape;7621;p111"/>
          <p:cNvGrpSpPr/>
          <p:nvPr/>
        </p:nvGrpSpPr>
        <p:grpSpPr>
          <a:xfrm>
            <a:off x="3635606" y="8"/>
            <a:ext cx="4929377" cy="6858189"/>
            <a:chOff x="1926275" y="238125"/>
            <a:chExt cx="3765950" cy="5239525"/>
          </a:xfrm>
        </p:grpSpPr>
        <p:sp>
          <p:nvSpPr>
            <p:cNvPr id="7622" name="Google Shape;7622;p1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3" name="Google Shape;7623;p1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4" name="Google Shape;7624;p1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5" name="Google Shape;7625;p1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6" name="Google Shape;7626;p1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7" name="Google Shape;7627;p1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8" name="Google Shape;7628;p1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29" name="Google Shape;7629;p1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0" name="Google Shape;7630;p1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1" name="Google Shape;7631;p1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2" name="Google Shape;7632;p1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3" name="Google Shape;7633;p1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4" name="Google Shape;7634;p1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5" name="Google Shape;7635;p1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6" name="Google Shape;7636;p1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7" name="Google Shape;7637;p1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8" name="Google Shape;7638;p1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39" name="Google Shape;7639;p1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0" name="Google Shape;7640;p1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1" name="Google Shape;7641;p1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2" name="Google Shape;7642;p1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3" name="Google Shape;7643;p1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4" name="Google Shape;7644;p1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5" name="Google Shape;7645;p1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6" name="Google Shape;7646;p1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7" name="Google Shape;7647;p1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8" name="Google Shape;7648;p1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49" name="Google Shape;7649;p1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0" name="Google Shape;7650;p1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1" name="Google Shape;7651;p1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2" name="Google Shape;7652;p1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3" name="Google Shape;7653;p1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4" name="Google Shape;7654;p1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5" name="Google Shape;7655;p1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6" name="Google Shape;7656;p1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7" name="Google Shape;7657;p1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8" name="Google Shape;7658;p1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59" name="Google Shape;7659;p1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0" name="Google Shape;7660;p1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1" name="Google Shape;7661;p1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2" name="Google Shape;7662;p1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3" name="Google Shape;7663;p1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4" name="Google Shape;7664;p1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5" name="Google Shape;7665;p1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6" name="Google Shape;7666;p1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7" name="Google Shape;7667;p1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8" name="Google Shape;7668;p1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69" name="Google Shape;7669;p1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0" name="Google Shape;7670;p1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1" name="Google Shape;7671;p1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2" name="Google Shape;7672;p1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3" name="Google Shape;7673;p1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4" name="Google Shape;7674;p1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5" name="Google Shape;7675;p1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6" name="Google Shape;7676;p1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7" name="Google Shape;7677;p1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8" name="Google Shape;7678;p1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79" name="Google Shape;7679;p1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80" name="Google Shape;7680;p1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81" name="Google Shape;7681;p1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682" name="Google Shape;7682;p111"/>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7683" name="Google Shape;7683;p111"/>
          <p:cNvGrpSpPr/>
          <p:nvPr/>
        </p:nvGrpSpPr>
        <p:grpSpPr>
          <a:xfrm>
            <a:off x="3581682" y="3"/>
            <a:ext cx="2805213" cy="6858288"/>
            <a:chOff x="2726150" y="238125"/>
            <a:chExt cx="2142475" cy="5238000"/>
          </a:xfrm>
        </p:grpSpPr>
        <p:sp>
          <p:nvSpPr>
            <p:cNvPr id="7684" name="Google Shape;7684;p1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85" name="Google Shape;7685;p1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86" name="Google Shape;7686;p1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687" name="Google Shape;7687;p111"/>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688" name="Google Shape;7688;p111"/>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689" name="Google Shape;7689;p11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690" name="Google Shape;7690;p111"/>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1" name="Google Shape;7691;p111"/>
          <p:cNvSpPr txBox="1">
            <a:spLocks noGrp="1"/>
          </p:cNvSpPr>
          <p:nvPr>
            <p:ph type="subTitle" idx="2"/>
          </p:nvPr>
        </p:nvSpPr>
        <p:spPr>
          <a:xfrm>
            <a:off x="774700" y="27869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a:endParaRPr/>
          </a:p>
        </p:txBody>
      </p:sp>
      <p:grpSp>
        <p:nvGrpSpPr>
          <p:cNvPr id="7692" name="Google Shape;7692;p111"/>
          <p:cNvGrpSpPr/>
          <p:nvPr/>
        </p:nvGrpSpPr>
        <p:grpSpPr>
          <a:xfrm>
            <a:off x="10721566" y="6371463"/>
            <a:ext cx="797703" cy="227212"/>
            <a:chOff x="238125" y="1822850"/>
            <a:chExt cx="7080200" cy="2016675"/>
          </a:xfrm>
        </p:grpSpPr>
        <p:sp>
          <p:nvSpPr>
            <p:cNvPr id="7693" name="Google Shape;7693;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4" name="Google Shape;7694;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5" name="Google Shape;7695;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6" name="Google Shape;7696;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7" name="Google Shape;7697;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8" name="Google Shape;7698;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699" name="Google Shape;7699;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00" name="Google Shape;7700;p111"/>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7701"/>
        <p:cNvGrpSpPr/>
        <p:nvPr/>
      </p:nvGrpSpPr>
      <p:grpSpPr>
        <a:xfrm>
          <a:off x="0" y="0"/>
          <a:ext cx="0" cy="0"/>
          <a:chOff x="0" y="0"/>
          <a:chExt cx="0" cy="0"/>
        </a:xfrm>
      </p:grpSpPr>
      <p:sp>
        <p:nvSpPr>
          <p:cNvPr id="7702" name="Google Shape;7702;p112"/>
          <p:cNvSpPr/>
          <p:nvPr/>
        </p:nvSpPr>
        <p:spPr>
          <a:xfrm>
            <a:off x="0" y="0"/>
            <a:ext cx="63916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7703" name="Google Shape;7703;p112"/>
          <p:cNvGrpSpPr/>
          <p:nvPr/>
        </p:nvGrpSpPr>
        <p:grpSpPr>
          <a:xfrm>
            <a:off x="3581682" y="3"/>
            <a:ext cx="2805213" cy="6858288"/>
            <a:chOff x="2726150" y="238125"/>
            <a:chExt cx="2142475" cy="5238000"/>
          </a:xfrm>
        </p:grpSpPr>
        <p:sp>
          <p:nvSpPr>
            <p:cNvPr id="7704" name="Google Shape;7704;p1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05" name="Google Shape;7705;p1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06" name="Google Shape;7706;p1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07" name="Google Shape;7707;p112"/>
          <p:cNvSpPr txBox="1">
            <a:spLocks noGrp="1"/>
          </p:cNvSpPr>
          <p:nvPr>
            <p:ph type="title"/>
          </p:nvPr>
        </p:nvSpPr>
        <p:spPr>
          <a:xfrm>
            <a:off x="415600" y="758868"/>
            <a:ext cx="5372000" cy="1396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08" name="Google Shape;7708;p112"/>
          <p:cNvSpPr txBox="1">
            <a:spLocks noGrp="1"/>
          </p:cNvSpPr>
          <p:nvPr>
            <p:ph type="body" idx="1"/>
          </p:nvPr>
        </p:nvSpPr>
        <p:spPr>
          <a:xfrm>
            <a:off x="415600" y="2425900"/>
            <a:ext cx="5372000" cy="368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709" name="Google Shape;7709;p11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10" name="Google Shape;7710;p112"/>
          <p:cNvSpPr/>
          <p:nvPr/>
        </p:nvSpPr>
        <p:spPr>
          <a:xfrm>
            <a:off x="579900" y="373867"/>
            <a:ext cx="146400" cy="204800"/>
          </a:xfrm>
          <a:prstGeom prst="chevron">
            <a:avLst>
              <a:gd name="adj" fmla="val 55512"/>
            </a:avLst>
          </a:prstGeom>
          <a:solidFill>
            <a:schemeClr val="accen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1" name="Google Shape;7711;p112"/>
          <p:cNvSpPr txBox="1">
            <a:spLocks noGrp="1"/>
          </p:cNvSpPr>
          <p:nvPr>
            <p:ph type="subTitle" idx="2"/>
          </p:nvPr>
        </p:nvSpPr>
        <p:spPr>
          <a:xfrm>
            <a:off x="774700" y="257367"/>
            <a:ext cx="5372000" cy="4224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a:endParaRPr/>
          </a:p>
        </p:txBody>
      </p:sp>
      <p:sp>
        <p:nvSpPr>
          <p:cNvPr id="7712" name="Google Shape;7712;p112"/>
          <p:cNvSpPr/>
          <p:nvPr/>
        </p:nvSpPr>
        <p:spPr>
          <a:xfrm>
            <a:off x="6386898" y="676439"/>
            <a:ext cx="2231081" cy="5537737"/>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nvGrpSpPr>
          <p:cNvPr id="7713" name="Google Shape;7713;p112"/>
          <p:cNvGrpSpPr/>
          <p:nvPr/>
        </p:nvGrpSpPr>
        <p:grpSpPr>
          <a:xfrm>
            <a:off x="10721566" y="6371463"/>
            <a:ext cx="797703" cy="227212"/>
            <a:chOff x="238125" y="1822850"/>
            <a:chExt cx="7080200" cy="2016675"/>
          </a:xfrm>
        </p:grpSpPr>
        <p:sp>
          <p:nvSpPr>
            <p:cNvPr id="7714" name="Google Shape;7714;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5" name="Google Shape;7715;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6" name="Google Shape;7716;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7" name="Google Shape;7717;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8" name="Google Shape;7718;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19" name="Google Shape;7719;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20" name="Google Shape;7720;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721"/>
        <p:cNvGrpSpPr/>
        <p:nvPr/>
      </p:nvGrpSpPr>
      <p:grpSpPr>
        <a:xfrm>
          <a:off x="0" y="0"/>
          <a:ext cx="0" cy="0"/>
          <a:chOff x="0" y="0"/>
          <a:chExt cx="0" cy="0"/>
        </a:xfrm>
      </p:grpSpPr>
      <p:sp>
        <p:nvSpPr>
          <p:cNvPr id="7722" name="Google Shape;7722;p113"/>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23" name="Google Shape;7723;p113"/>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7724" name="Google Shape;7724;p113"/>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7725" name="Google Shape;7725;p11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726" name="Google Shape;7726;p113"/>
          <p:cNvGrpSpPr/>
          <p:nvPr/>
        </p:nvGrpSpPr>
        <p:grpSpPr>
          <a:xfrm>
            <a:off x="10721566" y="6371463"/>
            <a:ext cx="797703" cy="227212"/>
            <a:chOff x="238125" y="1822850"/>
            <a:chExt cx="7080200" cy="2016675"/>
          </a:xfrm>
        </p:grpSpPr>
        <p:sp>
          <p:nvSpPr>
            <p:cNvPr id="7727" name="Google Shape;7727;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28" name="Google Shape;7728;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29" name="Google Shape;7729;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30" name="Google Shape;7730;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31" name="Google Shape;7731;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32" name="Google Shape;7732;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33" name="Google Shape;7733;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34" name="Google Shape;7734;p11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39"/>
        <p:cNvGrpSpPr/>
        <p:nvPr/>
      </p:nvGrpSpPr>
      <p:grpSpPr>
        <a:xfrm>
          <a:off x="0" y="0"/>
          <a:ext cx="0" cy="0"/>
          <a:chOff x="0" y="0"/>
          <a:chExt cx="0" cy="0"/>
        </a:xfrm>
      </p:grpSpPr>
      <p:sp>
        <p:nvSpPr>
          <p:cNvPr id="740" name="Google Shape;740;p44"/>
          <p:cNvSpPr/>
          <p:nvPr/>
        </p:nvSpPr>
        <p:spPr>
          <a:xfrm>
            <a:off x="8390241" y="-36"/>
            <a:ext cx="1901200" cy="19012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741" name="Google Shape;741;p44"/>
          <p:cNvPicPr preferRelativeResize="0"/>
          <p:nvPr/>
        </p:nvPicPr>
        <p:blipFill rotWithShape="1">
          <a:blip r:embed="rId2">
            <a:alphaModFix/>
          </a:blip>
          <a:srcRect t="18090" r="4251" b="18089"/>
          <a:stretch/>
        </p:blipFill>
        <p:spPr>
          <a:xfrm>
            <a:off x="8390217" y="0"/>
            <a:ext cx="1901200" cy="1901200"/>
          </a:xfrm>
          <a:prstGeom prst="ellipse">
            <a:avLst/>
          </a:prstGeom>
          <a:noFill/>
          <a:ln>
            <a:noFill/>
          </a:ln>
        </p:spPr>
      </p:pic>
      <p:sp>
        <p:nvSpPr>
          <p:cNvPr id="742" name="Google Shape;742;p44"/>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743" name="Google Shape;743;p44"/>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744" name="Google Shape;744;p44"/>
          <p:cNvSpPr/>
          <p:nvPr/>
        </p:nvSpPr>
        <p:spPr>
          <a:xfrm>
            <a:off x="8390300" y="3801800"/>
            <a:ext cx="3802400" cy="19012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45" name="Google Shape;745;p44"/>
          <p:cNvSpPr/>
          <p:nvPr/>
        </p:nvSpPr>
        <p:spPr>
          <a:xfrm>
            <a:off x="10291341" y="-36"/>
            <a:ext cx="1901200" cy="19012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46" name="Google Shape;746;p44"/>
          <p:cNvSpPr/>
          <p:nvPr/>
        </p:nvSpPr>
        <p:spPr>
          <a:xfrm>
            <a:off x="0" y="5696067"/>
            <a:ext cx="12192000" cy="11616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747" name="Google Shape;747;p44"/>
          <p:cNvPicPr preferRelativeResize="0"/>
          <p:nvPr/>
        </p:nvPicPr>
        <p:blipFill rotWithShape="1">
          <a:blip r:embed="rId3">
            <a:alphaModFix/>
          </a:blip>
          <a:srcRect l="33473" t="11983" r="24193" b="24544"/>
          <a:stretch/>
        </p:blipFill>
        <p:spPr>
          <a:xfrm>
            <a:off x="10291334" y="1900667"/>
            <a:ext cx="1901036" cy="1901199"/>
          </a:xfrm>
          <a:prstGeom prst="rect">
            <a:avLst/>
          </a:prstGeom>
          <a:noFill/>
          <a:ln>
            <a:noFill/>
          </a:ln>
        </p:spPr>
      </p:pic>
      <p:pic>
        <p:nvPicPr>
          <p:cNvPr id="748" name="Google Shape;748;p44"/>
          <p:cNvPicPr preferRelativeResize="0"/>
          <p:nvPr/>
        </p:nvPicPr>
        <p:blipFill rotWithShape="1">
          <a:blip r:embed="rId4">
            <a:alphaModFix/>
          </a:blip>
          <a:srcRect/>
          <a:stretch/>
        </p:blipFill>
        <p:spPr>
          <a:xfrm>
            <a:off x="8389601" y="3636568"/>
            <a:ext cx="3802399" cy="2066433"/>
          </a:xfrm>
          <a:prstGeom prst="rect">
            <a:avLst/>
          </a:prstGeom>
          <a:noFill/>
          <a:ln>
            <a:noFill/>
          </a:ln>
        </p:spPr>
      </p:pic>
      <p:grpSp>
        <p:nvGrpSpPr>
          <p:cNvPr id="749" name="Google Shape;749;p44"/>
          <p:cNvGrpSpPr/>
          <p:nvPr/>
        </p:nvGrpSpPr>
        <p:grpSpPr>
          <a:xfrm>
            <a:off x="7767927" y="4114559"/>
            <a:ext cx="1835600" cy="440800"/>
            <a:chOff x="5457350" y="2701375"/>
            <a:chExt cx="1376700" cy="330600"/>
          </a:xfrm>
        </p:grpSpPr>
        <p:sp>
          <p:nvSpPr>
            <p:cNvPr id="750" name="Google Shape;750;p44"/>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HSA Setup Complete</a:t>
              </a:r>
              <a:endParaRPr sz="933" b="0" i="0" u="none" strike="noStrike" cap="none">
                <a:solidFill>
                  <a:schemeClr val="dk2"/>
                </a:solidFill>
                <a:latin typeface="Inter Medium"/>
                <a:ea typeface="Inter Medium"/>
                <a:cs typeface="Inter Medium"/>
                <a:sym typeface="Inter Medium"/>
              </a:endParaRPr>
            </a:p>
          </p:txBody>
        </p:sp>
        <p:grpSp>
          <p:nvGrpSpPr>
            <p:cNvPr id="751" name="Google Shape;751;p44"/>
            <p:cNvGrpSpPr/>
            <p:nvPr/>
          </p:nvGrpSpPr>
          <p:grpSpPr>
            <a:xfrm>
              <a:off x="5541202" y="2774463"/>
              <a:ext cx="183000" cy="183000"/>
              <a:chOff x="5541202" y="2774463"/>
              <a:chExt cx="183000" cy="183000"/>
            </a:xfrm>
          </p:grpSpPr>
          <p:sp>
            <p:nvSpPr>
              <p:cNvPr id="752" name="Google Shape;752;p44"/>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3" name="Google Shape;753;p44"/>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sp>
        <p:nvSpPr>
          <p:cNvPr id="754" name="Google Shape;754;p44"/>
          <p:cNvSpPr/>
          <p:nvPr/>
        </p:nvSpPr>
        <p:spPr>
          <a:xfrm>
            <a:off x="1940966"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nvGrpSpPr>
          <p:cNvPr id="755" name="Google Shape;755;p44"/>
          <p:cNvGrpSpPr/>
          <p:nvPr/>
        </p:nvGrpSpPr>
        <p:grpSpPr>
          <a:xfrm>
            <a:off x="3261668" y="6168245"/>
            <a:ext cx="1126917" cy="217271"/>
            <a:chOff x="3701600" y="2570125"/>
            <a:chExt cx="1503625" cy="289900"/>
          </a:xfrm>
        </p:grpSpPr>
        <p:sp>
          <p:nvSpPr>
            <p:cNvPr id="756" name="Google Shape;756;p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7" name="Google Shape;757;p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8" name="Google Shape;758;p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59" name="Google Shape;759;p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0" name="Google Shape;760;p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1" name="Google Shape;761;p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2" name="Google Shape;762;p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3" name="Google Shape;763;p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4" name="Google Shape;764;p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5" name="Google Shape;765;p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6" name="Google Shape;766;p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67" name="Google Shape;767;p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768" name="Google Shape;768;p44"/>
          <p:cNvGrpSpPr/>
          <p:nvPr/>
        </p:nvGrpSpPr>
        <p:grpSpPr>
          <a:xfrm>
            <a:off x="7022977" y="6127080"/>
            <a:ext cx="1211169" cy="268400"/>
            <a:chOff x="5577025" y="2564875"/>
            <a:chExt cx="1764525" cy="390950"/>
          </a:xfrm>
        </p:grpSpPr>
        <p:sp>
          <p:nvSpPr>
            <p:cNvPr id="769" name="Google Shape;769;p44"/>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0" name="Google Shape;770;p44"/>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1" name="Google Shape;771;p44"/>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2" name="Google Shape;772;p44"/>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3" name="Google Shape;773;p44"/>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4" name="Google Shape;774;p44"/>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5" name="Google Shape;775;p44"/>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6" name="Google Shape;776;p44"/>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7" name="Google Shape;777;p44"/>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8" name="Google Shape;778;p44"/>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79" name="Google Shape;779;p44"/>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0" name="Google Shape;780;p44"/>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1" name="Google Shape;781;p44"/>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2" name="Google Shape;782;p44"/>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3" name="Google Shape;783;p44"/>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4" name="Google Shape;784;p44"/>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785" name="Google Shape;785;p44"/>
          <p:cNvGrpSpPr/>
          <p:nvPr/>
        </p:nvGrpSpPr>
        <p:grpSpPr>
          <a:xfrm>
            <a:off x="5176613" y="6120228"/>
            <a:ext cx="909476" cy="355817"/>
            <a:chOff x="238125" y="2500825"/>
            <a:chExt cx="1678825" cy="656650"/>
          </a:xfrm>
        </p:grpSpPr>
        <p:sp>
          <p:nvSpPr>
            <p:cNvPr id="786" name="Google Shape;786;p44"/>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7" name="Google Shape;787;p44"/>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8" name="Google Shape;788;p44"/>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89" name="Google Shape;789;p44"/>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0" name="Google Shape;790;p44"/>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1" name="Google Shape;791;p44"/>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2" name="Google Shape;792;p44"/>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3" name="Google Shape;793;p44"/>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4" name="Google Shape;794;p44"/>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5" name="Google Shape;795;p44"/>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6" name="Google Shape;796;p44"/>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7" name="Google Shape;797;p44"/>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8" name="Google Shape;798;p44"/>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799" name="Google Shape;799;p44"/>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0" name="Google Shape;800;p44"/>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1" name="Google Shape;801;p44"/>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2" name="Google Shape;802;p44"/>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3" name="Google Shape;803;p44"/>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4" name="Google Shape;804;p44"/>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grpSp>
        <p:nvGrpSpPr>
          <p:cNvPr id="805" name="Google Shape;805;p44"/>
          <p:cNvGrpSpPr/>
          <p:nvPr/>
        </p:nvGrpSpPr>
        <p:grpSpPr>
          <a:xfrm>
            <a:off x="9039439" y="6168245"/>
            <a:ext cx="1126917" cy="217271"/>
            <a:chOff x="3701600" y="2570125"/>
            <a:chExt cx="1503625" cy="289900"/>
          </a:xfrm>
        </p:grpSpPr>
        <p:sp>
          <p:nvSpPr>
            <p:cNvPr id="806" name="Google Shape;806;p44"/>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7" name="Google Shape;807;p44"/>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8" name="Google Shape;808;p44"/>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09" name="Google Shape;809;p44"/>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0" name="Google Shape;810;p44"/>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1" name="Google Shape;811;p44"/>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2" name="Google Shape;812;p44"/>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3" name="Google Shape;813;p44"/>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4" name="Google Shape;814;p44"/>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5" name="Google Shape;815;p44"/>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6" name="Google Shape;816;p44"/>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7" name="Google Shape;817;p44"/>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818" name="Google Shape;818;p44"/>
          <p:cNvSpPr/>
          <p:nvPr/>
        </p:nvSpPr>
        <p:spPr>
          <a:xfrm>
            <a:off x="10970664" y="6088342"/>
            <a:ext cx="575221" cy="355791"/>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19" name="Google Shape;819;p44"/>
          <p:cNvSpPr txBox="1"/>
          <p:nvPr/>
        </p:nvSpPr>
        <p:spPr>
          <a:xfrm>
            <a:off x="436865" y="6061035"/>
            <a:ext cx="1350400" cy="410393"/>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1067"/>
              <a:buFont typeface="Inter Medium"/>
              <a:buNone/>
            </a:pPr>
            <a:r>
              <a:rPr lang="en" sz="1067" b="0" i="0" u="none" strike="noStrike" cap="none">
                <a:solidFill>
                  <a:schemeClr val="dk2"/>
                </a:solidFill>
                <a:latin typeface="Inter Medium"/>
                <a:ea typeface="Inter Medium"/>
                <a:cs typeface="Inter Medium"/>
                <a:sym typeface="Inter Medium"/>
              </a:rPr>
              <a:t>Trusted by:</a:t>
            </a:r>
            <a:endParaRPr sz="1067" b="0" i="0" u="none" strike="noStrike" cap="none">
              <a:solidFill>
                <a:schemeClr val="dk2"/>
              </a:solidFill>
              <a:latin typeface="Inter Medium"/>
              <a:ea typeface="Inter Medium"/>
              <a:cs typeface="Inter Medium"/>
              <a:sym typeface="Inter Medium"/>
            </a:endParaRPr>
          </a:p>
        </p:txBody>
      </p:sp>
      <p:grpSp>
        <p:nvGrpSpPr>
          <p:cNvPr id="820" name="Google Shape;820;p44"/>
          <p:cNvGrpSpPr/>
          <p:nvPr/>
        </p:nvGrpSpPr>
        <p:grpSpPr>
          <a:xfrm>
            <a:off x="8389586" y="1901522"/>
            <a:ext cx="1901132" cy="1900269"/>
            <a:chOff x="1189450" y="238125"/>
            <a:chExt cx="5177375" cy="5175025"/>
          </a:xfrm>
        </p:grpSpPr>
        <p:sp>
          <p:nvSpPr>
            <p:cNvPr id="821" name="Google Shape;821;p4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2" name="Google Shape;822;p4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3" name="Google Shape;823;p4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4" name="Google Shape;824;p4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5" name="Google Shape;825;p4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6" name="Google Shape;826;p4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7" name="Google Shape;827;p4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8" name="Google Shape;828;p4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29" name="Google Shape;829;p4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0" name="Google Shape;830;p4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1" name="Google Shape;831;p4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2" name="Google Shape;832;p4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3" name="Google Shape;833;p4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4" name="Google Shape;834;p4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5" name="Google Shape;835;p4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6" name="Google Shape;836;p4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7" name="Google Shape;837;p4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8" name="Google Shape;838;p4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39" name="Google Shape;839;p4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0" name="Google Shape;840;p4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1" name="Google Shape;841;p4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2" name="Google Shape;842;p4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3" name="Google Shape;843;p4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4" name="Google Shape;844;p4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5" name="Google Shape;845;p4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6" name="Google Shape;846;p4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7" name="Google Shape;847;p4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8" name="Google Shape;848;p4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49" name="Google Shape;849;p4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0" name="Google Shape;850;p4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1" name="Google Shape;851;p4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2" name="Google Shape;852;p4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3" name="Google Shape;853;p4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4" name="Google Shape;854;p4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5" name="Google Shape;855;p4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6" name="Google Shape;856;p4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7" name="Google Shape;857;p4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8" name="Google Shape;858;p4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59" name="Google Shape;859;p4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0" name="Google Shape;860;p4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1" name="Google Shape;861;p4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2" name="Google Shape;862;p4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3" name="Google Shape;863;p4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4" name="Google Shape;864;p4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5" name="Google Shape;865;p4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6" name="Google Shape;866;p4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7" name="Google Shape;867;p4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8" name="Google Shape;868;p4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69" name="Google Shape;869;p4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0" name="Google Shape;870;p4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1" name="Google Shape;871;p4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2" name="Google Shape;872;p4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3" name="Google Shape;873;p4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4" name="Google Shape;874;p4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5" name="Google Shape;875;p4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6" name="Google Shape;876;p4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7" name="Google Shape;877;p4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8" name="Google Shape;878;p4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79" name="Google Shape;879;p4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0" name="Google Shape;880;p4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1" name="Google Shape;881;p4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2" name="Google Shape;882;p4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3" name="Google Shape;883;p4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4" name="Google Shape;884;p4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5" name="Google Shape;885;p4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6" name="Google Shape;886;p4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7" name="Google Shape;887;p4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8" name="Google Shape;888;p4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89" name="Google Shape;889;p4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0" name="Google Shape;890;p4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1" name="Google Shape;891;p4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2" name="Google Shape;892;p4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3" name="Google Shape;893;p4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4" name="Google Shape;894;p4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5" name="Google Shape;895;p4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6" name="Google Shape;896;p4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7" name="Google Shape;897;p4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8" name="Google Shape;898;p4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899" name="Google Shape;899;p4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0" name="Google Shape;900;p4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1" name="Google Shape;901;p4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2" name="Google Shape;902;p4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3" name="Google Shape;903;p4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4" name="Google Shape;904;p4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5" name="Google Shape;905;p4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6" name="Google Shape;906;p4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7" name="Google Shape;907;p4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8" name="Google Shape;908;p4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09" name="Google Shape;909;p4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0" name="Google Shape;910;p4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1" name="Google Shape;911;p4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2" name="Google Shape;912;p4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3" name="Google Shape;913;p4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4" name="Google Shape;914;p4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5" name="Google Shape;915;p4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6" name="Google Shape;916;p4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7" name="Google Shape;917;p4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8" name="Google Shape;918;p4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19" name="Google Shape;919;p4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0" name="Google Shape;920;p4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1" name="Google Shape;921;p4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2" name="Google Shape;922;p4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3" name="Google Shape;923;p4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4" name="Google Shape;924;p4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5" name="Google Shape;925;p4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6" name="Google Shape;926;p4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7" name="Google Shape;927;p4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8" name="Google Shape;928;p4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29" name="Google Shape;929;p4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0" name="Google Shape;930;p4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1" name="Google Shape;931;p4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2" name="Google Shape;932;p4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3" name="Google Shape;933;p4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4" name="Google Shape;934;p4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5" name="Google Shape;935;p4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6" name="Google Shape;936;p4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7" name="Google Shape;937;p4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8" name="Google Shape;938;p4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39" name="Google Shape;939;p4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0" name="Google Shape;940;p4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1" name="Google Shape;941;p4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2" name="Google Shape;942;p4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3" name="Google Shape;943;p4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4" name="Google Shape;944;p4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5" name="Google Shape;945;p4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6" name="Google Shape;946;p4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7" name="Google Shape;947;p4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8" name="Google Shape;948;p4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49" name="Google Shape;949;p4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0" name="Google Shape;950;p4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1" name="Google Shape;951;p4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2" name="Google Shape;952;p4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3" name="Google Shape;953;p4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4" name="Google Shape;954;p4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5" name="Google Shape;955;p4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6" name="Google Shape;956;p4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7" name="Google Shape;957;p4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8" name="Google Shape;958;p4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59" name="Google Shape;959;p4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0" name="Google Shape;960;p4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1" name="Google Shape;961;p4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2" name="Google Shape;962;p4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3" name="Google Shape;963;p4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4" name="Google Shape;964;p4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5" name="Google Shape;965;p4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6" name="Google Shape;966;p4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7" name="Google Shape;967;p4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8" name="Google Shape;968;p4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69" name="Google Shape;969;p4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0" name="Google Shape;970;p4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1" name="Google Shape;971;p4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2" name="Google Shape;972;p4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3" name="Google Shape;973;p4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4" name="Google Shape;974;p4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5" name="Google Shape;975;p4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6" name="Google Shape;976;p4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7" name="Google Shape;977;p4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8" name="Google Shape;978;p4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79" name="Google Shape;979;p4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0" name="Google Shape;980;p4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1" name="Google Shape;981;p4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2" name="Google Shape;982;p4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3" name="Google Shape;983;p4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4" name="Google Shape;984;p4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5" name="Google Shape;985;p4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6" name="Google Shape;986;p4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7" name="Google Shape;987;p4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8" name="Google Shape;988;p4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89" name="Google Shape;989;p4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0" name="Google Shape;990;p4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1" name="Google Shape;991;p4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2" name="Google Shape;992;p4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3" name="Google Shape;993;p4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4" name="Google Shape;994;p4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5" name="Google Shape;995;p4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6" name="Google Shape;996;p4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7" name="Google Shape;997;p4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8" name="Google Shape;998;p4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999" name="Google Shape;999;p4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0" name="Google Shape;1000;p4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1" name="Google Shape;1001;p4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2" name="Google Shape;1002;p4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3" name="Google Shape;1003;p4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4" name="Google Shape;1004;p4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5" name="Google Shape;1005;p4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6" name="Google Shape;1006;p4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7" name="Google Shape;1007;p4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8" name="Google Shape;1008;p4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09" name="Google Shape;1009;p4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0" name="Google Shape;1010;p4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1" name="Google Shape;1011;p4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2" name="Google Shape;1012;p4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3" name="Google Shape;1013;p4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4" name="Google Shape;1014;p4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5" name="Google Shape;1015;p4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6" name="Google Shape;1016;p4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7" name="Google Shape;1017;p4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8" name="Google Shape;1018;p4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19" name="Google Shape;1019;p4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0" name="Google Shape;1020;p4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1" name="Google Shape;1021;p4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2" name="Google Shape;1022;p4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3" name="Google Shape;1023;p4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4" name="Google Shape;1024;p4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5" name="Google Shape;1025;p4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6" name="Google Shape;1026;p4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7" name="Google Shape;1027;p4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8" name="Google Shape;1028;p4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29" name="Google Shape;1029;p4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0" name="Google Shape;1030;p4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1" name="Google Shape;1031;p4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2" name="Google Shape;1032;p4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3" name="Google Shape;1033;p4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4" name="Google Shape;1034;p4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5" name="Google Shape;1035;p4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6" name="Google Shape;1036;p4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7" name="Google Shape;1037;p4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8" name="Google Shape;1038;p4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39" name="Google Shape;1039;p4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0" name="Google Shape;1040;p4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1" name="Google Shape;1041;p4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2" name="Google Shape;1042;p4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3" name="Google Shape;1043;p4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4" name="Google Shape;1044;p4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5" name="Google Shape;1045;p4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6" name="Google Shape;1046;p4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7" name="Google Shape;1047;p4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8" name="Google Shape;1048;p4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49" name="Google Shape;1049;p4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0" name="Google Shape;1050;p4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1" name="Google Shape;1051;p4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2" name="Google Shape;1052;p4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3" name="Google Shape;1053;p4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4" name="Google Shape;1054;p4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5" name="Google Shape;1055;p4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6" name="Google Shape;1056;p4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7" name="Google Shape;1057;p4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8" name="Google Shape;1058;p4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59" name="Google Shape;1059;p4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0" name="Google Shape;1060;p4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1" name="Google Shape;1061;p4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2" name="Google Shape;1062;p4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3" name="Google Shape;1063;p4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4" name="Google Shape;1064;p4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5" name="Google Shape;1065;p4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6" name="Google Shape;1066;p4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7" name="Google Shape;1067;p4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8" name="Google Shape;1068;p4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69" name="Google Shape;1069;p4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0" name="Google Shape;1070;p4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1" name="Google Shape;1071;p4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2" name="Google Shape;1072;p4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3" name="Google Shape;1073;p4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4" name="Google Shape;1074;p4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5" name="Google Shape;1075;p4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6" name="Google Shape;1076;p4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7" name="Google Shape;1077;p4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8" name="Google Shape;1078;p4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79" name="Google Shape;1079;p4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0" name="Google Shape;1080;p4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1" name="Google Shape;1081;p4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2" name="Google Shape;1082;p4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3" name="Google Shape;1083;p4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4" name="Google Shape;1084;p4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5" name="Google Shape;1085;p4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6" name="Google Shape;1086;p4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7" name="Google Shape;1087;p4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8" name="Google Shape;1088;p4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89" name="Google Shape;1089;p4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0" name="Google Shape;1090;p4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1" name="Google Shape;1091;p4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2" name="Google Shape;1092;p4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3" name="Google Shape;1093;p4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4" name="Google Shape;1094;p4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5" name="Google Shape;1095;p4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6" name="Google Shape;1096;p4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7" name="Google Shape;1097;p4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8" name="Google Shape;1098;p4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099" name="Google Shape;1099;p4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0" name="Google Shape;1100;p4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1" name="Google Shape;1101;p4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2" name="Google Shape;1102;p4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3" name="Google Shape;1103;p4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4" name="Google Shape;1104;p4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5" name="Google Shape;1105;p4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6" name="Google Shape;1106;p4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7" name="Google Shape;1107;p4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8" name="Google Shape;1108;p4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09" name="Google Shape;1109;p4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0" name="Google Shape;1110;p4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1" name="Google Shape;1111;p4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2" name="Google Shape;1112;p4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3" name="Google Shape;1113;p4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4" name="Google Shape;1114;p4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5" name="Google Shape;1115;p4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6" name="Google Shape;1116;p4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7" name="Google Shape;1117;p4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8" name="Google Shape;1118;p4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19" name="Google Shape;1119;p4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0" name="Google Shape;1120;p4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1" name="Google Shape;1121;p4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2" name="Google Shape;1122;p4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3" name="Google Shape;1123;p4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4" name="Google Shape;1124;p4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5" name="Google Shape;1125;p4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6" name="Google Shape;1126;p4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7" name="Google Shape;1127;p4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8" name="Google Shape;1128;p4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29" name="Google Shape;1129;p4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0" name="Google Shape;1130;p4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1" name="Google Shape;1131;p4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2" name="Google Shape;1132;p4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3" name="Google Shape;1133;p4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4" name="Google Shape;1134;p4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5" name="Google Shape;1135;p4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6" name="Google Shape;1136;p4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7" name="Google Shape;1137;p4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8" name="Google Shape;1138;p4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39" name="Google Shape;1139;p4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0" name="Google Shape;1140;p4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1" name="Google Shape;1141;p4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2" name="Google Shape;1142;p4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3" name="Google Shape;1143;p4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4" name="Google Shape;1144;p4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5" name="Google Shape;1145;p4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6" name="Google Shape;1146;p4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7" name="Google Shape;1147;p4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8" name="Google Shape;1148;p4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49" name="Google Shape;1149;p4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0" name="Google Shape;1150;p4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1" name="Google Shape;1151;p4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2" name="Google Shape;1152;p4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3" name="Google Shape;1153;p4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4" name="Google Shape;1154;p4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5" name="Google Shape;1155;p4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6" name="Google Shape;1156;p4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7" name="Google Shape;1157;p4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8" name="Google Shape;1158;p4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59" name="Google Shape;1159;p4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0" name="Google Shape;1160;p4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1" name="Google Shape;1161;p4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2" name="Google Shape;1162;p4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3" name="Google Shape;1163;p4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4" name="Google Shape;1164;p4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5" name="Google Shape;1165;p4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6" name="Google Shape;1166;p4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7" name="Google Shape;1167;p4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8" name="Google Shape;1168;p4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69" name="Google Shape;1169;p4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0" name="Google Shape;1170;p4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1" name="Google Shape;1171;p4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2" name="Google Shape;1172;p4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3" name="Google Shape;1173;p4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4" name="Google Shape;1174;p4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5" name="Google Shape;1175;p4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6" name="Google Shape;1176;p4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7" name="Google Shape;1177;p4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8" name="Google Shape;1178;p4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79" name="Google Shape;1179;p4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0" name="Google Shape;1180;p4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1" name="Google Shape;1181;p4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2" name="Google Shape;1182;p4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3" name="Google Shape;1183;p4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4" name="Google Shape;1184;p4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5" name="Google Shape;1185;p4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6" name="Google Shape;1186;p4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7" name="Google Shape;1187;p4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8" name="Google Shape;1188;p4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89" name="Google Shape;1189;p4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0" name="Google Shape;1190;p4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1" name="Google Shape;1191;p4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2" name="Google Shape;1192;p4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3" name="Google Shape;1193;p4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4" name="Google Shape;1194;p4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5" name="Google Shape;1195;p4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6" name="Google Shape;1196;p4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7" name="Google Shape;1197;p4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8" name="Google Shape;1198;p4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199" name="Google Shape;1199;p4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0" name="Google Shape;1200;p4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1" name="Google Shape;1201;p4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2" name="Google Shape;1202;p4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3" name="Google Shape;1203;p4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4" name="Google Shape;1204;p4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5" name="Google Shape;1205;p4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6" name="Google Shape;1206;p4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7" name="Google Shape;1207;p4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8" name="Google Shape;1208;p4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09" name="Google Shape;1209;p4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0" name="Google Shape;1210;p4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1" name="Google Shape;1211;p4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2" name="Google Shape;1212;p4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3" name="Google Shape;1213;p4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4" name="Google Shape;1214;p4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5" name="Google Shape;1215;p4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6" name="Google Shape;1216;p4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7" name="Google Shape;1217;p4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8" name="Google Shape;1218;p4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19" name="Google Shape;1219;p4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0" name="Google Shape;1220;p4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1" name="Google Shape;1221;p4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2" name="Google Shape;1222;p4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3" name="Google Shape;1223;p4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4" name="Google Shape;1224;p4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5" name="Google Shape;1225;p4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6" name="Google Shape;1226;p4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7" name="Google Shape;1227;p4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8" name="Google Shape;1228;p4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29" name="Google Shape;1229;p4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0" name="Google Shape;1230;p4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1" name="Google Shape;1231;p4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2" name="Google Shape;1232;p4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3" name="Google Shape;1233;p4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4" name="Google Shape;1234;p4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5" name="Google Shape;1235;p4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6" name="Google Shape;1236;p4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7" name="Google Shape;1237;p4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8" name="Google Shape;1238;p4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39" name="Google Shape;1239;p4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0" name="Google Shape;1240;p4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1" name="Google Shape;1241;p4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2" name="Google Shape;1242;p4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3" name="Google Shape;1243;p4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4" name="Google Shape;1244;p4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5" name="Google Shape;1245;p4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6" name="Google Shape;1246;p4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7" name="Google Shape;1247;p4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8" name="Google Shape;1248;p4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49" name="Google Shape;1249;p4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0" name="Google Shape;1250;p4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1" name="Google Shape;1251;p4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2" name="Google Shape;1252;p4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3" name="Google Shape;1253;p4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4" name="Google Shape;1254;p4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5" name="Google Shape;1255;p4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6" name="Google Shape;1256;p4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7" name="Google Shape;1257;p4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8" name="Google Shape;1258;p4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59" name="Google Shape;1259;p4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0" name="Google Shape;1260;p4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1" name="Google Shape;1261;p4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2" name="Google Shape;1262;p4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3" name="Google Shape;1263;p4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4" name="Google Shape;1264;p4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5" name="Google Shape;1265;p4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6" name="Google Shape;1266;p4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7" name="Google Shape;1267;p4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8" name="Google Shape;1268;p4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69" name="Google Shape;1269;p4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0" name="Google Shape;1270;p4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1" name="Google Shape;1271;p4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2" name="Google Shape;1272;p4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3" name="Google Shape;1273;p4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4" name="Google Shape;1274;p4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5" name="Google Shape;1275;p4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6" name="Google Shape;1276;p4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7" name="Google Shape;1277;p4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8" name="Google Shape;1278;p4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79" name="Google Shape;1279;p4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0" name="Google Shape;1280;p4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1" name="Google Shape;1281;p4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2" name="Google Shape;1282;p4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3" name="Google Shape;1283;p4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4" name="Google Shape;1284;p4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5" name="Google Shape;1285;p4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6" name="Google Shape;1286;p4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7" name="Google Shape;1287;p4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8" name="Google Shape;1288;p4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89" name="Google Shape;1289;p4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0" name="Google Shape;1290;p4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1" name="Google Shape;1291;p4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2" name="Google Shape;1292;p4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3" name="Google Shape;1293;p4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4" name="Google Shape;1294;p4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5" name="Google Shape;1295;p4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6" name="Google Shape;1296;p4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7" name="Google Shape;1297;p4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8" name="Google Shape;1298;p4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299" name="Google Shape;1299;p4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0" name="Google Shape;1300;p4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1" name="Google Shape;1301;p4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2" name="Google Shape;1302;p4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3" name="Google Shape;1303;p4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4" name="Google Shape;1304;p4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5" name="Google Shape;1305;p4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6" name="Google Shape;1306;p4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7" name="Google Shape;1307;p4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8" name="Google Shape;1308;p4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09" name="Google Shape;1309;p4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0" name="Google Shape;1310;p4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1" name="Google Shape;1311;p4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2" name="Google Shape;1312;p4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3" name="Google Shape;1313;p4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4" name="Google Shape;1314;p4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5" name="Google Shape;1315;p4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6" name="Google Shape;1316;p4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7" name="Google Shape;1317;p4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8" name="Google Shape;1318;p4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19" name="Google Shape;1319;p4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0" name="Google Shape;1320;p4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1" name="Google Shape;1321;p4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2" name="Google Shape;1322;p4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3" name="Google Shape;1323;p4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4" name="Google Shape;1324;p4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5" name="Google Shape;1325;p4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6" name="Google Shape;1326;p4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7" name="Google Shape;1327;p4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8" name="Google Shape;1328;p4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29" name="Google Shape;1329;p4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0" name="Google Shape;1330;p4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1" name="Google Shape;1331;p4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2" name="Google Shape;1332;p4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3" name="Google Shape;1333;p4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4" name="Google Shape;1334;p4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5" name="Google Shape;1335;p4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6" name="Google Shape;1336;p4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7" name="Google Shape;1337;p4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8" name="Google Shape;1338;p4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39" name="Google Shape;1339;p4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0" name="Google Shape;1340;p4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1" name="Google Shape;1341;p4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2" name="Google Shape;1342;p4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3" name="Google Shape;1343;p4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4" name="Google Shape;1344;p4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5" name="Google Shape;1345;p4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6" name="Google Shape;1346;p4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7" name="Google Shape;1347;p4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8" name="Google Shape;1348;p4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49" name="Google Shape;1349;p4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0" name="Google Shape;1350;p4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1" name="Google Shape;1351;p4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2" name="Google Shape;1352;p4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3" name="Google Shape;1353;p4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4" name="Google Shape;1354;p4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5" name="Google Shape;1355;p4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6" name="Google Shape;1356;p4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7" name="Google Shape;1357;p4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8" name="Google Shape;1358;p4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59" name="Google Shape;1359;p4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0" name="Google Shape;1360;p4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1" name="Google Shape;1361;p4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2" name="Google Shape;1362;p4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3" name="Google Shape;1363;p4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4" name="Google Shape;1364;p4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5" name="Google Shape;1365;p4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6" name="Google Shape;1366;p4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7" name="Google Shape;1367;p4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8" name="Google Shape;1368;p4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69" name="Google Shape;1369;p4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0" name="Google Shape;1370;p4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1" name="Google Shape;1371;p4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2" name="Google Shape;1372;p4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3" name="Google Shape;1373;p4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4" name="Google Shape;1374;p4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5" name="Google Shape;1375;p4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6" name="Google Shape;1376;p4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7" name="Google Shape;1377;p4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8" name="Google Shape;1378;p4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79" name="Google Shape;1379;p4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0" name="Google Shape;1380;p4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1" name="Google Shape;1381;p4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2" name="Google Shape;1382;p4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3" name="Google Shape;1383;p4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4" name="Google Shape;1384;p4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5" name="Google Shape;1385;p4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6" name="Google Shape;1386;p4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7" name="Google Shape;1387;p4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sp>
          <p:nvSpPr>
            <p:cNvPr id="1388" name="Google Shape;1388;p4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grpSp>
      <p:sp>
        <p:nvSpPr>
          <p:cNvPr id="1389" name="Google Shape;1389;p44"/>
          <p:cNvSpPr/>
          <p:nvPr/>
        </p:nvSpPr>
        <p:spPr>
          <a:xfrm>
            <a:off x="432667" y="5902267"/>
            <a:ext cx="11333200" cy="781200"/>
          </a:xfrm>
          <a:prstGeom prst="rect">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dk1"/>
              </a:solidFill>
              <a:latin typeface="Arial"/>
              <a:ea typeface="Arial"/>
              <a:cs typeface="Arial"/>
              <a:sym typeface="Arial"/>
            </a:endParaRPr>
          </a:p>
        </p:txBody>
      </p:sp>
      <p:pic>
        <p:nvPicPr>
          <p:cNvPr id="1390" name="Google Shape;1390;p44"/>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735"/>
        <p:cNvGrpSpPr/>
        <p:nvPr/>
      </p:nvGrpSpPr>
      <p:grpSpPr>
        <a:xfrm>
          <a:off x="0" y="0"/>
          <a:ext cx="0" cy="0"/>
          <a:chOff x="0" y="0"/>
          <a:chExt cx="0" cy="0"/>
        </a:xfrm>
      </p:grpSpPr>
      <p:sp>
        <p:nvSpPr>
          <p:cNvPr id="7736" name="Google Shape;7736;p114"/>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37" name="Google Shape;7737;p11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738" name="Google Shape;7738;p114"/>
          <p:cNvGrpSpPr/>
          <p:nvPr/>
        </p:nvGrpSpPr>
        <p:grpSpPr>
          <a:xfrm>
            <a:off x="10721566" y="6371463"/>
            <a:ext cx="797703" cy="227212"/>
            <a:chOff x="238125" y="1822850"/>
            <a:chExt cx="7080200" cy="2016675"/>
          </a:xfrm>
        </p:grpSpPr>
        <p:sp>
          <p:nvSpPr>
            <p:cNvPr id="7739" name="Google Shape;7739;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0" name="Google Shape;7740;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1" name="Google Shape;7741;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2" name="Google Shape;7742;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3" name="Google Shape;7743;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4" name="Google Shape;7744;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5" name="Google Shape;7745;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46" name="Google Shape;7746;p11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7747"/>
        <p:cNvGrpSpPr/>
        <p:nvPr/>
      </p:nvGrpSpPr>
      <p:grpSpPr>
        <a:xfrm>
          <a:off x="0" y="0"/>
          <a:ext cx="0" cy="0"/>
          <a:chOff x="0" y="0"/>
          <a:chExt cx="0" cy="0"/>
        </a:xfrm>
      </p:grpSpPr>
      <p:sp>
        <p:nvSpPr>
          <p:cNvPr id="7748" name="Google Shape;7748;p115"/>
          <p:cNvSpPr/>
          <p:nvPr/>
        </p:nvSpPr>
        <p:spPr>
          <a:xfrm>
            <a:off x="0" y="0"/>
            <a:ext cx="8532000" cy="6858000"/>
          </a:xfrm>
          <a:prstGeom prst="rect">
            <a:avLst/>
          </a:prstGeom>
          <a:solidFill>
            <a:schemeClr val="lt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49" name="Google Shape;7749;p115"/>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750" name="Google Shape;7750;p11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51" name="Google Shape;7751;p115"/>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752"/>
        <p:cNvGrpSpPr/>
        <p:nvPr/>
      </p:nvGrpSpPr>
      <p:grpSpPr>
        <a:xfrm>
          <a:off x="0" y="0"/>
          <a:ext cx="0" cy="0"/>
          <a:chOff x="0" y="0"/>
          <a:chExt cx="0" cy="0"/>
        </a:xfrm>
      </p:grpSpPr>
      <p:sp>
        <p:nvSpPr>
          <p:cNvPr id="7753" name="Google Shape;7753;p116"/>
          <p:cNvSpPr txBox="1">
            <a:spLocks noGrp="1"/>
          </p:cNvSpPr>
          <p:nvPr>
            <p:ph type="title"/>
          </p:nvPr>
        </p:nvSpPr>
        <p:spPr>
          <a:xfrm>
            <a:off x="415600" y="327963"/>
            <a:ext cx="3744000" cy="1205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7754" name="Google Shape;7754;p11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55" name="Google Shape;7755;p116"/>
          <p:cNvSpPr txBox="1">
            <a:spLocks noGrp="1"/>
          </p:cNvSpPr>
          <p:nvPr>
            <p:ph type="body" idx="1"/>
          </p:nvPr>
        </p:nvSpPr>
        <p:spPr>
          <a:xfrm>
            <a:off x="415600" y="1749100"/>
            <a:ext cx="5333200" cy="43536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grpSp>
        <p:nvGrpSpPr>
          <p:cNvPr id="7756" name="Google Shape;7756;p116"/>
          <p:cNvGrpSpPr/>
          <p:nvPr/>
        </p:nvGrpSpPr>
        <p:grpSpPr>
          <a:xfrm>
            <a:off x="10721566" y="6371463"/>
            <a:ext cx="797703" cy="227212"/>
            <a:chOff x="238125" y="1822850"/>
            <a:chExt cx="7080200" cy="2016675"/>
          </a:xfrm>
        </p:grpSpPr>
        <p:sp>
          <p:nvSpPr>
            <p:cNvPr id="7757" name="Google Shape;7757;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58" name="Google Shape;7758;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59" name="Google Shape;7759;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60" name="Google Shape;7760;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61" name="Google Shape;7761;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62" name="Google Shape;7762;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63" name="Google Shape;7763;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64" name="Google Shape;7764;p116"/>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7765"/>
        <p:cNvGrpSpPr/>
        <p:nvPr/>
      </p:nvGrpSpPr>
      <p:grpSpPr>
        <a:xfrm>
          <a:off x="0" y="0"/>
          <a:ext cx="0" cy="0"/>
          <a:chOff x="0" y="0"/>
          <a:chExt cx="0" cy="0"/>
        </a:xfrm>
      </p:grpSpPr>
      <p:sp>
        <p:nvSpPr>
          <p:cNvPr id="7766" name="Google Shape;7766;p117"/>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a:endParaRPr/>
          </a:p>
        </p:txBody>
      </p:sp>
      <p:sp>
        <p:nvSpPr>
          <p:cNvPr id="7767" name="Google Shape;7767;p117"/>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768"/>
        <p:cNvGrpSpPr/>
        <p:nvPr/>
      </p:nvGrpSpPr>
      <p:grpSpPr>
        <a:xfrm>
          <a:off x="0" y="0"/>
          <a:ext cx="0" cy="0"/>
          <a:chOff x="0" y="0"/>
          <a:chExt cx="0" cy="0"/>
        </a:xfrm>
      </p:grpSpPr>
      <p:sp>
        <p:nvSpPr>
          <p:cNvPr id="7769" name="Google Shape;7769;p118"/>
          <p:cNvSpPr/>
          <p:nvPr/>
        </p:nvSpPr>
        <p:spPr>
          <a:xfrm>
            <a:off x="6096000" y="-167"/>
            <a:ext cx="6096000" cy="6858000"/>
          </a:xfrm>
          <a:prstGeom prst="rect">
            <a:avLst/>
          </a:prstGeom>
          <a:solidFill>
            <a:schemeClr val="dk1"/>
          </a:solidFill>
          <a:ln>
            <a:noFill/>
          </a:ln>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0" name="Google Shape;7770;p118"/>
          <p:cNvSpPr txBox="1">
            <a:spLocks noGrp="1"/>
          </p:cNvSpPr>
          <p:nvPr>
            <p:ph type="title"/>
          </p:nvPr>
        </p:nvSpPr>
        <p:spPr>
          <a:xfrm>
            <a:off x="354001"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a:endParaRPr/>
          </a:p>
        </p:txBody>
      </p:sp>
      <p:sp>
        <p:nvSpPr>
          <p:cNvPr id="7771" name="Google Shape;7771;p118"/>
          <p:cNvSpPr txBox="1">
            <a:spLocks noGrp="1"/>
          </p:cNvSpPr>
          <p:nvPr>
            <p:ph type="subTitle" idx="1"/>
          </p:nvPr>
        </p:nvSpPr>
        <p:spPr>
          <a:xfrm>
            <a:off x="354001"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a:endParaRPr/>
          </a:p>
        </p:txBody>
      </p:sp>
      <p:sp>
        <p:nvSpPr>
          <p:cNvPr id="7772" name="Google Shape;7772;p118"/>
          <p:cNvSpPr txBox="1">
            <a:spLocks noGrp="1"/>
          </p:cNvSpPr>
          <p:nvPr>
            <p:ph type="body" idx="2"/>
          </p:nvPr>
        </p:nvSpPr>
        <p:spPr>
          <a:xfrm>
            <a:off x="6586000" y="965435"/>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7773" name="Google Shape;7773;p11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774" name="Google Shape;7774;p118"/>
          <p:cNvGrpSpPr/>
          <p:nvPr/>
        </p:nvGrpSpPr>
        <p:grpSpPr>
          <a:xfrm>
            <a:off x="10721566" y="6371463"/>
            <a:ext cx="797703" cy="227212"/>
            <a:chOff x="238125" y="1822850"/>
            <a:chExt cx="7080200" cy="2016675"/>
          </a:xfrm>
        </p:grpSpPr>
        <p:sp>
          <p:nvSpPr>
            <p:cNvPr id="7775" name="Google Shape;7775;p11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6" name="Google Shape;7776;p11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7" name="Google Shape;7777;p11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8" name="Google Shape;7778;p11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79" name="Google Shape;7779;p11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80" name="Google Shape;7780;p11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81" name="Google Shape;7781;p11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82" name="Google Shape;7782;p118"/>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7783"/>
        <p:cNvGrpSpPr/>
        <p:nvPr/>
      </p:nvGrpSpPr>
      <p:grpSpPr>
        <a:xfrm>
          <a:off x="0" y="0"/>
          <a:ext cx="0" cy="0"/>
          <a:chOff x="0" y="0"/>
          <a:chExt cx="0" cy="0"/>
        </a:xfrm>
      </p:grpSpPr>
      <p:sp>
        <p:nvSpPr>
          <p:cNvPr id="7784" name="Google Shape;7784;p11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785" name="Google Shape;7785;p119"/>
          <p:cNvSpPr txBox="1"/>
          <p:nvPr/>
        </p:nvSpPr>
        <p:spPr>
          <a:xfrm>
            <a:off x="633691" y="618450"/>
            <a:ext cx="10332400" cy="5562193"/>
          </a:xfrm>
          <a:prstGeom prst="rect">
            <a:avLst/>
          </a:prstGeom>
          <a:noFill/>
          <a:ln>
            <a:noFill/>
          </a:ln>
        </p:spPr>
        <p:txBody>
          <a:bodyPr spcFirstLastPara="1" wrap="square" lIns="121850" tIns="121850" rIns="121850" bIns="121850" anchor="t" anchorCtr="0">
            <a:spAutoFit/>
          </a:bodyPr>
          <a:lstStyle/>
          <a:p>
            <a:pPr marL="0" marR="0" lvl="0" indent="0" algn="l" rtl="0">
              <a:lnSpc>
                <a:spcPct val="90000"/>
              </a:lnSpc>
              <a:spcBef>
                <a:spcPts val="0"/>
              </a:spcBef>
              <a:spcAft>
                <a:spcPts val="0"/>
              </a:spcAft>
              <a:buClr>
                <a:schemeClr val="lt1"/>
              </a:buClr>
              <a:buSzPts val="4265"/>
              <a:buFont typeface="Inter ExtraBold"/>
              <a:buNone/>
            </a:pPr>
            <a:r>
              <a:rPr lang="en" sz="4265" b="0" i="0" u="none" strike="noStrike" cap="none">
                <a:solidFill>
                  <a:schemeClr val="lt1"/>
                </a:solidFill>
                <a:latin typeface="Inter ExtraBold"/>
                <a:ea typeface="Inter ExtraBold"/>
                <a:cs typeface="Inter ExtraBold"/>
                <a:sym typeface="Inter ExtraBold"/>
              </a:rPr>
              <a:t>Simplify </a:t>
            </a:r>
            <a:r>
              <a:rPr lang="en" sz="4265" b="0" i="0" u="none" strike="noStrike" cap="none">
                <a:solidFill>
                  <a:schemeClr val="accent3"/>
                </a:solidFill>
                <a:latin typeface="Inter ExtraBold"/>
                <a:ea typeface="Inter ExtraBold"/>
                <a:cs typeface="Inter ExtraBold"/>
                <a:sym typeface="Inter ExtraBold"/>
              </a:rPr>
              <a:t>your headaches </a:t>
            </a:r>
            <a:r>
              <a:rPr lang="en" sz="4265"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5"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5" b="0" i="0" u="none" strike="noStrike" cap="none">
                <a:solidFill>
                  <a:schemeClr val="accent3"/>
                </a:solidFill>
                <a:latin typeface="Inter ExtraBold"/>
                <a:ea typeface="Inter ExtraBold"/>
                <a:cs typeface="Inter ExtraBold"/>
                <a:sym typeface="Inter ExtraBold"/>
              </a:rPr>
              <a:t> </a:t>
            </a:r>
            <a:r>
              <a:rPr lang="en" sz="4265"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5"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5" b="0" i="0" u="none" strike="noStrike" cap="none">
                <a:solidFill>
                  <a:schemeClr val="lt1"/>
                </a:solidFill>
                <a:latin typeface="Inter ExtraBold"/>
                <a:ea typeface="Inter ExtraBold"/>
                <a:cs typeface="Inter ExtraBold"/>
                <a:sym typeface="Inter ExtraBold"/>
              </a:rPr>
              <a:t>your business.</a:t>
            </a:r>
            <a:endParaRPr sz="4265" b="0" i="0" u="none" strike="noStrike" cap="none">
              <a:solidFill>
                <a:schemeClr val="lt1"/>
              </a:solidFill>
              <a:latin typeface="Inter ExtraBold"/>
              <a:ea typeface="Inter ExtraBold"/>
              <a:cs typeface="Inter ExtraBold"/>
              <a:sym typeface="Inter ExtraBold"/>
            </a:endParaRPr>
          </a:p>
        </p:txBody>
      </p:sp>
      <p:grpSp>
        <p:nvGrpSpPr>
          <p:cNvPr id="7786" name="Google Shape;7786;p119"/>
          <p:cNvGrpSpPr/>
          <p:nvPr/>
        </p:nvGrpSpPr>
        <p:grpSpPr>
          <a:xfrm>
            <a:off x="10721566" y="6371463"/>
            <a:ext cx="797703" cy="227212"/>
            <a:chOff x="238125" y="1822850"/>
            <a:chExt cx="7080200" cy="2016675"/>
          </a:xfrm>
        </p:grpSpPr>
        <p:sp>
          <p:nvSpPr>
            <p:cNvPr id="7787" name="Google Shape;7787;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88" name="Google Shape;7788;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89" name="Google Shape;7789;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90" name="Google Shape;7790;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91" name="Google Shape;7791;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92" name="Google Shape;7792;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793" name="Google Shape;7793;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794" name="Google Shape;7794;p119"/>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7795"/>
        <p:cNvGrpSpPr/>
        <p:nvPr/>
      </p:nvGrpSpPr>
      <p:grpSpPr>
        <a:xfrm>
          <a:off x="0" y="0"/>
          <a:ext cx="0" cy="0"/>
          <a:chOff x="0" y="0"/>
          <a:chExt cx="0" cy="0"/>
        </a:xfrm>
      </p:grpSpPr>
      <p:sp>
        <p:nvSpPr>
          <p:cNvPr id="7796" name="Google Shape;7796;p12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7797"/>
        <p:cNvGrpSpPr/>
        <p:nvPr/>
      </p:nvGrpSpPr>
      <p:grpSpPr>
        <a:xfrm>
          <a:off x="0" y="0"/>
          <a:ext cx="0" cy="0"/>
          <a:chOff x="0" y="0"/>
          <a:chExt cx="0" cy="0"/>
        </a:xfrm>
      </p:grpSpPr>
      <p:grpSp>
        <p:nvGrpSpPr>
          <p:cNvPr id="7798" name="Google Shape;7798;p121"/>
          <p:cNvGrpSpPr/>
          <p:nvPr/>
        </p:nvGrpSpPr>
        <p:grpSpPr>
          <a:xfrm>
            <a:off x="4918938" y="8"/>
            <a:ext cx="4929377" cy="6858189"/>
            <a:chOff x="1926275" y="238125"/>
            <a:chExt cx="3765950" cy="5239525"/>
          </a:xfrm>
        </p:grpSpPr>
        <p:sp>
          <p:nvSpPr>
            <p:cNvPr id="7799" name="Google Shape;7799;p1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0" name="Google Shape;7800;p1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1" name="Google Shape;7801;p1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2" name="Google Shape;7802;p1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3" name="Google Shape;7803;p1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4" name="Google Shape;7804;p1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5" name="Google Shape;7805;p1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6" name="Google Shape;7806;p1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7" name="Google Shape;7807;p1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8" name="Google Shape;7808;p1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09" name="Google Shape;7809;p1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0" name="Google Shape;7810;p1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1" name="Google Shape;7811;p1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2" name="Google Shape;7812;p1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3" name="Google Shape;7813;p1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4" name="Google Shape;7814;p1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5" name="Google Shape;7815;p1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6" name="Google Shape;7816;p1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7" name="Google Shape;7817;p1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8" name="Google Shape;7818;p1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19" name="Google Shape;7819;p1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0" name="Google Shape;7820;p1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1" name="Google Shape;7821;p1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2" name="Google Shape;7822;p1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3" name="Google Shape;7823;p1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4" name="Google Shape;7824;p1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5" name="Google Shape;7825;p1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6" name="Google Shape;7826;p1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7" name="Google Shape;7827;p1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8" name="Google Shape;7828;p1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29" name="Google Shape;7829;p1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0" name="Google Shape;7830;p1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1" name="Google Shape;7831;p1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2" name="Google Shape;7832;p1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3" name="Google Shape;7833;p1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4" name="Google Shape;7834;p1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5" name="Google Shape;7835;p1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6" name="Google Shape;7836;p1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7" name="Google Shape;7837;p1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8" name="Google Shape;7838;p1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39" name="Google Shape;7839;p1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0" name="Google Shape;7840;p1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1" name="Google Shape;7841;p1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2" name="Google Shape;7842;p1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3" name="Google Shape;7843;p1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4" name="Google Shape;7844;p1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5" name="Google Shape;7845;p1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6" name="Google Shape;7846;p1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7" name="Google Shape;7847;p1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8" name="Google Shape;7848;p1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49" name="Google Shape;7849;p1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0" name="Google Shape;7850;p1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1" name="Google Shape;7851;p1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2" name="Google Shape;7852;p1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3" name="Google Shape;7853;p1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4" name="Google Shape;7854;p1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5" name="Google Shape;7855;p1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6" name="Google Shape;7856;p1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7" name="Google Shape;7857;p1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58" name="Google Shape;7858;p1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859" name="Google Shape;7859;p121"/>
          <p:cNvSpPr/>
          <p:nvPr/>
        </p:nvSpPr>
        <p:spPr>
          <a:xfrm>
            <a:off x="0" y="0"/>
            <a:ext cx="7658000" cy="68580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0" name="Google Shape;7860;p121"/>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7861" name="Google Shape;7861;p121"/>
          <p:cNvSpPr txBox="1"/>
          <p:nvPr/>
        </p:nvSpPr>
        <p:spPr>
          <a:xfrm>
            <a:off x="453700" y="1268868"/>
            <a:ext cx="5073200" cy="1139200"/>
          </a:xfrm>
          <a:prstGeom prst="rect">
            <a:avLst/>
          </a:prstGeom>
          <a:noFill/>
          <a:ln>
            <a:noFill/>
          </a:ln>
        </p:spPr>
        <p:txBody>
          <a:bodyPr spcFirstLastPara="1" wrap="square" lIns="121850" tIns="121850" rIns="121850" bIns="121850" anchor="t" anchorCtr="0">
            <a:noAutofit/>
          </a:bodyPr>
          <a:lstStyle/>
          <a:p>
            <a:pPr marL="0" marR="0" lvl="0" indent="0" algn="l" rtl="0">
              <a:lnSpc>
                <a:spcPct val="100000"/>
              </a:lnSpc>
              <a:spcBef>
                <a:spcPts val="0"/>
              </a:spcBef>
              <a:spcAft>
                <a:spcPts val="0"/>
              </a:spcAft>
              <a:buClr>
                <a:srgbClr val="FFFFFF"/>
              </a:buClr>
              <a:buSzPts val="2932"/>
              <a:buFont typeface="Inter ExtraBold"/>
              <a:buNone/>
            </a:pPr>
            <a:r>
              <a:rPr lang="en" sz="2932" b="0" i="0" u="none" strike="noStrike" cap="none">
                <a:solidFill>
                  <a:srgbClr val="FFFFFF"/>
                </a:solidFill>
                <a:latin typeface="Inter ExtraBold"/>
                <a:ea typeface="Inter ExtraBold"/>
                <a:cs typeface="Inter ExtraBold"/>
                <a:sym typeface="Inter ExtraBold"/>
              </a:rPr>
              <a:t>Simplify the business </a:t>
            </a:r>
            <a:br>
              <a:rPr lang="en" sz="2932" b="0" i="0" u="none" strike="noStrike" cap="none">
                <a:solidFill>
                  <a:srgbClr val="FFFFFF"/>
                </a:solidFill>
                <a:latin typeface="Inter ExtraBold"/>
                <a:ea typeface="Inter ExtraBold"/>
                <a:cs typeface="Inter ExtraBold"/>
                <a:sym typeface="Inter ExtraBold"/>
              </a:rPr>
            </a:br>
            <a:r>
              <a:rPr lang="en" sz="2932" b="0" i="0" u="none" strike="noStrike" cap="none">
                <a:solidFill>
                  <a:srgbClr val="FFFFFF"/>
                </a:solidFill>
                <a:latin typeface="Inter ExtraBold"/>
                <a:ea typeface="Inter ExtraBold"/>
                <a:cs typeface="Inter ExtraBold"/>
                <a:sym typeface="Inter ExtraBold"/>
              </a:rPr>
              <a:t>of running your business.</a:t>
            </a:r>
            <a:endParaRPr sz="2932" b="0" i="0" u="none" strike="noStrike" cap="none">
              <a:solidFill>
                <a:srgbClr val="FFFFFF"/>
              </a:solidFill>
              <a:latin typeface="Inter ExtraBold"/>
              <a:ea typeface="Inter ExtraBold"/>
              <a:cs typeface="Inter ExtraBold"/>
              <a:sym typeface="Inter ExtraBold"/>
            </a:endParaRPr>
          </a:p>
        </p:txBody>
      </p:sp>
      <p:grpSp>
        <p:nvGrpSpPr>
          <p:cNvPr id="7862" name="Google Shape;7862;p121"/>
          <p:cNvGrpSpPr/>
          <p:nvPr/>
        </p:nvGrpSpPr>
        <p:grpSpPr>
          <a:xfrm>
            <a:off x="10149675" y="5587051"/>
            <a:ext cx="1625613" cy="463028"/>
            <a:chOff x="238125" y="1822850"/>
            <a:chExt cx="7080200" cy="2016675"/>
          </a:xfrm>
        </p:grpSpPr>
        <p:sp>
          <p:nvSpPr>
            <p:cNvPr id="7863" name="Google Shape;7863;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4" name="Google Shape;7864;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5" name="Google Shape;7865;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6" name="Google Shape;7866;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7" name="Google Shape;7867;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8" name="Google Shape;7868;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69" name="Google Shape;7869;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870" name="Google Shape;7870;p121"/>
          <p:cNvSpPr txBox="1"/>
          <p:nvPr/>
        </p:nvSpPr>
        <p:spPr>
          <a:xfrm>
            <a:off x="10205127" y="6220455"/>
            <a:ext cx="1676400" cy="389688"/>
          </a:xfrm>
          <a:prstGeom prst="rect">
            <a:avLst/>
          </a:prstGeom>
          <a:noFill/>
          <a:ln>
            <a:noFill/>
          </a:ln>
        </p:spPr>
        <p:txBody>
          <a:bodyPr spcFirstLastPara="1" wrap="square" lIns="121850" tIns="121850" rIns="121850" bIns="121850" anchor="t" anchorCtr="0">
            <a:spAutoFit/>
          </a:bodyPr>
          <a:lstStyle/>
          <a:p>
            <a:pPr marL="0" marR="0" lvl="0" indent="0" algn="r"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©2022, WEX Inc.</a:t>
            </a:r>
            <a:endParaRPr sz="933" b="0" i="0" u="none" strike="noStrike" cap="none">
              <a:solidFill>
                <a:schemeClr val="dk2"/>
              </a:solidFill>
              <a:latin typeface="Inter Medium"/>
              <a:ea typeface="Inter Medium"/>
              <a:cs typeface="Inter Medium"/>
              <a:sym typeface="Inter Medium"/>
            </a:endParaRPr>
          </a:p>
        </p:txBody>
      </p:sp>
      <p:sp>
        <p:nvSpPr>
          <p:cNvPr id="7871" name="Google Shape;7871;p121"/>
          <p:cNvSpPr txBox="1"/>
          <p:nvPr/>
        </p:nvSpPr>
        <p:spPr>
          <a:xfrm>
            <a:off x="4537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7872"/>
        <p:cNvGrpSpPr/>
        <p:nvPr/>
      </p:nvGrpSpPr>
      <p:grpSpPr>
        <a:xfrm>
          <a:off x="0" y="0"/>
          <a:ext cx="0" cy="0"/>
          <a:chOff x="0" y="0"/>
          <a:chExt cx="0" cy="0"/>
        </a:xfrm>
      </p:grpSpPr>
      <p:grpSp>
        <p:nvGrpSpPr>
          <p:cNvPr id="7873" name="Google Shape;7873;p122"/>
          <p:cNvGrpSpPr/>
          <p:nvPr/>
        </p:nvGrpSpPr>
        <p:grpSpPr>
          <a:xfrm>
            <a:off x="4931638" y="8"/>
            <a:ext cx="4929377" cy="6858189"/>
            <a:chOff x="1926275" y="238125"/>
            <a:chExt cx="3765950" cy="5239525"/>
          </a:xfrm>
        </p:grpSpPr>
        <p:sp>
          <p:nvSpPr>
            <p:cNvPr id="7874" name="Google Shape;7874;p122"/>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5" name="Google Shape;7875;p122"/>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6" name="Google Shape;7876;p122"/>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7" name="Google Shape;7877;p122"/>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8" name="Google Shape;7878;p122"/>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79" name="Google Shape;7879;p122"/>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0" name="Google Shape;7880;p122"/>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1" name="Google Shape;7881;p122"/>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2" name="Google Shape;7882;p122"/>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3" name="Google Shape;7883;p122"/>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4" name="Google Shape;7884;p122"/>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5" name="Google Shape;7885;p122"/>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6" name="Google Shape;7886;p122"/>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7" name="Google Shape;7887;p122"/>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8" name="Google Shape;7888;p122"/>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89" name="Google Shape;7889;p122"/>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0" name="Google Shape;7890;p122"/>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1" name="Google Shape;7891;p122"/>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2" name="Google Shape;7892;p122"/>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3" name="Google Shape;7893;p122"/>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4" name="Google Shape;7894;p122"/>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5" name="Google Shape;7895;p122"/>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6" name="Google Shape;7896;p122"/>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7" name="Google Shape;7897;p122"/>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8" name="Google Shape;7898;p122"/>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899" name="Google Shape;7899;p122"/>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0" name="Google Shape;7900;p122"/>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1" name="Google Shape;7901;p122"/>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2" name="Google Shape;7902;p122"/>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3" name="Google Shape;7903;p122"/>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4" name="Google Shape;7904;p122"/>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5" name="Google Shape;7905;p122"/>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6" name="Google Shape;7906;p122"/>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7" name="Google Shape;7907;p122"/>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8" name="Google Shape;7908;p122"/>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09" name="Google Shape;7909;p122"/>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0" name="Google Shape;7910;p122"/>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1" name="Google Shape;7911;p122"/>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2" name="Google Shape;7912;p122"/>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3" name="Google Shape;7913;p122"/>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4" name="Google Shape;7914;p122"/>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5" name="Google Shape;7915;p122"/>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6" name="Google Shape;7916;p122"/>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7" name="Google Shape;7917;p122"/>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8" name="Google Shape;7918;p122"/>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19" name="Google Shape;7919;p122"/>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0" name="Google Shape;7920;p122"/>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1" name="Google Shape;7921;p122"/>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2" name="Google Shape;7922;p122"/>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3" name="Google Shape;7923;p122"/>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4" name="Google Shape;7924;p122"/>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5" name="Google Shape;7925;p122"/>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6" name="Google Shape;7926;p122"/>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7" name="Google Shape;7927;p122"/>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8" name="Google Shape;7928;p122"/>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29" name="Google Shape;7929;p122"/>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0" name="Google Shape;7930;p122"/>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1" name="Google Shape;7931;p122"/>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2" name="Google Shape;7932;p122"/>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3" name="Google Shape;7933;p122"/>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934" name="Google Shape;7934;p122"/>
          <p:cNvSpPr/>
          <p:nvPr/>
        </p:nvSpPr>
        <p:spPr>
          <a:xfrm>
            <a:off x="0" y="0"/>
            <a:ext cx="7658000" cy="68580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5" name="Google Shape;7935;p12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936" name="Google Shape;7936;p122"/>
          <p:cNvGrpSpPr/>
          <p:nvPr/>
        </p:nvGrpSpPr>
        <p:grpSpPr>
          <a:xfrm>
            <a:off x="1714563" y="2858831"/>
            <a:ext cx="3825196" cy="1089543"/>
            <a:chOff x="238125" y="1822850"/>
            <a:chExt cx="7080200" cy="2016675"/>
          </a:xfrm>
        </p:grpSpPr>
        <p:sp>
          <p:nvSpPr>
            <p:cNvPr id="7937" name="Google Shape;7937;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8" name="Google Shape;7938;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39" name="Google Shape;7939;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0" name="Google Shape;7940;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1" name="Google Shape;7941;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2" name="Google Shape;7942;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3" name="Google Shape;7943;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7944" name="Google Shape;7944;p122"/>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7945" name="Google Shape;7945;p122"/>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7946"/>
        <p:cNvGrpSpPr/>
        <p:nvPr/>
      </p:nvGrpSpPr>
      <p:grpSpPr>
        <a:xfrm>
          <a:off x="0" y="0"/>
          <a:ext cx="0" cy="0"/>
          <a:chOff x="0" y="0"/>
          <a:chExt cx="0" cy="0"/>
        </a:xfrm>
      </p:grpSpPr>
      <p:grpSp>
        <p:nvGrpSpPr>
          <p:cNvPr id="7947" name="Google Shape;7947;p123"/>
          <p:cNvGrpSpPr/>
          <p:nvPr/>
        </p:nvGrpSpPr>
        <p:grpSpPr>
          <a:xfrm>
            <a:off x="4931638" y="8"/>
            <a:ext cx="4929377" cy="6858189"/>
            <a:chOff x="1926275" y="238125"/>
            <a:chExt cx="3765950" cy="5239525"/>
          </a:xfrm>
        </p:grpSpPr>
        <p:sp>
          <p:nvSpPr>
            <p:cNvPr id="7948" name="Google Shape;7948;p12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49" name="Google Shape;7949;p12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0" name="Google Shape;7950;p12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1" name="Google Shape;7951;p12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2" name="Google Shape;7952;p12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3" name="Google Shape;7953;p12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4" name="Google Shape;7954;p12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5" name="Google Shape;7955;p12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6" name="Google Shape;7956;p12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7" name="Google Shape;7957;p12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8" name="Google Shape;7958;p12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59" name="Google Shape;7959;p12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0" name="Google Shape;7960;p12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1" name="Google Shape;7961;p12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2" name="Google Shape;7962;p12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3" name="Google Shape;7963;p12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4" name="Google Shape;7964;p12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5" name="Google Shape;7965;p12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6" name="Google Shape;7966;p12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7" name="Google Shape;7967;p12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8" name="Google Shape;7968;p12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69" name="Google Shape;7969;p12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0" name="Google Shape;7970;p12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1" name="Google Shape;7971;p12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2" name="Google Shape;7972;p12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3" name="Google Shape;7973;p12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4" name="Google Shape;7974;p12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5" name="Google Shape;7975;p12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6" name="Google Shape;7976;p12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7" name="Google Shape;7977;p12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8" name="Google Shape;7978;p12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79" name="Google Shape;7979;p12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0" name="Google Shape;7980;p12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1" name="Google Shape;7981;p12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2" name="Google Shape;7982;p12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3" name="Google Shape;7983;p12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4" name="Google Shape;7984;p12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5" name="Google Shape;7985;p12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6" name="Google Shape;7986;p12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7" name="Google Shape;7987;p12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8" name="Google Shape;7988;p12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89" name="Google Shape;7989;p12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0" name="Google Shape;7990;p12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1" name="Google Shape;7991;p12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2" name="Google Shape;7992;p12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3" name="Google Shape;7993;p12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4" name="Google Shape;7994;p12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5" name="Google Shape;7995;p12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6" name="Google Shape;7996;p12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7" name="Google Shape;7997;p12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8" name="Google Shape;7998;p12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7999" name="Google Shape;7999;p12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0" name="Google Shape;8000;p12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1" name="Google Shape;8001;p12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2" name="Google Shape;8002;p12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3" name="Google Shape;8003;p12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4" name="Google Shape;8004;p12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5" name="Google Shape;8005;p12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6" name="Google Shape;8006;p12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7" name="Google Shape;8007;p12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8008" name="Google Shape;8008;p123"/>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09" name="Google Shape;8009;p123"/>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010" name="Google Shape;8010;p123"/>
          <p:cNvGrpSpPr/>
          <p:nvPr/>
        </p:nvGrpSpPr>
        <p:grpSpPr>
          <a:xfrm>
            <a:off x="1714563" y="2858831"/>
            <a:ext cx="3825196" cy="1089543"/>
            <a:chOff x="238125" y="1822850"/>
            <a:chExt cx="7080200" cy="2016675"/>
          </a:xfrm>
        </p:grpSpPr>
        <p:sp>
          <p:nvSpPr>
            <p:cNvPr id="8011" name="Google Shape;8011;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2" name="Google Shape;8012;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3" name="Google Shape;8013;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4" name="Google Shape;8014;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5" name="Google Shape;8015;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6" name="Google Shape;8016;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17" name="Google Shape;8017;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8018" name="Google Shape;8018;p123"/>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8019" name="Google Shape;8019;p123"/>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91"/>
        <p:cNvGrpSpPr/>
        <p:nvPr/>
      </p:nvGrpSpPr>
      <p:grpSpPr>
        <a:xfrm>
          <a:off x="0" y="0"/>
          <a:ext cx="0" cy="0"/>
          <a:chOff x="0" y="0"/>
          <a:chExt cx="0" cy="0"/>
        </a:xfrm>
      </p:grpSpPr>
      <p:sp>
        <p:nvSpPr>
          <p:cNvPr id="1392" name="Google Shape;1392;p45"/>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393" name="Google Shape;1393;p4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394" name="Google Shape;1394;p4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8020"/>
        <p:cNvGrpSpPr/>
        <p:nvPr/>
      </p:nvGrpSpPr>
      <p:grpSpPr>
        <a:xfrm>
          <a:off x="0" y="0"/>
          <a:ext cx="0" cy="0"/>
          <a:chOff x="0" y="0"/>
          <a:chExt cx="0" cy="0"/>
        </a:xfrm>
      </p:grpSpPr>
      <p:sp>
        <p:nvSpPr>
          <p:cNvPr id="8021" name="Google Shape;8021;p124"/>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121850" tIns="121850" rIns="121850" bIns="121850"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2" name="Google Shape;8022;p12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023" name="Google Shape;8023;p124"/>
          <p:cNvGrpSpPr/>
          <p:nvPr/>
        </p:nvGrpSpPr>
        <p:grpSpPr>
          <a:xfrm>
            <a:off x="1714563" y="2858831"/>
            <a:ext cx="3825196" cy="1089543"/>
            <a:chOff x="238125" y="1822850"/>
            <a:chExt cx="7080200" cy="2016675"/>
          </a:xfrm>
        </p:grpSpPr>
        <p:sp>
          <p:nvSpPr>
            <p:cNvPr id="8024" name="Google Shape;8024;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5" name="Google Shape;8025;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6" name="Google Shape;8026;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7" name="Google Shape;8027;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8" name="Google Shape;8028;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29" name="Google Shape;8029;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sp>
          <p:nvSpPr>
            <p:cNvPr id="8030" name="Google Shape;8030;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chemeClr val="dk1"/>
                </a:buClr>
                <a:buSzPts val="3553"/>
                <a:buFont typeface="Arial"/>
                <a:buNone/>
              </a:pPr>
              <a:endParaRPr sz="3553" b="0" i="0" u="none" strike="noStrike" cap="none">
                <a:solidFill>
                  <a:schemeClr val="dk1"/>
                </a:solidFill>
                <a:latin typeface="Arial"/>
                <a:ea typeface="Arial"/>
                <a:cs typeface="Arial"/>
                <a:sym typeface="Arial"/>
              </a:endParaRPr>
            </a:p>
          </p:txBody>
        </p:sp>
      </p:grpSp>
      <p:sp>
        <p:nvSpPr>
          <p:cNvPr id="8031" name="Google Shape;8031;p124"/>
          <p:cNvSpPr/>
          <p:nvPr/>
        </p:nvSpPr>
        <p:spPr>
          <a:xfrm>
            <a:off x="7118369" y="-6331"/>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8032" name="Google Shape;8032;p124"/>
          <p:cNvSpPr txBox="1"/>
          <p:nvPr/>
        </p:nvSpPr>
        <p:spPr>
          <a:xfrm>
            <a:off x="325800" y="6354002"/>
            <a:ext cx="1754000" cy="389688"/>
          </a:xfrm>
          <a:prstGeom prst="rect">
            <a:avLst/>
          </a:prstGeom>
          <a:noFill/>
          <a:ln>
            <a:noFill/>
          </a:ln>
        </p:spPr>
        <p:txBody>
          <a:bodyPr spcFirstLastPara="1" wrap="square" lIns="121850" tIns="121850" rIns="121850" bIns="121850" anchor="t" anchorCtr="0">
            <a:spAutoFit/>
          </a:bodyPr>
          <a:lstStyle/>
          <a:p>
            <a:pPr marL="0" marR="0" lvl="0" indent="0" algn="l" rtl="0">
              <a:lnSpc>
                <a:spcPct val="100000"/>
              </a:lnSpc>
              <a:spcBef>
                <a:spcPts val="0"/>
              </a:spcBef>
              <a:spcAft>
                <a:spcPts val="0"/>
              </a:spcAft>
              <a:buClr>
                <a:schemeClr val="dk2"/>
              </a:buClr>
              <a:buSzPts val="933"/>
              <a:buFont typeface="Inter Medium"/>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037"/>
        <p:cNvGrpSpPr/>
        <p:nvPr/>
      </p:nvGrpSpPr>
      <p:grpSpPr>
        <a:xfrm>
          <a:off x="0" y="0"/>
          <a:ext cx="0" cy="0"/>
          <a:chOff x="0" y="0"/>
          <a:chExt cx="0" cy="0"/>
        </a:xfrm>
      </p:grpSpPr>
      <p:sp>
        <p:nvSpPr>
          <p:cNvPr id="8038" name="Google Shape;8038;p248"/>
          <p:cNvSpPr/>
          <p:nvPr/>
        </p:nvSpPr>
        <p:spPr>
          <a:xfrm>
            <a:off x="6096000" y="-1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39" name="Google Shape;8039;p248"/>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a:endParaRPr/>
          </a:p>
        </p:txBody>
      </p:sp>
      <p:sp>
        <p:nvSpPr>
          <p:cNvPr id="8040" name="Google Shape;8040;p248"/>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a:endParaRPr/>
          </a:p>
        </p:txBody>
      </p:sp>
      <p:sp>
        <p:nvSpPr>
          <p:cNvPr id="8041" name="Google Shape;8041;p248"/>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8042" name="Google Shape;8042;p24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043" name="Google Shape;8043;p248"/>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8044" name="Google Shape;8044;p248"/>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045"/>
        <p:cNvGrpSpPr/>
        <p:nvPr/>
      </p:nvGrpSpPr>
      <p:grpSpPr>
        <a:xfrm>
          <a:off x="0" y="0"/>
          <a:ext cx="0" cy="0"/>
          <a:chOff x="0" y="0"/>
          <a:chExt cx="0" cy="0"/>
        </a:xfrm>
      </p:grpSpPr>
      <p:grpSp>
        <p:nvGrpSpPr>
          <p:cNvPr id="8046" name="Google Shape;8046;p240"/>
          <p:cNvGrpSpPr/>
          <p:nvPr/>
        </p:nvGrpSpPr>
        <p:grpSpPr>
          <a:xfrm>
            <a:off x="3591255" y="13"/>
            <a:ext cx="5009509" cy="6858288"/>
            <a:chOff x="1895100" y="238125"/>
            <a:chExt cx="3826000" cy="5238000"/>
          </a:xfrm>
        </p:grpSpPr>
        <p:sp>
          <p:nvSpPr>
            <p:cNvPr id="8047" name="Google Shape;8047;p240"/>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48" name="Google Shape;8048;p240"/>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8049" name="Google Shape;8049;p240"/>
          <p:cNvSpPr txBox="1">
            <a:spLocks noGrp="1"/>
          </p:cNvSpPr>
          <p:nvPr>
            <p:ph type="title"/>
          </p:nvPr>
        </p:nvSpPr>
        <p:spPr>
          <a:xfrm>
            <a:off x="415600" y="2640459"/>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8050" name="Google Shape;8050;p24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051" name="Google Shape;8051;p240"/>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E2F0F9">
            <a:alpha val="55686"/>
          </a:srgbClr>
        </a:solidFill>
        <a:effectLst/>
      </p:bgPr>
    </p:bg>
    <p:spTree>
      <p:nvGrpSpPr>
        <p:cNvPr id="1" name="Shape 8052"/>
        <p:cNvGrpSpPr/>
        <p:nvPr/>
      </p:nvGrpSpPr>
      <p:grpSpPr>
        <a:xfrm>
          <a:off x="0" y="0"/>
          <a:ext cx="0" cy="0"/>
          <a:chOff x="0" y="0"/>
          <a:chExt cx="0" cy="0"/>
        </a:xfrm>
      </p:grpSpPr>
      <p:sp>
        <p:nvSpPr>
          <p:cNvPr id="8053" name="Google Shape;8053;p241"/>
          <p:cNvSpPr/>
          <p:nvPr/>
        </p:nvSpPr>
        <p:spPr>
          <a:xfrm rot="-5400000">
            <a:off x="-3673033" y="3210443"/>
            <a:ext cx="7333200" cy="7333200"/>
          </a:xfrm>
          <a:prstGeom prst="pie">
            <a:avLst>
              <a:gd name="adj1" fmla="val 0"/>
              <a:gd name="adj2" fmla="val 5382146"/>
            </a:avLst>
          </a:prstGeom>
          <a:solidFill>
            <a:schemeClr val="accent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nvGrpSpPr>
          <p:cNvPr id="8054" name="Google Shape;8054;p241"/>
          <p:cNvGrpSpPr/>
          <p:nvPr/>
        </p:nvGrpSpPr>
        <p:grpSpPr>
          <a:xfrm>
            <a:off x="9077555" y="1043916"/>
            <a:ext cx="2460605" cy="2426753"/>
            <a:chOff x="5927502" y="551679"/>
            <a:chExt cx="2377550" cy="2344840"/>
          </a:xfrm>
        </p:grpSpPr>
        <p:grpSp>
          <p:nvGrpSpPr>
            <p:cNvPr id="8055" name="Google Shape;8055;p241"/>
            <p:cNvGrpSpPr/>
            <p:nvPr/>
          </p:nvGrpSpPr>
          <p:grpSpPr>
            <a:xfrm>
              <a:off x="5927502" y="551679"/>
              <a:ext cx="2377550" cy="653782"/>
              <a:chOff x="2159414" y="3486447"/>
              <a:chExt cx="2606105" cy="720500"/>
            </a:xfrm>
          </p:grpSpPr>
          <p:grpSp>
            <p:nvGrpSpPr>
              <p:cNvPr id="8056" name="Google Shape;8056;p241"/>
              <p:cNvGrpSpPr/>
              <p:nvPr/>
            </p:nvGrpSpPr>
            <p:grpSpPr>
              <a:xfrm>
                <a:off x="2159414" y="3486447"/>
                <a:ext cx="2606105" cy="49200"/>
                <a:chOff x="2159414" y="3486447"/>
                <a:chExt cx="2606105" cy="49200"/>
              </a:xfrm>
            </p:grpSpPr>
            <p:sp>
              <p:nvSpPr>
                <p:cNvPr id="8057" name="Google Shape;8057;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8" name="Google Shape;8058;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59" name="Google Shape;8059;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0" name="Google Shape;8060;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1" name="Google Shape;8061;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2" name="Google Shape;8062;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3" name="Google Shape;8063;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4" name="Google Shape;8064;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5" name="Google Shape;8065;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6" name="Google Shape;8066;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7" name="Google Shape;8067;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8" name="Google Shape;8068;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69" name="Google Shape;8069;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0" name="Google Shape;8070;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1" name="Google Shape;8071;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2" name="Google Shape;8072;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073" name="Google Shape;8073;p241"/>
              <p:cNvGrpSpPr/>
              <p:nvPr/>
            </p:nvGrpSpPr>
            <p:grpSpPr>
              <a:xfrm>
                <a:off x="2159414" y="3652838"/>
                <a:ext cx="2606105" cy="49200"/>
                <a:chOff x="2159414" y="3486447"/>
                <a:chExt cx="2606105" cy="49200"/>
              </a:xfrm>
            </p:grpSpPr>
            <p:sp>
              <p:nvSpPr>
                <p:cNvPr id="8074" name="Google Shape;8074;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5" name="Google Shape;8075;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6" name="Google Shape;8076;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7" name="Google Shape;8077;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8" name="Google Shape;8078;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79" name="Google Shape;8079;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0" name="Google Shape;8080;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1" name="Google Shape;8081;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2" name="Google Shape;8082;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3" name="Google Shape;8083;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4" name="Google Shape;8084;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5" name="Google Shape;8085;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6" name="Google Shape;8086;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7" name="Google Shape;8087;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8" name="Google Shape;8088;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89" name="Google Shape;8089;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090" name="Google Shape;8090;p241"/>
              <p:cNvGrpSpPr/>
              <p:nvPr/>
            </p:nvGrpSpPr>
            <p:grpSpPr>
              <a:xfrm>
                <a:off x="2159414" y="3819188"/>
                <a:ext cx="2606105" cy="49200"/>
                <a:chOff x="2159414" y="3486447"/>
                <a:chExt cx="2606105" cy="49200"/>
              </a:xfrm>
            </p:grpSpPr>
            <p:sp>
              <p:nvSpPr>
                <p:cNvPr id="8091" name="Google Shape;8091;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2" name="Google Shape;8092;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3" name="Google Shape;8093;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4" name="Google Shape;8094;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5" name="Google Shape;8095;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6" name="Google Shape;8096;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7" name="Google Shape;8097;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8" name="Google Shape;8098;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099" name="Google Shape;8099;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0" name="Google Shape;8100;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1" name="Google Shape;8101;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2" name="Google Shape;8102;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3" name="Google Shape;8103;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4" name="Google Shape;8104;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5" name="Google Shape;8105;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6" name="Google Shape;8106;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107" name="Google Shape;8107;p241"/>
              <p:cNvGrpSpPr/>
              <p:nvPr/>
            </p:nvGrpSpPr>
            <p:grpSpPr>
              <a:xfrm>
                <a:off x="2159414" y="3983540"/>
                <a:ext cx="2606105" cy="49200"/>
                <a:chOff x="2159414" y="3486447"/>
                <a:chExt cx="2606105" cy="49200"/>
              </a:xfrm>
            </p:grpSpPr>
            <p:sp>
              <p:nvSpPr>
                <p:cNvPr id="8108" name="Google Shape;8108;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09" name="Google Shape;8109;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0" name="Google Shape;8110;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1" name="Google Shape;8111;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2" name="Google Shape;8112;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3" name="Google Shape;8113;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4" name="Google Shape;8114;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5" name="Google Shape;8115;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6" name="Google Shape;8116;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7" name="Google Shape;8117;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8" name="Google Shape;8118;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19" name="Google Shape;8119;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20" name="Google Shape;8120;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21" name="Google Shape;8121;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22" name="Google Shape;8122;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23" name="Google Shape;8123;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124" name="Google Shape;8124;p241"/>
              <p:cNvGrpSpPr/>
              <p:nvPr/>
            </p:nvGrpSpPr>
            <p:grpSpPr>
              <a:xfrm>
                <a:off x="2159414" y="4157747"/>
                <a:ext cx="2606105" cy="49200"/>
                <a:chOff x="2159414" y="3486447"/>
                <a:chExt cx="2606105" cy="49200"/>
              </a:xfrm>
            </p:grpSpPr>
            <p:sp>
              <p:nvSpPr>
                <p:cNvPr id="8125" name="Google Shape;8125;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26" name="Google Shape;8126;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27" name="Google Shape;8127;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28" name="Google Shape;8128;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29" name="Google Shape;8129;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0" name="Google Shape;8130;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1" name="Google Shape;8131;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2" name="Google Shape;8132;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3" name="Google Shape;8133;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4" name="Google Shape;8134;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5" name="Google Shape;8135;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6" name="Google Shape;8136;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7" name="Google Shape;8137;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8" name="Google Shape;8138;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39" name="Google Shape;8139;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0" name="Google Shape;8140;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8141" name="Google Shape;8141;p241"/>
            <p:cNvGrpSpPr/>
            <p:nvPr/>
          </p:nvGrpSpPr>
          <p:grpSpPr>
            <a:xfrm>
              <a:off x="5927502" y="1318162"/>
              <a:ext cx="2377550" cy="653782"/>
              <a:chOff x="2159414" y="3486447"/>
              <a:chExt cx="2606105" cy="720500"/>
            </a:xfrm>
          </p:grpSpPr>
          <p:grpSp>
            <p:nvGrpSpPr>
              <p:cNvPr id="8142" name="Google Shape;8142;p241"/>
              <p:cNvGrpSpPr/>
              <p:nvPr/>
            </p:nvGrpSpPr>
            <p:grpSpPr>
              <a:xfrm>
                <a:off x="2159414" y="3486447"/>
                <a:ext cx="2606105" cy="49200"/>
                <a:chOff x="2159414" y="3486447"/>
                <a:chExt cx="2606105" cy="49200"/>
              </a:xfrm>
            </p:grpSpPr>
            <p:sp>
              <p:nvSpPr>
                <p:cNvPr id="8143" name="Google Shape;8143;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4" name="Google Shape;8144;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5" name="Google Shape;8145;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6" name="Google Shape;8146;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7" name="Google Shape;8147;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8" name="Google Shape;8148;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49" name="Google Shape;8149;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0" name="Google Shape;8150;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1" name="Google Shape;8151;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2" name="Google Shape;8152;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3" name="Google Shape;8153;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4" name="Google Shape;8154;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5" name="Google Shape;8155;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6" name="Google Shape;8156;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7" name="Google Shape;8157;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58" name="Google Shape;8158;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159" name="Google Shape;8159;p241"/>
              <p:cNvGrpSpPr/>
              <p:nvPr/>
            </p:nvGrpSpPr>
            <p:grpSpPr>
              <a:xfrm>
                <a:off x="2159414" y="3652838"/>
                <a:ext cx="2606105" cy="49200"/>
                <a:chOff x="2159414" y="3486447"/>
                <a:chExt cx="2606105" cy="49200"/>
              </a:xfrm>
            </p:grpSpPr>
            <p:sp>
              <p:nvSpPr>
                <p:cNvPr id="8160" name="Google Shape;8160;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1" name="Google Shape;8161;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2" name="Google Shape;8162;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3" name="Google Shape;8163;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4" name="Google Shape;8164;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5" name="Google Shape;8165;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6" name="Google Shape;8166;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7" name="Google Shape;8167;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8" name="Google Shape;8168;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69" name="Google Shape;8169;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0" name="Google Shape;8170;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1" name="Google Shape;8171;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2" name="Google Shape;8172;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3" name="Google Shape;8173;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4" name="Google Shape;8174;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5" name="Google Shape;8175;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176" name="Google Shape;8176;p241"/>
              <p:cNvGrpSpPr/>
              <p:nvPr/>
            </p:nvGrpSpPr>
            <p:grpSpPr>
              <a:xfrm>
                <a:off x="2159414" y="3819188"/>
                <a:ext cx="2606105" cy="49200"/>
                <a:chOff x="2159414" y="3486447"/>
                <a:chExt cx="2606105" cy="49200"/>
              </a:xfrm>
            </p:grpSpPr>
            <p:sp>
              <p:nvSpPr>
                <p:cNvPr id="8177" name="Google Shape;8177;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8" name="Google Shape;8178;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79" name="Google Shape;8179;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0" name="Google Shape;8180;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1" name="Google Shape;8181;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2" name="Google Shape;8182;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3" name="Google Shape;8183;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4" name="Google Shape;8184;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5" name="Google Shape;8185;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6" name="Google Shape;8186;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7" name="Google Shape;8187;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8" name="Google Shape;8188;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89" name="Google Shape;8189;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0" name="Google Shape;8190;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1" name="Google Shape;8191;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2" name="Google Shape;8192;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193" name="Google Shape;8193;p241"/>
              <p:cNvGrpSpPr/>
              <p:nvPr/>
            </p:nvGrpSpPr>
            <p:grpSpPr>
              <a:xfrm>
                <a:off x="2159414" y="3983540"/>
                <a:ext cx="2606105" cy="49200"/>
                <a:chOff x="2159414" y="3486447"/>
                <a:chExt cx="2606105" cy="49200"/>
              </a:xfrm>
            </p:grpSpPr>
            <p:sp>
              <p:nvSpPr>
                <p:cNvPr id="8194" name="Google Shape;8194;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5" name="Google Shape;8195;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6" name="Google Shape;8196;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7" name="Google Shape;8197;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8" name="Google Shape;8198;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199" name="Google Shape;8199;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0" name="Google Shape;8200;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1" name="Google Shape;8201;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2" name="Google Shape;8202;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3" name="Google Shape;8203;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4" name="Google Shape;8204;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5" name="Google Shape;8205;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6" name="Google Shape;8206;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7" name="Google Shape;8207;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8" name="Google Shape;8208;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09" name="Google Shape;8209;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210" name="Google Shape;8210;p241"/>
              <p:cNvGrpSpPr/>
              <p:nvPr/>
            </p:nvGrpSpPr>
            <p:grpSpPr>
              <a:xfrm>
                <a:off x="2159414" y="4157747"/>
                <a:ext cx="2606105" cy="49200"/>
                <a:chOff x="2159414" y="3486447"/>
                <a:chExt cx="2606105" cy="49200"/>
              </a:xfrm>
            </p:grpSpPr>
            <p:sp>
              <p:nvSpPr>
                <p:cNvPr id="8211" name="Google Shape;8211;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2" name="Google Shape;8212;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3" name="Google Shape;8213;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4" name="Google Shape;8214;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5" name="Google Shape;8215;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6" name="Google Shape;8216;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7" name="Google Shape;8217;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8" name="Google Shape;8218;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19" name="Google Shape;8219;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0" name="Google Shape;8220;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1" name="Google Shape;8221;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2" name="Google Shape;8222;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3" name="Google Shape;8223;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4" name="Google Shape;8224;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5" name="Google Shape;8225;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6" name="Google Shape;8226;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grpSp>
          <p:nvGrpSpPr>
            <p:cNvPr id="8227" name="Google Shape;8227;p241"/>
            <p:cNvGrpSpPr/>
            <p:nvPr/>
          </p:nvGrpSpPr>
          <p:grpSpPr>
            <a:xfrm>
              <a:off x="5927502" y="2084662"/>
              <a:ext cx="2377550" cy="44644"/>
              <a:chOff x="2159414" y="3486447"/>
              <a:chExt cx="2606105" cy="49200"/>
            </a:xfrm>
          </p:grpSpPr>
          <p:sp>
            <p:nvSpPr>
              <p:cNvPr id="8228" name="Google Shape;8228;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29" name="Google Shape;8229;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0" name="Google Shape;8230;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1" name="Google Shape;8231;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2" name="Google Shape;8232;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3" name="Google Shape;8233;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4" name="Google Shape;8234;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5" name="Google Shape;8235;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6" name="Google Shape;8236;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7" name="Google Shape;8237;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8" name="Google Shape;8238;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39" name="Google Shape;8239;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0" name="Google Shape;8240;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1" name="Google Shape;8241;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2" name="Google Shape;8242;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3" name="Google Shape;8243;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244" name="Google Shape;8244;p241"/>
            <p:cNvGrpSpPr/>
            <p:nvPr/>
          </p:nvGrpSpPr>
          <p:grpSpPr>
            <a:xfrm>
              <a:off x="5927502" y="2235645"/>
              <a:ext cx="2377550" cy="44644"/>
              <a:chOff x="2159414" y="3486447"/>
              <a:chExt cx="2606105" cy="49200"/>
            </a:xfrm>
          </p:grpSpPr>
          <p:sp>
            <p:nvSpPr>
              <p:cNvPr id="8245" name="Google Shape;8245;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6" name="Google Shape;8246;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7" name="Google Shape;8247;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8" name="Google Shape;8248;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49" name="Google Shape;8249;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0" name="Google Shape;8250;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1" name="Google Shape;8251;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2" name="Google Shape;8252;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3" name="Google Shape;8253;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4" name="Google Shape;8254;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5" name="Google Shape;8255;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6" name="Google Shape;8256;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7" name="Google Shape;8257;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8" name="Google Shape;8258;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59" name="Google Shape;8259;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0" name="Google Shape;8260;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261" name="Google Shape;8261;p241"/>
            <p:cNvGrpSpPr/>
            <p:nvPr/>
          </p:nvGrpSpPr>
          <p:grpSpPr>
            <a:xfrm>
              <a:off x="5927502" y="2386591"/>
              <a:ext cx="2377550" cy="44644"/>
              <a:chOff x="2159414" y="3486447"/>
              <a:chExt cx="2606105" cy="49200"/>
            </a:xfrm>
          </p:grpSpPr>
          <p:sp>
            <p:nvSpPr>
              <p:cNvPr id="8262" name="Google Shape;8262;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3" name="Google Shape;8263;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4" name="Google Shape;8264;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5" name="Google Shape;8265;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6" name="Google Shape;8266;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7" name="Google Shape;8267;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8" name="Google Shape;8268;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69" name="Google Shape;8269;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0" name="Google Shape;8270;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1" name="Google Shape;8271;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2" name="Google Shape;8272;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3" name="Google Shape;8273;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4" name="Google Shape;8274;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5" name="Google Shape;8275;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6" name="Google Shape;8276;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77" name="Google Shape;8277;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278" name="Google Shape;8278;p241"/>
            <p:cNvGrpSpPr/>
            <p:nvPr/>
          </p:nvGrpSpPr>
          <p:grpSpPr>
            <a:xfrm>
              <a:off x="5927502" y="2535724"/>
              <a:ext cx="2377550" cy="44644"/>
              <a:chOff x="2159414" y="3486447"/>
              <a:chExt cx="2606105" cy="49200"/>
            </a:xfrm>
          </p:grpSpPr>
          <p:sp>
            <p:nvSpPr>
              <p:cNvPr id="8279" name="Google Shape;8279;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0" name="Google Shape;8280;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1" name="Google Shape;8281;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2" name="Google Shape;8282;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3" name="Google Shape;8283;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4" name="Google Shape;8284;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5" name="Google Shape;8285;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6" name="Google Shape;8286;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7" name="Google Shape;8287;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8" name="Google Shape;8288;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89" name="Google Shape;8289;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0" name="Google Shape;8290;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1" name="Google Shape;8291;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2" name="Google Shape;8292;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3" name="Google Shape;8293;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4" name="Google Shape;8294;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295" name="Google Shape;8295;p241"/>
            <p:cNvGrpSpPr/>
            <p:nvPr/>
          </p:nvGrpSpPr>
          <p:grpSpPr>
            <a:xfrm>
              <a:off x="5927502" y="2693800"/>
              <a:ext cx="2377550" cy="44644"/>
              <a:chOff x="2159414" y="3486447"/>
              <a:chExt cx="2606105" cy="49200"/>
            </a:xfrm>
          </p:grpSpPr>
          <p:sp>
            <p:nvSpPr>
              <p:cNvPr id="8296" name="Google Shape;8296;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7" name="Google Shape;8297;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8" name="Google Shape;8298;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299" name="Google Shape;8299;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0" name="Google Shape;8300;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1" name="Google Shape;8301;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2" name="Google Shape;8302;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3" name="Google Shape;8303;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4" name="Google Shape;8304;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5" name="Google Shape;8305;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6" name="Google Shape;8306;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7" name="Google Shape;8307;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8" name="Google Shape;8308;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09" name="Google Shape;8309;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0" name="Google Shape;8310;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1" name="Google Shape;8311;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nvGrpSpPr>
            <p:cNvPr id="8312" name="Google Shape;8312;p241"/>
            <p:cNvGrpSpPr/>
            <p:nvPr/>
          </p:nvGrpSpPr>
          <p:grpSpPr>
            <a:xfrm>
              <a:off x="5927502" y="2851875"/>
              <a:ext cx="2377550" cy="44644"/>
              <a:chOff x="2159414" y="3486447"/>
              <a:chExt cx="2606105" cy="49200"/>
            </a:xfrm>
          </p:grpSpPr>
          <p:sp>
            <p:nvSpPr>
              <p:cNvPr id="8313" name="Google Shape;8313;p241"/>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4" name="Google Shape;8314;p241"/>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5" name="Google Shape;8315;p241"/>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6" name="Google Shape;8316;p241"/>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7" name="Google Shape;8317;p241"/>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8" name="Google Shape;8318;p241"/>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19" name="Google Shape;8319;p241"/>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0" name="Google Shape;8320;p241"/>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1" name="Google Shape;8321;p241"/>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2" name="Google Shape;8322;p241"/>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3" name="Google Shape;8323;p241"/>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4" name="Google Shape;8324;p241"/>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5" name="Google Shape;8325;p241"/>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6" name="Google Shape;8326;p241"/>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7" name="Google Shape;8327;p241"/>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28" name="Google Shape;8328;p241"/>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grpSp>
      <p:sp>
        <p:nvSpPr>
          <p:cNvPr id="8329" name="Google Shape;8329;p241"/>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330" name="Google Shape;8330;p241"/>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8331" name="Google Shape;8331;p241"/>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292100" algn="l">
              <a:lnSpc>
                <a:spcPct val="115000"/>
              </a:lnSpc>
              <a:spcBef>
                <a:spcPts val="0"/>
              </a:spcBef>
              <a:spcAft>
                <a:spcPts val="0"/>
              </a:spcAft>
              <a:buSzPts val="1000"/>
              <a:buChar char="○"/>
              <a:defRPr sz="1333"/>
            </a:lvl2pPr>
            <a:lvl3pPr marL="1371600" lvl="2" indent="-292100" algn="l">
              <a:lnSpc>
                <a:spcPct val="115000"/>
              </a:lnSpc>
              <a:spcBef>
                <a:spcPts val="0"/>
              </a:spcBef>
              <a:spcAft>
                <a:spcPts val="0"/>
              </a:spcAft>
              <a:buSzPts val="1000"/>
              <a:buChar char="■"/>
              <a:defRPr sz="1333"/>
            </a:lvl3pPr>
            <a:lvl4pPr marL="1828800" lvl="3" indent="-292100" algn="l">
              <a:lnSpc>
                <a:spcPct val="115000"/>
              </a:lnSpc>
              <a:spcBef>
                <a:spcPts val="0"/>
              </a:spcBef>
              <a:spcAft>
                <a:spcPts val="0"/>
              </a:spcAft>
              <a:buSzPts val="1000"/>
              <a:buChar char="●"/>
              <a:defRPr sz="1333"/>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1067"/>
            </a:lvl6pPr>
            <a:lvl7pPr marL="3200400" lvl="6" indent="-279400" algn="l">
              <a:lnSpc>
                <a:spcPct val="115000"/>
              </a:lnSpc>
              <a:spcBef>
                <a:spcPts val="0"/>
              </a:spcBef>
              <a:spcAft>
                <a:spcPts val="0"/>
              </a:spcAft>
              <a:buSzPts val="800"/>
              <a:buChar char="●"/>
              <a:defRPr sz="1067"/>
            </a:lvl7pPr>
            <a:lvl8pPr marL="3657600" lvl="7" indent="-279400" algn="l">
              <a:lnSpc>
                <a:spcPct val="115000"/>
              </a:lnSpc>
              <a:spcBef>
                <a:spcPts val="0"/>
              </a:spcBef>
              <a:spcAft>
                <a:spcPts val="0"/>
              </a:spcAft>
              <a:buSzPts val="800"/>
              <a:buChar char="○"/>
              <a:defRPr sz="1067"/>
            </a:lvl8pPr>
            <a:lvl9pPr marL="4114800" lvl="8" indent="-279400" algn="l">
              <a:lnSpc>
                <a:spcPct val="115000"/>
              </a:lnSpc>
              <a:spcBef>
                <a:spcPts val="0"/>
              </a:spcBef>
              <a:spcAft>
                <a:spcPts val="0"/>
              </a:spcAft>
              <a:buSzPts val="800"/>
              <a:buChar char="■"/>
              <a:defRPr sz="1067"/>
            </a:lvl9pPr>
          </a:lstStyle>
          <a:p>
            <a:endParaRPr/>
          </a:p>
        </p:txBody>
      </p:sp>
      <p:sp>
        <p:nvSpPr>
          <p:cNvPr id="8332" name="Google Shape;8332;p241"/>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333" name="Google Shape;8333;p241"/>
          <p:cNvGrpSpPr/>
          <p:nvPr/>
        </p:nvGrpSpPr>
        <p:grpSpPr>
          <a:xfrm>
            <a:off x="10721565" y="6371462"/>
            <a:ext cx="797703" cy="227212"/>
            <a:chOff x="238125" y="1822850"/>
            <a:chExt cx="7080200" cy="2016675"/>
          </a:xfrm>
        </p:grpSpPr>
        <p:sp>
          <p:nvSpPr>
            <p:cNvPr id="8334" name="Google Shape;8334;p24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5" name="Google Shape;8335;p24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6" name="Google Shape;8336;p24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7" name="Google Shape;8337;p24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8" name="Google Shape;8338;p24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39" name="Google Shape;8339;p24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0" name="Google Shape;8340;p24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8341" name="Google Shape;8341;p241"/>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8342"/>
        <p:cNvGrpSpPr/>
        <p:nvPr/>
      </p:nvGrpSpPr>
      <p:grpSpPr>
        <a:xfrm>
          <a:off x="0" y="0"/>
          <a:ext cx="0" cy="0"/>
          <a:chOff x="0" y="0"/>
          <a:chExt cx="0" cy="0"/>
        </a:xfrm>
      </p:grpSpPr>
      <p:sp>
        <p:nvSpPr>
          <p:cNvPr id="8343" name="Google Shape;8343;p253"/>
          <p:cNvSpPr/>
          <p:nvPr/>
        </p:nvSpPr>
        <p:spPr>
          <a:xfrm>
            <a:off x="7620192" y="-33"/>
            <a:ext cx="2286400" cy="2286400"/>
          </a:xfrm>
          <a:prstGeom prst="rect">
            <a:avLst/>
          </a:prstGeom>
          <a:solidFill>
            <a:schemeClr val="accent3"/>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8344" name="Google Shape;8344;p253"/>
          <p:cNvPicPr preferRelativeResize="0"/>
          <p:nvPr/>
        </p:nvPicPr>
        <p:blipFill rotWithShape="1">
          <a:blip r:embed="rId2">
            <a:alphaModFix/>
          </a:blip>
          <a:srcRect t="18090" r="4251" b="18089"/>
          <a:stretch/>
        </p:blipFill>
        <p:spPr>
          <a:xfrm>
            <a:off x="7620163" y="11"/>
            <a:ext cx="2286400" cy="2286400"/>
          </a:xfrm>
          <a:prstGeom prst="ellipse">
            <a:avLst/>
          </a:prstGeom>
          <a:noFill/>
          <a:ln>
            <a:noFill/>
          </a:ln>
        </p:spPr>
      </p:pic>
      <p:sp>
        <p:nvSpPr>
          <p:cNvPr id="8345" name="Google Shape;8345;p253"/>
          <p:cNvSpPr txBox="1">
            <a:spLocks noGrp="1"/>
          </p:cNvSpPr>
          <p:nvPr>
            <p:ph type="ctrTitle"/>
          </p:nvPr>
        </p:nvSpPr>
        <p:spPr>
          <a:xfrm>
            <a:off x="415600" y="2028935"/>
            <a:ext cx="6300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a:endParaRPr/>
          </a:p>
        </p:txBody>
      </p:sp>
      <p:sp>
        <p:nvSpPr>
          <p:cNvPr id="8346" name="Google Shape;8346;p253"/>
          <p:cNvSpPr txBox="1">
            <a:spLocks noGrp="1"/>
          </p:cNvSpPr>
          <p:nvPr>
            <p:ph type="subTitle" idx="1"/>
          </p:nvPr>
        </p:nvSpPr>
        <p:spPr>
          <a:xfrm>
            <a:off x="415600" y="4042801"/>
            <a:ext cx="6300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a:endParaRPr/>
          </a:p>
        </p:txBody>
      </p:sp>
      <p:sp>
        <p:nvSpPr>
          <p:cNvPr id="8347" name="Google Shape;8347;p253"/>
          <p:cNvSpPr/>
          <p:nvPr/>
        </p:nvSpPr>
        <p:spPr>
          <a:xfrm>
            <a:off x="7620263" y="4571741"/>
            <a:ext cx="4572400" cy="2286400"/>
          </a:xfrm>
          <a:prstGeom prst="rect">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48" name="Google Shape;8348;p253"/>
          <p:cNvSpPr/>
          <p:nvPr/>
        </p:nvSpPr>
        <p:spPr>
          <a:xfrm>
            <a:off x="9906289" y="-33"/>
            <a:ext cx="2286400" cy="22864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8349" name="Google Shape;8349;p253"/>
          <p:cNvPicPr preferRelativeResize="0"/>
          <p:nvPr/>
        </p:nvPicPr>
        <p:blipFill rotWithShape="1">
          <a:blip r:embed="rId3">
            <a:alphaModFix/>
          </a:blip>
          <a:srcRect l="33473" t="11983" r="24193" b="24544"/>
          <a:stretch/>
        </p:blipFill>
        <p:spPr>
          <a:xfrm>
            <a:off x="9906281" y="2285596"/>
            <a:ext cx="2286019" cy="2286224"/>
          </a:xfrm>
          <a:prstGeom prst="rect">
            <a:avLst/>
          </a:prstGeom>
          <a:noFill/>
          <a:ln>
            <a:noFill/>
          </a:ln>
        </p:spPr>
      </p:pic>
      <p:pic>
        <p:nvPicPr>
          <p:cNvPr id="8350" name="Google Shape;8350;p253"/>
          <p:cNvPicPr preferRelativeResize="0"/>
          <p:nvPr/>
        </p:nvPicPr>
        <p:blipFill rotWithShape="1">
          <a:blip r:embed="rId4">
            <a:alphaModFix/>
          </a:blip>
          <a:srcRect/>
          <a:stretch/>
        </p:blipFill>
        <p:spPr>
          <a:xfrm>
            <a:off x="7619422" y="4373046"/>
            <a:ext cx="4572433" cy="2484921"/>
          </a:xfrm>
          <a:prstGeom prst="rect">
            <a:avLst/>
          </a:prstGeom>
          <a:noFill/>
          <a:ln>
            <a:noFill/>
          </a:ln>
        </p:spPr>
      </p:pic>
      <p:grpSp>
        <p:nvGrpSpPr>
          <p:cNvPr id="8351" name="Google Shape;8351;p253"/>
          <p:cNvGrpSpPr/>
          <p:nvPr/>
        </p:nvGrpSpPr>
        <p:grpSpPr>
          <a:xfrm>
            <a:off x="7619449" y="2286631"/>
            <a:ext cx="2286329" cy="2285291"/>
            <a:chOff x="1189450" y="238125"/>
            <a:chExt cx="5177375" cy="5175025"/>
          </a:xfrm>
        </p:grpSpPr>
        <p:sp>
          <p:nvSpPr>
            <p:cNvPr id="8352" name="Google Shape;8352;p25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3" name="Google Shape;8353;p25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4" name="Google Shape;8354;p25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5" name="Google Shape;8355;p25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6" name="Google Shape;8356;p25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7" name="Google Shape;8357;p25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8" name="Google Shape;8358;p25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59" name="Google Shape;8359;p25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0" name="Google Shape;8360;p25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1" name="Google Shape;8361;p25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2" name="Google Shape;8362;p25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3" name="Google Shape;8363;p25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4" name="Google Shape;8364;p25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5" name="Google Shape;8365;p25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6" name="Google Shape;8366;p25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7" name="Google Shape;8367;p25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8" name="Google Shape;8368;p25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69" name="Google Shape;8369;p25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0" name="Google Shape;8370;p25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1" name="Google Shape;8371;p25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2" name="Google Shape;8372;p25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3" name="Google Shape;8373;p25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4" name="Google Shape;8374;p25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5" name="Google Shape;8375;p25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6" name="Google Shape;8376;p25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7" name="Google Shape;8377;p25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8" name="Google Shape;8378;p25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79" name="Google Shape;8379;p25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0" name="Google Shape;8380;p25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1" name="Google Shape;8381;p25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2" name="Google Shape;8382;p25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3" name="Google Shape;8383;p25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4" name="Google Shape;8384;p25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5" name="Google Shape;8385;p25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6" name="Google Shape;8386;p25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7" name="Google Shape;8387;p25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8" name="Google Shape;8388;p25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89" name="Google Shape;8389;p25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0" name="Google Shape;8390;p25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1" name="Google Shape;8391;p25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2" name="Google Shape;8392;p25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3" name="Google Shape;8393;p25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4" name="Google Shape;8394;p25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5" name="Google Shape;8395;p25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6" name="Google Shape;8396;p25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7" name="Google Shape;8397;p25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8" name="Google Shape;8398;p25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399" name="Google Shape;8399;p25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0" name="Google Shape;8400;p25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1" name="Google Shape;8401;p25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2" name="Google Shape;8402;p25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3" name="Google Shape;8403;p25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4" name="Google Shape;8404;p25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5" name="Google Shape;8405;p25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6" name="Google Shape;8406;p25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7" name="Google Shape;8407;p25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8" name="Google Shape;8408;p25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09" name="Google Shape;8409;p25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0" name="Google Shape;8410;p25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1" name="Google Shape;8411;p25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2" name="Google Shape;8412;p25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3" name="Google Shape;8413;p25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4" name="Google Shape;8414;p25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5" name="Google Shape;8415;p25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6" name="Google Shape;8416;p25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7" name="Google Shape;8417;p25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8" name="Google Shape;8418;p25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19" name="Google Shape;8419;p25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0" name="Google Shape;8420;p25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1" name="Google Shape;8421;p25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2" name="Google Shape;8422;p25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3" name="Google Shape;8423;p25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4" name="Google Shape;8424;p25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5" name="Google Shape;8425;p25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6" name="Google Shape;8426;p25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7" name="Google Shape;8427;p25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8" name="Google Shape;8428;p25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29" name="Google Shape;8429;p25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0" name="Google Shape;8430;p25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1" name="Google Shape;8431;p25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2" name="Google Shape;8432;p25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3" name="Google Shape;8433;p25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4" name="Google Shape;8434;p25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5" name="Google Shape;8435;p25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6" name="Google Shape;8436;p25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7" name="Google Shape;8437;p25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8" name="Google Shape;8438;p25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39" name="Google Shape;8439;p25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0" name="Google Shape;8440;p25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1" name="Google Shape;8441;p25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2" name="Google Shape;8442;p25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3" name="Google Shape;8443;p25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4" name="Google Shape;8444;p25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5" name="Google Shape;8445;p25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6" name="Google Shape;8446;p25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7" name="Google Shape;8447;p25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8" name="Google Shape;8448;p25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49" name="Google Shape;8449;p25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0" name="Google Shape;8450;p25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1" name="Google Shape;8451;p25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2" name="Google Shape;8452;p25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3" name="Google Shape;8453;p25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4" name="Google Shape;8454;p25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5" name="Google Shape;8455;p25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6" name="Google Shape;8456;p25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7" name="Google Shape;8457;p25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8" name="Google Shape;8458;p25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59" name="Google Shape;8459;p25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0" name="Google Shape;8460;p25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1" name="Google Shape;8461;p25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2" name="Google Shape;8462;p25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3" name="Google Shape;8463;p25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4" name="Google Shape;8464;p25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5" name="Google Shape;8465;p25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6" name="Google Shape;8466;p25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7" name="Google Shape;8467;p25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8" name="Google Shape;8468;p25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69" name="Google Shape;8469;p25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0" name="Google Shape;8470;p25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1" name="Google Shape;8471;p25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2" name="Google Shape;8472;p25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3" name="Google Shape;8473;p25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4" name="Google Shape;8474;p25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5" name="Google Shape;8475;p25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6" name="Google Shape;8476;p25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7" name="Google Shape;8477;p25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8" name="Google Shape;8478;p25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79" name="Google Shape;8479;p25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0" name="Google Shape;8480;p25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1" name="Google Shape;8481;p25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2" name="Google Shape;8482;p25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3" name="Google Shape;8483;p25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4" name="Google Shape;8484;p25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5" name="Google Shape;8485;p25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6" name="Google Shape;8486;p25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7" name="Google Shape;8487;p25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8" name="Google Shape;8488;p25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89" name="Google Shape;8489;p25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0" name="Google Shape;8490;p25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1" name="Google Shape;8491;p25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2" name="Google Shape;8492;p25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3" name="Google Shape;8493;p25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4" name="Google Shape;8494;p25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5" name="Google Shape;8495;p25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6" name="Google Shape;8496;p25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7" name="Google Shape;8497;p25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8" name="Google Shape;8498;p25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499" name="Google Shape;8499;p25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0" name="Google Shape;8500;p25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1" name="Google Shape;8501;p25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2" name="Google Shape;8502;p25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3" name="Google Shape;8503;p25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4" name="Google Shape;8504;p25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5" name="Google Shape;8505;p25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6" name="Google Shape;8506;p25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7" name="Google Shape;8507;p25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8" name="Google Shape;8508;p25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09" name="Google Shape;8509;p25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0" name="Google Shape;8510;p25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1" name="Google Shape;8511;p25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2" name="Google Shape;8512;p25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3" name="Google Shape;8513;p25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4" name="Google Shape;8514;p25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5" name="Google Shape;8515;p25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6" name="Google Shape;8516;p25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7" name="Google Shape;8517;p25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8" name="Google Shape;8518;p25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19" name="Google Shape;8519;p25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0" name="Google Shape;8520;p25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1" name="Google Shape;8521;p25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2" name="Google Shape;8522;p25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3" name="Google Shape;8523;p25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4" name="Google Shape;8524;p25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5" name="Google Shape;8525;p25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6" name="Google Shape;8526;p25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7" name="Google Shape;8527;p25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8" name="Google Shape;8528;p25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29" name="Google Shape;8529;p25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0" name="Google Shape;8530;p25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1" name="Google Shape;8531;p25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2" name="Google Shape;8532;p25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3" name="Google Shape;8533;p25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4" name="Google Shape;8534;p25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5" name="Google Shape;8535;p25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6" name="Google Shape;8536;p25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7" name="Google Shape;8537;p25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8" name="Google Shape;8538;p25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39" name="Google Shape;8539;p25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0" name="Google Shape;8540;p25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1" name="Google Shape;8541;p25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2" name="Google Shape;8542;p25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3" name="Google Shape;8543;p25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4" name="Google Shape;8544;p25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5" name="Google Shape;8545;p25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6" name="Google Shape;8546;p25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7" name="Google Shape;8547;p25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8" name="Google Shape;8548;p25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49" name="Google Shape;8549;p25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0" name="Google Shape;8550;p25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1" name="Google Shape;8551;p25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2" name="Google Shape;8552;p25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3" name="Google Shape;8553;p25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4" name="Google Shape;8554;p25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5" name="Google Shape;8555;p25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6" name="Google Shape;8556;p25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7" name="Google Shape;8557;p25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8" name="Google Shape;8558;p25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59" name="Google Shape;8559;p25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0" name="Google Shape;8560;p25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1" name="Google Shape;8561;p25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2" name="Google Shape;8562;p25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3" name="Google Shape;8563;p25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4" name="Google Shape;8564;p25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5" name="Google Shape;8565;p25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6" name="Google Shape;8566;p25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7" name="Google Shape;8567;p25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8" name="Google Shape;8568;p25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69" name="Google Shape;8569;p25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0" name="Google Shape;8570;p25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1" name="Google Shape;8571;p25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2" name="Google Shape;8572;p25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3" name="Google Shape;8573;p25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4" name="Google Shape;8574;p25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5" name="Google Shape;8575;p25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6" name="Google Shape;8576;p25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7" name="Google Shape;8577;p25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8" name="Google Shape;8578;p25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79" name="Google Shape;8579;p25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0" name="Google Shape;8580;p25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1" name="Google Shape;8581;p25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2" name="Google Shape;8582;p25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3" name="Google Shape;8583;p25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4" name="Google Shape;8584;p25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5" name="Google Shape;8585;p25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6" name="Google Shape;8586;p25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7" name="Google Shape;8587;p25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8" name="Google Shape;8588;p25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89" name="Google Shape;8589;p25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0" name="Google Shape;8590;p25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1" name="Google Shape;8591;p25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2" name="Google Shape;8592;p25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3" name="Google Shape;8593;p25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4" name="Google Shape;8594;p25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5" name="Google Shape;8595;p25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6" name="Google Shape;8596;p25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7" name="Google Shape;8597;p25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8" name="Google Shape;8598;p25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599" name="Google Shape;8599;p25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0" name="Google Shape;8600;p25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1" name="Google Shape;8601;p25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2" name="Google Shape;8602;p25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3" name="Google Shape;8603;p25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4" name="Google Shape;8604;p25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5" name="Google Shape;8605;p25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6" name="Google Shape;8606;p25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7" name="Google Shape;8607;p25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8" name="Google Shape;8608;p25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09" name="Google Shape;8609;p25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0" name="Google Shape;8610;p25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1" name="Google Shape;8611;p25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2" name="Google Shape;8612;p25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3" name="Google Shape;8613;p25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4" name="Google Shape;8614;p25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5" name="Google Shape;8615;p25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6" name="Google Shape;8616;p25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7" name="Google Shape;8617;p25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8" name="Google Shape;8618;p25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19" name="Google Shape;8619;p25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0" name="Google Shape;8620;p25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1" name="Google Shape;8621;p25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2" name="Google Shape;8622;p25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3" name="Google Shape;8623;p25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4" name="Google Shape;8624;p25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5" name="Google Shape;8625;p25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6" name="Google Shape;8626;p25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7" name="Google Shape;8627;p25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8" name="Google Shape;8628;p25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29" name="Google Shape;8629;p25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0" name="Google Shape;8630;p25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1" name="Google Shape;8631;p25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2" name="Google Shape;8632;p25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3" name="Google Shape;8633;p25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4" name="Google Shape;8634;p25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5" name="Google Shape;8635;p25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6" name="Google Shape;8636;p25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7" name="Google Shape;8637;p25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8" name="Google Shape;8638;p25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39" name="Google Shape;8639;p25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0" name="Google Shape;8640;p25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1" name="Google Shape;8641;p25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2" name="Google Shape;8642;p25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3" name="Google Shape;8643;p25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4" name="Google Shape;8644;p25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5" name="Google Shape;8645;p25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6" name="Google Shape;8646;p25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7" name="Google Shape;8647;p25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8" name="Google Shape;8648;p25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49" name="Google Shape;8649;p25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0" name="Google Shape;8650;p25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1" name="Google Shape;8651;p25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2" name="Google Shape;8652;p25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3" name="Google Shape;8653;p25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4" name="Google Shape;8654;p25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5" name="Google Shape;8655;p25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6" name="Google Shape;8656;p25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7" name="Google Shape;8657;p25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8" name="Google Shape;8658;p25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59" name="Google Shape;8659;p25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0" name="Google Shape;8660;p25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1" name="Google Shape;8661;p25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2" name="Google Shape;8662;p25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3" name="Google Shape;8663;p25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4" name="Google Shape;8664;p25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5" name="Google Shape;8665;p25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6" name="Google Shape;8666;p25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7" name="Google Shape;8667;p25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8" name="Google Shape;8668;p25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69" name="Google Shape;8669;p25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0" name="Google Shape;8670;p25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1" name="Google Shape;8671;p25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2" name="Google Shape;8672;p25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3" name="Google Shape;8673;p25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4" name="Google Shape;8674;p25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5" name="Google Shape;8675;p25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6" name="Google Shape;8676;p25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7" name="Google Shape;8677;p25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8" name="Google Shape;8678;p25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79" name="Google Shape;8679;p25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0" name="Google Shape;8680;p25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1" name="Google Shape;8681;p25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2" name="Google Shape;8682;p25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3" name="Google Shape;8683;p25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4" name="Google Shape;8684;p25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5" name="Google Shape;8685;p25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6" name="Google Shape;8686;p25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7" name="Google Shape;8687;p25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8" name="Google Shape;8688;p25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89" name="Google Shape;8689;p25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0" name="Google Shape;8690;p25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1" name="Google Shape;8691;p25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2" name="Google Shape;8692;p25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3" name="Google Shape;8693;p25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4" name="Google Shape;8694;p25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5" name="Google Shape;8695;p25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6" name="Google Shape;8696;p25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7" name="Google Shape;8697;p25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8" name="Google Shape;8698;p25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699" name="Google Shape;8699;p25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0" name="Google Shape;8700;p25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1" name="Google Shape;8701;p25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2" name="Google Shape;8702;p25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3" name="Google Shape;8703;p25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4" name="Google Shape;8704;p25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5" name="Google Shape;8705;p25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6" name="Google Shape;8706;p25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7" name="Google Shape;8707;p25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8" name="Google Shape;8708;p25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09" name="Google Shape;8709;p25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0" name="Google Shape;8710;p25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1" name="Google Shape;8711;p25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2" name="Google Shape;8712;p25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3" name="Google Shape;8713;p25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4" name="Google Shape;8714;p25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5" name="Google Shape;8715;p25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6" name="Google Shape;8716;p25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7" name="Google Shape;8717;p25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8" name="Google Shape;8718;p25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19" name="Google Shape;8719;p25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0" name="Google Shape;8720;p25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1" name="Google Shape;8721;p25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2" name="Google Shape;8722;p25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3" name="Google Shape;8723;p25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4" name="Google Shape;8724;p25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5" name="Google Shape;8725;p25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6" name="Google Shape;8726;p25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7" name="Google Shape;8727;p25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8" name="Google Shape;8728;p25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29" name="Google Shape;8729;p25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0" name="Google Shape;8730;p25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1" name="Google Shape;8731;p25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2" name="Google Shape;8732;p25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3" name="Google Shape;8733;p25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4" name="Google Shape;8734;p25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5" name="Google Shape;8735;p25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6" name="Google Shape;8736;p25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7" name="Google Shape;8737;p25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8" name="Google Shape;8738;p25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39" name="Google Shape;8739;p25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0" name="Google Shape;8740;p25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1" name="Google Shape;8741;p25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2" name="Google Shape;8742;p25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3" name="Google Shape;8743;p25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4" name="Google Shape;8744;p25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5" name="Google Shape;8745;p25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6" name="Google Shape;8746;p25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7" name="Google Shape;8747;p25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8" name="Google Shape;8748;p25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49" name="Google Shape;8749;p25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0" name="Google Shape;8750;p25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1" name="Google Shape;8751;p25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2" name="Google Shape;8752;p25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3" name="Google Shape;8753;p25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4" name="Google Shape;8754;p25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5" name="Google Shape;8755;p25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6" name="Google Shape;8756;p25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7" name="Google Shape;8757;p25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8" name="Google Shape;8758;p25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59" name="Google Shape;8759;p25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0" name="Google Shape;8760;p25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1" name="Google Shape;8761;p25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2" name="Google Shape;8762;p25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3" name="Google Shape;8763;p25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4" name="Google Shape;8764;p25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5" name="Google Shape;8765;p25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6" name="Google Shape;8766;p25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7" name="Google Shape;8767;p25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8" name="Google Shape;8768;p25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69" name="Google Shape;8769;p25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0" name="Google Shape;8770;p25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1" name="Google Shape;8771;p25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2" name="Google Shape;8772;p25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3" name="Google Shape;8773;p25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4" name="Google Shape;8774;p25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5" name="Google Shape;8775;p25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6" name="Google Shape;8776;p25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7" name="Google Shape;8777;p25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8" name="Google Shape;8778;p25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79" name="Google Shape;8779;p25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0" name="Google Shape;8780;p25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1" name="Google Shape;8781;p25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2" name="Google Shape;8782;p25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3" name="Google Shape;8783;p25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4" name="Google Shape;8784;p25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5" name="Google Shape;8785;p25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6" name="Google Shape;8786;p25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7" name="Google Shape;8787;p25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8" name="Google Shape;8788;p25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89" name="Google Shape;8789;p25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0" name="Google Shape;8790;p25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1" name="Google Shape;8791;p25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2" name="Google Shape;8792;p25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3" name="Google Shape;8793;p25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4" name="Google Shape;8794;p25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5" name="Google Shape;8795;p25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6" name="Google Shape;8796;p25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7" name="Google Shape;8797;p25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8" name="Google Shape;8798;p25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799" name="Google Shape;8799;p25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0" name="Google Shape;8800;p25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1" name="Google Shape;8801;p25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2" name="Google Shape;8802;p25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3" name="Google Shape;8803;p25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4" name="Google Shape;8804;p25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5" name="Google Shape;8805;p25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6" name="Google Shape;8806;p25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7" name="Google Shape;8807;p25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8" name="Google Shape;8808;p25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09" name="Google Shape;8809;p25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0" name="Google Shape;8810;p25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1" name="Google Shape;8811;p25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2" name="Google Shape;8812;p25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3" name="Google Shape;8813;p25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4" name="Google Shape;8814;p25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5" name="Google Shape;8815;p25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6" name="Google Shape;8816;p25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7" name="Google Shape;8817;p25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8" name="Google Shape;8818;p25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19" name="Google Shape;8819;p25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0" name="Google Shape;8820;p25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1" name="Google Shape;8821;p25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2" name="Google Shape;8822;p25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3" name="Google Shape;8823;p25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4" name="Google Shape;8824;p25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5" name="Google Shape;8825;p25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6" name="Google Shape;8826;p25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7" name="Google Shape;8827;p25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8" name="Google Shape;8828;p25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29" name="Google Shape;8829;p25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0" name="Google Shape;8830;p25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1" name="Google Shape;8831;p25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2" name="Google Shape;8832;p25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3" name="Google Shape;8833;p25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4" name="Google Shape;8834;p25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5" name="Google Shape;8835;p25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6" name="Google Shape;8836;p25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7" name="Google Shape;8837;p25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8" name="Google Shape;8838;p25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39" name="Google Shape;8839;p25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0" name="Google Shape;8840;p25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1" name="Google Shape;8841;p25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2" name="Google Shape;8842;p25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3" name="Google Shape;8843;p25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4" name="Google Shape;8844;p25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5" name="Google Shape;8845;p25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6" name="Google Shape;8846;p25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7" name="Google Shape;8847;p25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8" name="Google Shape;8848;p25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49" name="Google Shape;8849;p25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0" name="Google Shape;8850;p25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1" name="Google Shape;8851;p25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2" name="Google Shape;8852;p25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3" name="Google Shape;8853;p25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4" name="Google Shape;8854;p25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5" name="Google Shape;8855;p25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6" name="Google Shape;8856;p25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7" name="Google Shape;8857;p25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8" name="Google Shape;8858;p25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59" name="Google Shape;8859;p25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0" name="Google Shape;8860;p25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1" name="Google Shape;8861;p25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2" name="Google Shape;8862;p25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3" name="Google Shape;8863;p25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4" name="Google Shape;8864;p25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5" name="Google Shape;8865;p25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6" name="Google Shape;8866;p25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7" name="Google Shape;8867;p25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8" name="Google Shape;8868;p25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69" name="Google Shape;8869;p25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0" name="Google Shape;8870;p25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1" name="Google Shape;8871;p25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2" name="Google Shape;8872;p25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3" name="Google Shape;8873;p25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4" name="Google Shape;8874;p25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5" name="Google Shape;8875;p25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6" name="Google Shape;8876;p25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7" name="Google Shape;8877;p25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8" name="Google Shape;8878;p25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79" name="Google Shape;8879;p25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0" name="Google Shape;8880;p25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1" name="Google Shape;8881;p25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2" name="Google Shape;8882;p25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3" name="Google Shape;8883;p25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4" name="Google Shape;8884;p25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5" name="Google Shape;8885;p25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6" name="Google Shape;8886;p25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7" name="Google Shape;8887;p25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8" name="Google Shape;8888;p25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89" name="Google Shape;8889;p25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0" name="Google Shape;8890;p25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1" name="Google Shape;8891;p25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2" name="Google Shape;8892;p25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3" name="Google Shape;8893;p25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4" name="Google Shape;8894;p25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5" name="Google Shape;8895;p25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6" name="Google Shape;8896;p25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7" name="Google Shape;8897;p25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8" name="Google Shape;8898;p25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899" name="Google Shape;8899;p25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0" name="Google Shape;8900;p25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1" name="Google Shape;8901;p25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2" name="Google Shape;8902;p25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3" name="Google Shape;8903;p25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4" name="Google Shape;8904;p25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5" name="Google Shape;8905;p25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6" name="Google Shape;8906;p25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7" name="Google Shape;8907;p25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8" name="Google Shape;8908;p25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09" name="Google Shape;8909;p25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0" name="Google Shape;8910;p25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1" name="Google Shape;8911;p25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2" name="Google Shape;8912;p25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3" name="Google Shape;8913;p25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4" name="Google Shape;8914;p25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5" name="Google Shape;8915;p25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6" name="Google Shape;8916;p25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7" name="Google Shape;8917;p25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8" name="Google Shape;8918;p25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19" name="Google Shape;8919;p25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pic>
        <p:nvPicPr>
          <p:cNvPr id="8920" name="Google Shape;8920;p253"/>
          <p:cNvPicPr preferRelativeResize="0"/>
          <p:nvPr/>
        </p:nvPicPr>
        <p:blipFill rotWithShape="1">
          <a:blip r:embed="rId5">
            <a:alphaModFix/>
          </a:blip>
          <a:srcRect/>
          <a:stretch/>
        </p:blipFill>
        <p:spPr>
          <a:xfrm>
            <a:off x="606673" y="535869"/>
            <a:ext cx="1211199" cy="345377"/>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921"/>
        <p:cNvGrpSpPr/>
        <p:nvPr/>
      </p:nvGrpSpPr>
      <p:grpSpPr>
        <a:xfrm>
          <a:off x="0" y="0"/>
          <a:ext cx="0" cy="0"/>
          <a:chOff x="0" y="0"/>
          <a:chExt cx="0" cy="0"/>
        </a:xfrm>
      </p:grpSpPr>
      <p:sp>
        <p:nvSpPr>
          <p:cNvPr id="8922" name="Google Shape;8922;p254"/>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923" name="Google Shape;8923;p25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924" name="Google Shape;8924;p254"/>
          <p:cNvGrpSpPr/>
          <p:nvPr/>
        </p:nvGrpSpPr>
        <p:grpSpPr>
          <a:xfrm>
            <a:off x="10721565" y="6371462"/>
            <a:ext cx="797703" cy="227212"/>
            <a:chOff x="238125" y="1822850"/>
            <a:chExt cx="7080200" cy="2016675"/>
          </a:xfrm>
        </p:grpSpPr>
        <p:sp>
          <p:nvSpPr>
            <p:cNvPr id="8925" name="Google Shape;8925;p2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6" name="Google Shape;8926;p2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7" name="Google Shape;8927;p2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8" name="Google Shape;8928;p2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29" name="Google Shape;8929;p2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0" name="Google Shape;8930;p2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31" name="Google Shape;8931;p2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8932" name="Google Shape;8932;p254"/>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8933"/>
        <p:cNvGrpSpPr/>
        <p:nvPr/>
      </p:nvGrpSpPr>
      <p:grpSpPr>
        <a:xfrm>
          <a:off x="0" y="0"/>
          <a:ext cx="0" cy="0"/>
          <a:chOff x="0" y="0"/>
          <a:chExt cx="0" cy="0"/>
        </a:xfrm>
      </p:grpSpPr>
      <p:sp>
        <p:nvSpPr>
          <p:cNvPr id="8934" name="Google Shape;8934;p25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35" name="Google Shape;8935;p255"/>
          <p:cNvSpPr txBox="1"/>
          <p:nvPr/>
        </p:nvSpPr>
        <p:spPr>
          <a:xfrm>
            <a:off x="633691" y="618449"/>
            <a:ext cx="10332400" cy="5565137"/>
          </a:xfrm>
          <a:prstGeom prst="rect">
            <a:avLst/>
          </a:prstGeom>
          <a:noFill/>
          <a:ln>
            <a:noFill/>
          </a:ln>
        </p:spPr>
        <p:txBody>
          <a:bodyPr spcFirstLastPara="1" wrap="square" lIns="121900" tIns="121900" rIns="121900" bIns="121900"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4267" b="0" i="0" u="none" strike="noStrike" cap="none">
                <a:solidFill>
                  <a:schemeClr val="lt1"/>
                </a:solidFill>
                <a:latin typeface="Inter ExtraBold"/>
                <a:ea typeface="Inter ExtraBold"/>
                <a:cs typeface="Inter ExtraBold"/>
                <a:sym typeface="Inter ExtraBold"/>
              </a:rPr>
              <a:t>Simplify </a:t>
            </a:r>
            <a:r>
              <a:rPr lang="en" sz="4267" b="0" i="0" u="none" strike="noStrike" cap="none">
                <a:solidFill>
                  <a:schemeClr val="accent3"/>
                </a:solidFill>
                <a:latin typeface="Inter ExtraBold"/>
                <a:ea typeface="Inter ExtraBold"/>
                <a:cs typeface="Inter ExtraBold"/>
                <a:sym typeface="Inter ExtraBold"/>
              </a:rPr>
              <a:t>your headaches </a:t>
            </a:r>
            <a:r>
              <a:rPr lang="en" sz="4267"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4267"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4267" b="0" i="0" u="none" strike="noStrike" cap="none">
                <a:solidFill>
                  <a:schemeClr val="accent3"/>
                </a:solidFill>
                <a:latin typeface="Inter ExtraBold"/>
                <a:ea typeface="Inter ExtraBold"/>
                <a:cs typeface="Inter ExtraBold"/>
                <a:sym typeface="Inter ExtraBold"/>
              </a:rPr>
              <a:t> </a:t>
            </a:r>
            <a:r>
              <a:rPr lang="en" sz="4267"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4267"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4267" b="0" i="0" u="none" strike="noStrike" cap="none">
                <a:solidFill>
                  <a:schemeClr val="lt1"/>
                </a:solidFill>
                <a:latin typeface="Inter ExtraBold"/>
                <a:ea typeface="Inter ExtraBold"/>
                <a:cs typeface="Inter ExtraBold"/>
                <a:sym typeface="Inter ExtraBold"/>
              </a:rPr>
              <a:t>your business.</a:t>
            </a:r>
            <a:endParaRPr sz="4267" b="0" i="0" u="none" strike="noStrike" cap="none">
              <a:solidFill>
                <a:schemeClr val="lt1"/>
              </a:solidFill>
              <a:latin typeface="Inter ExtraBold"/>
              <a:ea typeface="Inter ExtraBold"/>
              <a:cs typeface="Inter ExtraBold"/>
              <a:sym typeface="Inter ExtraBold"/>
            </a:endParaRPr>
          </a:p>
        </p:txBody>
      </p:sp>
      <p:sp>
        <p:nvSpPr>
          <p:cNvPr id="8936" name="Google Shape;8936;p255"/>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pic>
        <p:nvPicPr>
          <p:cNvPr id="8937" name="Google Shape;8937;p255"/>
          <p:cNvPicPr preferRelativeResize="0"/>
          <p:nvPr/>
        </p:nvPicPr>
        <p:blipFill rotWithShape="1">
          <a:blip r:embed="rId2">
            <a:alphaModFix/>
          </a:blip>
          <a:srcRect/>
          <a:stretch/>
        </p:blipFill>
        <p:spPr>
          <a:xfrm>
            <a:off x="10722023" y="6371467"/>
            <a:ext cx="796792" cy="2272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8938"/>
        <p:cNvGrpSpPr/>
        <p:nvPr/>
      </p:nvGrpSpPr>
      <p:grpSpPr>
        <a:xfrm>
          <a:off x="0" y="0"/>
          <a:ext cx="0" cy="0"/>
          <a:chOff x="0" y="0"/>
          <a:chExt cx="0" cy="0"/>
        </a:xfrm>
      </p:grpSpPr>
      <p:grpSp>
        <p:nvGrpSpPr>
          <p:cNvPr id="8939" name="Google Shape;8939;p256"/>
          <p:cNvGrpSpPr/>
          <p:nvPr/>
        </p:nvGrpSpPr>
        <p:grpSpPr>
          <a:xfrm>
            <a:off x="4931637" y="8"/>
            <a:ext cx="4929377" cy="6858189"/>
            <a:chOff x="1926275" y="238125"/>
            <a:chExt cx="3765950" cy="5239525"/>
          </a:xfrm>
        </p:grpSpPr>
        <p:sp>
          <p:nvSpPr>
            <p:cNvPr id="8940" name="Google Shape;8940;p25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1" name="Google Shape;8941;p25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2" name="Google Shape;8942;p25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3" name="Google Shape;8943;p25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4" name="Google Shape;8944;p25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5" name="Google Shape;8945;p25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6" name="Google Shape;8946;p25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7" name="Google Shape;8947;p25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8" name="Google Shape;8948;p25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49" name="Google Shape;8949;p25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0" name="Google Shape;8950;p25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1" name="Google Shape;8951;p25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2" name="Google Shape;8952;p25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3" name="Google Shape;8953;p25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4" name="Google Shape;8954;p25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5" name="Google Shape;8955;p25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6" name="Google Shape;8956;p25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7" name="Google Shape;8957;p25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8" name="Google Shape;8958;p25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59" name="Google Shape;8959;p25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0" name="Google Shape;8960;p25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1" name="Google Shape;8961;p25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2" name="Google Shape;8962;p25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3" name="Google Shape;8963;p25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4" name="Google Shape;8964;p25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5" name="Google Shape;8965;p25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6" name="Google Shape;8966;p25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7" name="Google Shape;8967;p25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8" name="Google Shape;8968;p25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69" name="Google Shape;8969;p25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0" name="Google Shape;8970;p25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1" name="Google Shape;8971;p25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2" name="Google Shape;8972;p25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3" name="Google Shape;8973;p25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4" name="Google Shape;8974;p25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5" name="Google Shape;8975;p25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6" name="Google Shape;8976;p25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7" name="Google Shape;8977;p25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8" name="Google Shape;8978;p25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79" name="Google Shape;8979;p25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0" name="Google Shape;8980;p25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1" name="Google Shape;8981;p25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2" name="Google Shape;8982;p25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3" name="Google Shape;8983;p25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4" name="Google Shape;8984;p25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5" name="Google Shape;8985;p25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6" name="Google Shape;8986;p25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7" name="Google Shape;8987;p25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8" name="Google Shape;8988;p25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89" name="Google Shape;8989;p25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0" name="Google Shape;8990;p25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1" name="Google Shape;8991;p25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2" name="Google Shape;8992;p25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3" name="Google Shape;8993;p25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4" name="Google Shape;8994;p25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5" name="Google Shape;8995;p25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6" name="Google Shape;8996;p25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7" name="Google Shape;8997;p25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8" name="Google Shape;8998;p25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8999" name="Google Shape;8999;p25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50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000" name="Google Shape;9000;p256"/>
          <p:cNvSpPr/>
          <p:nvPr/>
        </p:nvSpPr>
        <p:spPr>
          <a:xfrm>
            <a:off x="0" y="0"/>
            <a:ext cx="7658000" cy="6858000"/>
          </a:xfrm>
          <a:prstGeom prst="homePlate">
            <a:avLst>
              <a:gd name="adj" fmla="val 39813"/>
            </a:avLst>
          </a:prstGeom>
          <a:solidFill>
            <a:schemeClr val="lt1"/>
          </a:solidFill>
          <a:ln>
            <a:noFill/>
          </a:ln>
          <a:effectLst>
            <a:outerShdw blurRad="228600" dist="38100" dir="10800000" algn="bl" rotWithShape="0">
              <a:srgbClr val="000000">
                <a:alpha val="12549"/>
              </a:srgbClr>
            </a:outerShdw>
          </a:effectLst>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1" name="Google Shape;9001;p25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002" name="Google Shape;9002;p256"/>
          <p:cNvGrpSpPr/>
          <p:nvPr/>
        </p:nvGrpSpPr>
        <p:grpSpPr>
          <a:xfrm>
            <a:off x="1714562" y="2858830"/>
            <a:ext cx="3825196" cy="1089543"/>
            <a:chOff x="238125" y="1822850"/>
            <a:chExt cx="7080200" cy="2016675"/>
          </a:xfrm>
        </p:grpSpPr>
        <p:sp>
          <p:nvSpPr>
            <p:cNvPr id="9003" name="Google Shape;9003;p2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4" name="Google Shape;9004;p2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5" name="Google Shape;9005;p2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6" name="Google Shape;9006;p2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7" name="Google Shape;9007;p2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8" name="Google Shape;9008;p2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09" name="Google Shape;9009;p2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sp>
        <p:nvSpPr>
          <p:cNvPr id="9010" name="Google Shape;9010;p256"/>
          <p:cNvSpPr/>
          <p:nvPr/>
        </p:nvSpPr>
        <p:spPr>
          <a:xfrm>
            <a:off x="7118367" y="-6333"/>
            <a:ext cx="5073396" cy="6870700"/>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549"/>
              </a:srgbClr>
            </a:outerShdw>
          </a:effectLst>
        </p:spPr>
        <p:txBody>
          <a:bodyPr/>
          <a:lstStyle/>
          <a:p>
            <a:endParaRPr lang="en-US"/>
          </a:p>
        </p:txBody>
      </p:sp>
      <p:sp>
        <p:nvSpPr>
          <p:cNvPr id="9011" name="Google Shape;9011;p256"/>
          <p:cNvSpPr txBox="1"/>
          <p:nvPr/>
        </p:nvSpPr>
        <p:spPr>
          <a:xfrm>
            <a:off x="325800" y="6354000"/>
            <a:ext cx="1754000" cy="389746"/>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933" b="0" i="0" u="none" strike="noStrike" cap="none">
                <a:solidFill>
                  <a:schemeClr val="dk2"/>
                </a:solidFill>
                <a:latin typeface="Inter Medium"/>
                <a:ea typeface="Inter Medium"/>
                <a:cs typeface="Inter Medium"/>
                <a:sym typeface="Inter Medium"/>
              </a:rPr>
              <a:t>Proprietary &amp; Confidential</a:t>
            </a:r>
            <a:endParaRPr sz="933"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9012"/>
        <p:cNvGrpSpPr/>
        <p:nvPr/>
      </p:nvGrpSpPr>
      <p:grpSpPr>
        <a:xfrm>
          <a:off x="0" y="0"/>
          <a:ext cx="0" cy="0"/>
          <a:chOff x="0" y="0"/>
          <a:chExt cx="0" cy="0"/>
        </a:xfrm>
      </p:grpSpPr>
      <p:sp>
        <p:nvSpPr>
          <p:cNvPr id="9013" name="Google Shape;9013;p257"/>
          <p:cNvSpPr/>
          <p:nvPr/>
        </p:nvSpPr>
        <p:spPr>
          <a:xfrm>
            <a:off x="0" y="0"/>
            <a:ext cx="8546800" cy="6858000"/>
          </a:xfrm>
          <a:prstGeom prst="homePlate">
            <a:avLst>
              <a:gd name="adj" fmla="val 39813"/>
            </a:avLst>
          </a:pr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14" name="Google Shape;9014;p257"/>
          <p:cNvSpPr txBox="1">
            <a:spLocks noGrp="1"/>
          </p:cNvSpPr>
          <p:nvPr>
            <p:ph type="ctrTitle"/>
          </p:nvPr>
        </p:nvSpPr>
        <p:spPr>
          <a:xfrm>
            <a:off x="415604" y="969921"/>
            <a:ext cx="6603600" cy="2736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9015" name="Google Shape;9015;p257"/>
          <p:cNvSpPr txBox="1">
            <a:spLocks noGrp="1"/>
          </p:cNvSpPr>
          <p:nvPr>
            <p:ph type="subTitle" idx="1"/>
          </p:nvPr>
        </p:nvSpPr>
        <p:spPr>
          <a:xfrm>
            <a:off x="415600" y="3755988"/>
            <a:ext cx="5782000" cy="1529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pic>
        <p:nvPicPr>
          <p:cNvPr id="9016" name="Google Shape;9016;p257"/>
          <p:cNvPicPr preferRelativeResize="0"/>
          <p:nvPr/>
        </p:nvPicPr>
        <p:blipFill rotWithShape="1">
          <a:blip r:embed="rId2">
            <a:alphaModFix/>
          </a:blip>
          <a:srcRect/>
          <a:stretch/>
        </p:blipFill>
        <p:spPr>
          <a:xfrm>
            <a:off x="10445733" y="6086031"/>
            <a:ext cx="1367264" cy="389867"/>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9017"/>
        <p:cNvGrpSpPr/>
        <p:nvPr/>
      </p:nvGrpSpPr>
      <p:grpSpPr>
        <a:xfrm>
          <a:off x="0" y="0"/>
          <a:ext cx="0" cy="0"/>
          <a:chOff x="0" y="0"/>
          <a:chExt cx="0" cy="0"/>
        </a:xfrm>
      </p:grpSpPr>
      <p:sp>
        <p:nvSpPr>
          <p:cNvPr id="9018" name="Google Shape;9018;p258"/>
          <p:cNvSpPr txBox="1">
            <a:spLocks noGrp="1"/>
          </p:cNvSpPr>
          <p:nvPr>
            <p:ph type="ctrTitle"/>
          </p:nvPr>
        </p:nvSpPr>
        <p:spPr>
          <a:xfrm>
            <a:off x="415600" y="2639033"/>
            <a:ext cx="6288800" cy="18808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a:endParaRPr/>
          </a:p>
        </p:txBody>
      </p:sp>
      <p:sp>
        <p:nvSpPr>
          <p:cNvPr id="9019" name="Google Shape;9019;p258"/>
          <p:cNvSpPr txBox="1">
            <a:spLocks noGrp="1"/>
          </p:cNvSpPr>
          <p:nvPr>
            <p:ph type="subTitle" idx="1"/>
          </p:nvPr>
        </p:nvSpPr>
        <p:spPr>
          <a:xfrm>
            <a:off x="415600" y="2003000"/>
            <a:ext cx="6288800" cy="691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a:endParaRPr/>
          </a:p>
        </p:txBody>
      </p:sp>
      <p:grpSp>
        <p:nvGrpSpPr>
          <p:cNvPr id="9020" name="Google Shape;9020;p258"/>
          <p:cNvGrpSpPr/>
          <p:nvPr/>
        </p:nvGrpSpPr>
        <p:grpSpPr>
          <a:xfrm>
            <a:off x="606668" y="535880"/>
            <a:ext cx="1211187" cy="344985"/>
            <a:chOff x="238125" y="1822850"/>
            <a:chExt cx="7080200" cy="2016675"/>
          </a:xfrm>
        </p:grpSpPr>
        <p:sp>
          <p:nvSpPr>
            <p:cNvPr id="9021" name="Google Shape;9021;p2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2" name="Google Shape;9022;p2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3" name="Google Shape;9023;p2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4" name="Google Shape;9024;p2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5" name="Google Shape;9025;p2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6" name="Google Shape;9026;p2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027" name="Google Shape;9027;p2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grpSp>
      <p:cxnSp>
        <p:nvCxnSpPr>
          <p:cNvPr id="9028" name="Google Shape;9028;p258"/>
          <p:cNvCxnSpPr/>
          <p:nvPr/>
        </p:nvCxnSpPr>
        <p:spPr>
          <a:xfrm>
            <a:off x="2094052" y="408329"/>
            <a:ext cx="0" cy="6176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46.xml"/><Relationship Id="rId13" Type="http://schemas.openxmlformats.org/officeDocument/2006/relationships/slideLayout" Target="../slideLayouts/slideLayout251.xml"/><Relationship Id="rId18" Type="http://schemas.openxmlformats.org/officeDocument/2006/relationships/slideLayout" Target="../slideLayouts/slideLayout256.xml"/><Relationship Id="rId26" Type="http://schemas.openxmlformats.org/officeDocument/2006/relationships/slideLayout" Target="../slideLayouts/slideLayout264.xml"/><Relationship Id="rId3" Type="http://schemas.openxmlformats.org/officeDocument/2006/relationships/slideLayout" Target="../slideLayouts/slideLayout241.xml"/><Relationship Id="rId21" Type="http://schemas.openxmlformats.org/officeDocument/2006/relationships/slideLayout" Target="../slideLayouts/slideLayout259.xml"/><Relationship Id="rId7" Type="http://schemas.openxmlformats.org/officeDocument/2006/relationships/slideLayout" Target="../slideLayouts/slideLayout245.xml"/><Relationship Id="rId12" Type="http://schemas.openxmlformats.org/officeDocument/2006/relationships/slideLayout" Target="../slideLayouts/slideLayout250.xml"/><Relationship Id="rId17" Type="http://schemas.openxmlformats.org/officeDocument/2006/relationships/slideLayout" Target="../slideLayouts/slideLayout255.xml"/><Relationship Id="rId25" Type="http://schemas.openxmlformats.org/officeDocument/2006/relationships/slideLayout" Target="../slideLayouts/slideLayout263.xml"/><Relationship Id="rId2" Type="http://schemas.openxmlformats.org/officeDocument/2006/relationships/slideLayout" Target="../slideLayouts/slideLayout240.xml"/><Relationship Id="rId16" Type="http://schemas.openxmlformats.org/officeDocument/2006/relationships/slideLayout" Target="../slideLayouts/slideLayout254.xml"/><Relationship Id="rId20" Type="http://schemas.openxmlformats.org/officeDocument/2006/relationships/slideLayout" Target="../slideLayouts/slideLayout258.xml"/><Relationship Id="rId29" Type="http://schemas.openxmlformats.org/officeDocument/2006/relationships/slideLayout" Target="../slideLayouts/slideLayout267.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24" Type="http://schemas.openxmlformats.org/officeDocument/2006/relationships/slideLayout" Target="../slideLayouts/slideLayout262.xml"/><Relationship Id="rId32" Type="http://schemas.openxmlformats.org/officeDocument/2006/relationships/theme" Target="../theme/theme10.xml"/><Relationship Id="rId5" Type="http://schemas.openxmlformats.org/officeDocument/2006/relationships/slideLayout" Target="../slideLayouts/slideLayout243.xml"/><Relationship Id="rId15" Type="http://schemas.openxmlformats.org/officeDocument/2006/relationships/slideLayout" Target="../slideLayouts/slideLayout253.xml"/><Relationship Id="rId23" Type="http://schemas.openxmlformats.org/officeDocument/2006/relationships/slideLayout" Target="../slideLayouts/slideLayout261.xml"/><Relationship Id="rId28" Type="http://schemas.openxmlformats.org/officeDocument/2006/relationships/slideLayout" Target="../slideLayouts/slideLayout266.xml"/><Relationship Id="rId10" Type="http://schemas.openxmlformats.org/officeDocument/2006/relationships/slideLayout" Target="../slideLayouts/slideLayout248.xml"/><Relationship Id="rId19" Type="http://schemas.openxmlformats.org/officeDocument/2006/relationships/slideLayout" Target="../slideLayouts/slideLayout257.xml"/><Relationship Id="rId31" Type="http://schemas.openxmlformats.org/officeDocument/2006/relationships/slideLayout" Target="../slideLayouts/slideLayout269.xml"/><Relationship Id="rId4" Type="http://schemas.openxmlformats.org/officeDocument/2006/relationships/slideLayout" Target="../slideLayouts/slideLayout242.xml"/><Relationship Id="rId9" Type="http://schemas.openxmlformats.org/officeDocument/2006/relationships/slideLayout" Target="../slideLayouts/slideLayout247.xml"/><Relationship Id="rId14" Type="http://schemas.openxmlformats.org/officeDocument/2006/relationships/slideLayout" Target="../slideLayouts/slideLayout252.xml"/><Relationship Id="rId22" Type="http://schemas.openxmlformats.org/officeDocument/2006/relationships/slideLayout" Target="../slideLayouts/slideLayout260.xml"/><Relationship Id="rId27" Type="http://schemas.openxmlformats.org/officeDocument/2006/relationships/slideLayout" Target="../slideLayouts/slideLayout265.xml"/><Relationship Id="rId30" Type="http://schemas.openxmlformats.org/officeDocument/2006/relationships/slideLayout" Target="../slideLayouts/slideLayout268.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272.xml"/><Relationship Id="rId7" Type="http://schemas.openxmlformats.org/officeDocument/2006/relationships/theme" Target="../theme/theme11.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5" Type="http://schemas.openxmlformats.org/officeDocument/2006/relationships/slideLayout" Target="../slideLayouts/slideLayout274.xml"/><Relationship Id="rId4" Type="http://schemas.openxmlformats.org/officeDocument/2006/relationships/slideLayout" Target="../slideLayouts/slideLayout27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83.xml"/><Relationship Id="rId13" Type="http://schemas.openxmlformats.org/officeDocument/2006/relationships/slideLayout" Target="../slideLayouts/slideLayout288.xml"/><Relationship Id="rId3" Type="http://schemas.openxmlformats.org/officeDocument/2006/relationships/slideLayout" Target="../slideLayouts/slideLayout278.xml"/><Relationship Id="rId7" Type="http://schemas.openxmlformats.org/officeDocument/2006/relationships/slideLayout" Target="../slideLayouts/slideLayout282.xml"/><Relationship Id="rId12" Type="http://schemas.openxmlformats.org/officeDocument/2006/relationships/slideLayout" Target="../slideLayouts/slideLayout287.xml"/><Relationship Id="rId2" Type="http://schemas.openxmlformats.org/officeDocument/2006/relationships/slideLayout" Target="../slideLayouts/slideLayout277.xml"/><Relationship Id="rId1" Type="http://schemas.openxmlformats.org/officeDocument/2006/relationships/slideLayout" Target="../slideLayouts/slideLayout276.xml"/><Relationship Id="rId6" Type="http://schemas.openxmlformats.org/officeDocument/2006/relationships/slideLayout" Target="../slideLayouts/slideLayout281.xml"/><Relationship Id="rId11" Type="http://schemas.openxmlformats.org/officeDocument/2006/relationships/slideLayout" Target="../slideLayouts/slideLayout286.xml"/><Relationship Id="rId5" Type="http://schemas.openxmlformats.org/officeDocument/2006/relationships/slideLayout" Target="../slideLayouts/slideLayout280.xml"/><Relationship Id="rId15" Type="http://schemas.openxmlformats.org/officeDocument/2006/relationships/theme" Target="../theme/theme12.xml"/><Relationship Id="rId10" Type="http://schemas.openxmlformats.org/officeDocument/2006/relationships/slideLayout" Target="../slideLayouts/slideLayout285.xml"/><Relationship Id="rId4" Type="http://schemas.openxmlformats.org/officeDocument/2006/relationships/slideLayout" Target="../slideLayouts/slideLayout279.xml"/><Relationship Id="rId9" Type="http://schemas.openxmlformats.org/officeDocument/2006/relationships/slideLayout" Target="../slideLayouts/slideLayout284.xml"/><Relationship Id="rId14" Type="http://schemas.openxmlformats.org/officeDocument/2006/relationships/slideLayout" Target="../slideLayouts/slideLayout28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97.xml"/><Relationship Id="rId13" Type="http://schemas.openxmlformats.org/officeDocument/2006/relationships/slideLayout" Target="../slideLayouts/slideLayout302.xml"/><Relationship Id="rId18" Type="http://schemas.openxmlformats.org/officeDocument/2006/relationships/slideLayout" Target="../slideLayouts/slideLayout307.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slideLayout" Target="../slideLayouts/slideLayout301.xml"/><Relationship Id="rId17" Type="http://schemas.openxmlformats.org/officeDocument/2006/relationships/slideLayout" Target="../slideLayouts/slideLayout306.xml"/><Relationship Id="rId2" Type="http://schemas.openxmlformats.org/officeDocument/2006/relationships/slideLayout" Target="../slideLayouts/slideLayout291.xml"/><Relationship Id="rId16" Type="http://schemas.openxmlformats.org/officeDocument/2006/relationships/slideLayout" Target="../slideLayouts/slideLayout305.xml"/><Relationship Id="rId20" Type="http://schemas.openxmlformats.org/officeDocument/2006/relationships/theme" Target="../theme/theme13.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5" Type="http://schemas.openxmlformats.org/officeDocument/2006/relationships/slideLayout" Target="../slideLayouts/slideLayout304.xml"/><Relationship Id="rId10" Type="http://schemas.openxmlformats.org/officeDocument/2006/relationships/slideLayout" Target="../slideLayouts/slideLayout299.xml"/><Relationship Id="rId19" Type="http://schemas.openxmlformats.org/officeDocument/2006/relationships/slideLayout" Target="../slideLayouts/slideLayout308.xml"/><Relationship Id="rId4" Type="http://schemas.openxmlformats.org/officeDocument/2006/relationships/slideLayout" Target="../slideLayouts/slideLayout293.xml"/><Relationship Id="rId9" Type="http://schemas.openxmlformats.org/officeDocument/2006/relationships/slideLayout" Target="../slideLayouts/slideLayout298.xml"/><Relationship Id="rId14" Type="http://schemas.openxmlformats.org/officeDocument/2006/relationships/slideLayout" Target="../slideLayouts/slideLayout30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26" Type="http://schemas.openxmlformats.org/officeDocument/2006/relationships/slideLayout" Target="../slideLayouts/slideLayout57.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5" Type="http://schemas.openxmlformats.org/officeDocument/2006/relationships/slideLayout" Target="../slideLayouts/slideLayout56.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29" Type="http://schemas.openxmlformats.org/officeDocument/2006/relationships/theme" Target="../theme/theme2.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slideLayout" Target="../slideLayouts/slideLayout55.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28" Type="http://schemas.openxmlformats.org/officeDocument/2006/relationships/slideLayout" Target="../slideLayouts/slideLayout59.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 Id="rId27" Type="http://schemas.openxmlformats.org/officeDocument/2006/relationships/slideLayout" Target="../slideLayouts/slideLayout5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26" Type="http://schemas.openxmlformats.org/officeDocument/2006/relationships/slideLayout" Target="../slideLayouts/slideLayout85.xml"/><Relationship Id="rId3" Type="http://schemas.openxmlformats.org/officeDocument/2006/relationships/slideLayout" Target="../slideLayouts/slideLayout62.xml"/><Relationship Id="rId21" Type="http://schemas.openxmlformats.org/officeDocument/2006/relationships/slideLayout" Target="../slideLayouts/slideLayout80.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slideLayout" Target="../slideLayouts/slideLayout84.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slideLayout" Target="../slideLayouts/slideLayout79.xml"/><Relationship Id="rId29" Type="http://schemas.openxmlformats.org/officeDocument/2006/relationships/slideLayout" Target="../slideLayouts/slideLayout88.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24" Type="http://schemas.openxmlformats.org/officeDocument/2006/relationships/slideLayout" Target="../slideLayouts/slideLayout83.xml"/><Relationship Id="rId32" Type="http://schemas.openxmlformats.org/officeDocument/2006/relationships/theme" Target="../theme/theme3.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slideLayout" Target="../slideLayouts/slideLayout82.xml"/><Relationship Id="rId28" Type="http://schemas.openxmlformats.org/officeDocument/2006/relationships/slideLayout" Target="../slideLayouts/slideLayout87.xml"/><Relationship Id="rId10" Type="http://schemas.openxmlformats.org/officeDocument/2006/relationships/slideLayout" Target="../slideLayouts/slideLayout69.xml"/><Relationship Id="rId19" Type="http://schemas.openxmlformats.org/officeDocument/2006/relationships/slideLayout" Target="../slideLayouts/slideLayout78.xml"/><Relationship Id="rId31" Type="http://schemas.openxmlformats.org/officeDocument/2006/relationships/slideLayout" Target="../slideLayouts/slideLayout90.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slideLayout" Target="../slideLayouts/slideLayout81.xml"/><Relationship Id="rId27" Type="http://schemas.openxmlformats.org/officeDocument/2006/relationships/slideLayout" Target="../slideLayouts/slideLayout86.xml"/><Relationship Id="rId30" Type="http://schemas.openxmlformats.org/officeDocument/2006/relationships/slideLayout" Target="../slideLayouts/slideLayout8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slideLayout" Target="../slideLayouts/slideLayout103.xml"/><Relationship Id="rId18" Type="http://schemas.openxmlformats.org/officeDocument/2006/relationships/slideLayout" Target="../slideLayouts/slideLayout10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17" Type="http://schemas.openxmlformats.org/officeDocument/2006/relationships/slideLayout" Target="../slideLayouts/slideLayout107.xml"/><Relationship Id="rId2" Type="http://schemas.openxmlformats.org/officeDocument/2006/relationships/slideLayout" Target="../slideLayouts/slideLayout92.xml"/><Relationship Id="rId16" Type="http://schemas.openxmlformats.org/officeDocument/2006/relationships/slideLayout" Target="../slideLayouts/slideLayout106.xml"/><Relationship Id="rId20" Type="http://schemas.openxmlformats.org/officeDocument/2006/relationships/theme" Target="../theme/theme4.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5" Type="http://schemas.openxmlformats.org/officeDocument/2006/relationships/slideLayout" Target="../slideLayouts/slideLayout105.xml"/><Relationship Id="rId10" Type="http://schemas.openxmlformats.org/officeDocument/2006/relationships/slideLayout" Target="../slideLayouts/slideLayout100.xml"/><Relationship Id="rId19" Type="http://schemas.openxmlformats.org/officeDocument/2006/relationships/slideLayout" Target="../slideLayouts/slideLayout109.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slideLayout" Target="../slideLayouts/slideLayout10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22.xml"/><Relationship Id="rId18" Type="http://schemas.openxmlformats.org/officeDocument/2006/relationships/slideLayout" Target="../slideLayouts/slideLayout127.xml"/><Relationship Id="rId26" Type="http://schemas.openxmlformats.org/officeDocument/2006/relationships/slideLayout" Target="../slideLayouts/slideLayout135.xml"/><Relationship Id="rId39" Type="http://schemas.openxmlformats.org/officeDocument/2006/relationships/slideLayout" Target="../slideLayouts/slideLayout148.xml"/><Relationship Id="rId21" Type="http://schemas.openxmlformats.org/officeDocument/2006/relationships/slideLayout" Target="../slideLayouts/slideLayout130.xml"/><Relationship Id="rId34" Type="http://schemas.openxmlformats.org/officeDocument/2006/relationships/slideLayout" Target="../slideLayouts/slideLayout143.xml"/><Relationship Id="rId42" Type="http://schemas.openxmlformats.org/officeDocument/2006/relationships/slideLayout" Target="../slideLayouts/slideLayout151.xml"/><Relationship Id="rId47" Type="http://schemas.openxmlformats.org/officeDocument/2006/relationships/slideLayout" Target="../slideLayouts/slideLayout156.xml"/><Relationship Id="rId50" Type="http://schemas.openxmlformats.org/officeDocument/2006/relationships/image" Target="../media/image13.jpg"/><Relationship Id="rId7" Type="http://schemas.openxmlformats.org/officeDocument/2006/relationships/slideLayout" Target="../slideLayouts/slideLayout116.xml"/><Relationship Id="rId2" Type="http://schemas.openxmlformats.org/officeDocument/2006/relationships/slideLayout" Target="../slideLayouts/slideLayout111.xml"/><Relationship Id="rId16" Type="http://schemas.openxmlformats.org/officeDocument/2006/relationships/slideLayout" Target="../slideLayouts/slideLayout125.xml"/><Relationship Id="rId29" Type="http://schemas.openxmlformats.org/officeDocument/2006/relationships/slideLayout" Target="../slideLayouts/slideLayout138.xml"/><Relationship Id="rId11" Type="http://schemas.openxmlformats.org/officeDocument/2006/relationships/slideLayout" Target="../slideLayouts/slideLayout120.xml"/><Relationship Id="rId24" Type="http://schemas.openxmlformats.org/officeDocument/2006/relationships/slideLayout" Target="../slideLayouts/slideLayout133.xml"/><Relationship Id="rId32" Type="http://schemas.openxmlformats.org/officeDocument/2006/relationships/slideLayout" Target="../slideLayouts/slideLayout141.xml"/><Relationship Id="rId37" Type="http://schemas.openxmlformats.org/officeDocument/2006/relationships/slideLayout" Target="../slideLayouts/slideLayout146.xml"/><Relationship Id="rId40" Type="http://schemas.openxmlformats.org/officeDocument/2006/relationships/slideLayout" Target="../slideLayouts/slideLayout149.xml"/><Relationship Id="rId45" Type="http://schemas.openxmlformats.org/officeDocument/2006/relationships/slideLayout" Target="../slideLayouts/slideLayout154.xml"/><Relationship Id="rId5" Type="http://schemas.openxmlformats.org/officeDocument/2006/relationships/slideLayout" Target="../slideLayouts/slideLayout114.xml"/><Relationship Id="rId15" Type="http://schemas.openxmlformats.org/officeDocument/2006/relationships/slideLayout" Target="../slideLayouts/slideLayout124.xml"/><Relationship Id="rId23" Type="http://schemas.openxmlformats.org/officeDocument/2006/relationships/slideLayout" Target="../slideLayouts/slideLayout132.xml"/><Relationship Id="rId28" Type="http://schemas.openxmlformats.org/officeDocument/2006/relationships/slideLayout" Target="../slideLayouts/slideLayout137.xml"/><Relationship Id="rId36" Type="http://schemas.openxmlformats.org/officeDocument/2006/relationships/slideLayout" Target="../slideLayouts/slideLayout145.xml"/><Relationship Id="rId49" Type="http://schemas.openxmlformats.org/officeDocument/2006/relationships/image" Target="../media/image12.jpg"/><Relationship Id="rId10" Type="http://schemas.openxmlformats.org/officeDocument/2006/relationships/slideLayout" Target="../slideLayouts/slideLayout119.xml"/><Relationship Id="rId19" Type="http://schemas.openxmlformats.org/officeDocument/2006/relationships/slideLayout" Target="../slideLayouts/slideLayout128.xml"/><Relationship Id="rId31" Type="http://schemas.openxmlformats.org/officeDocument/2006/relationships/slideLayout" Target="../slideLayouts/slideLayout140.xml"/><Relationship Id="rId44" Type="http://schemas.openxmlformats.org/officeDocument/2006/relationships/slideLayout" Target="../slideLayouts/slideLayout153.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14" Type="http://schemas.openxmlformats.org/officeDocument/2006/relationships/slideLayout" Target="../slideLayouts/slideLayout123.xml"/><Relationship Id="rId22" Type="http://schemas.openxmlformats.org/officeDocument/2006/relationships/slideLayout" Target="../slideLayouts/slideLayout131.xml"/><Relationship Id="rId27" Type="http://schemas.openxmlformats.org/officeDocument/2006/relationships/slideLayout" Target="../slideLayouts/slideLayout136.xml"/><Relationship Id="rId30" Type="http://schemas.openxmlformats.org/officeDocument/2006/relationships/slideLayout" Target="../slideLayouts/slideLayout139.xml"/><Relationship Id="rId35" Type="http://schemas.openxmlformats.org/officeDocument/2006/relationships/slideLayout" Target="../slideLayouts/slideLayout144.xml"/><Relationship Id="rId43" Type="http://schemas.openxmlformats.org/officeDocument/2006/relationships/slideLayout" Target="../slideLayouts/slideLayout152.xml"/><Relationship Id="rId48" Type="http://schemas.openxmlformats.org/officeDocument/2006/relationships/theme" Target="../theme/theme5.xml"/><Relationship Id="rId8" Type="http://schemas.openxmlformats.org/officeDocument/2006/relationships/slideLayout" Target="../slideLayouts/slideLayout117.xml"/><Relationship Id="rId3" Type="http://schemas.openxmlformats.org/officeDocument/2006/relationships/slideLayout" Target="../slideLayouts/slideLayout112.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25" Type="http://schemas.openxmlformats.org/officeDocument/2006/relationships/slideLayout" Target="../slideLayouts/slideLayout134.xml"/><Relationship Id="rId33" Type="http://schemas.openxmlformats.org/officeDocument/2006/relationships/slideLayout" Target="../slideLayouts/slideLayout142.xml"/><Relationship Id="rId38" Type="http://schemas.openxmlformats.org/officeDocument/2006/relationships/slideLayout" Target="../slideLayouts/slideLayout147.xml"/><Relationship Id="rId46" Type="http://schemas.openxmlformats.org/officeDocument/2006/relationships/slideLayout" Target="../slideLayouts/slideLayout155.xml"/><Relationship Id="rId20" Type="http://schemas.openxmlformats.org/officeDocument/2006/relationships/slideLayout" Target="../slideLayouts/slideLayout129.xml"/><Relationship Id="rId41" Type="http://schemas.openxmlformats.org/officeDocument/2006/relationships/slideLayout" Target="../slideLayouts/slideLayout150.xml"/><Relationship Id="rId1" Type="http://schemas.openxmlformats.org/officeDocument/2006/relationships/slideLayout" Target="../slideLayouts/slideLayout110.xml"/><Relationship Id="rId6" Type="http://schemas.openxmlformats.org/officeDocument/2006/relationships/slideLayout" Target="../slideLayouts/slideLayout11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26" Type="http://schemas.openxmlformats.org/officeDocument/2006/relationships/slideLayout" Target="../slideLayouts/slideLayout182.xml"/><Relationship Id="rId3" Type="http://schemas.openxmlformats.org/officeDocument/2006/relationships/slideLayout" Target="../slideLayouts/slideLayout159.xml"/><Relationship Id="rId21" Type="http://schemas.openxmlformats.org/officeDocument/2006/relationships/slideLayout" Target="../slideLayouts/slideLayout177.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5" Type="http://schemas.openxmlformats.org/officeDocument/2006/relationships/slideLayout" Target="../slideLayouts/slideLayout181.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slideLayout" Target="../slideLayouts/slideLayout176.xml"/><Relationship Id="rId29" Type="http://schemas.openxmlformats.org/officeDocument/2006/relationships/slideLayout" Target="../slideLayouts/slideLayout185.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24" Type="http://schemas.openxmlformats.org/officeDocument/2006/relationships/slideLayout" Target="../slideLayouts/slideLayout180.xml"/><Relationship Id="rId32" Type="http://schemas.openxmlformats.org/officeDocument/2006/relationships/theme" Target="../theme/theme6.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23" Type="http://schemas.openxmlformats.org/officeDocument/2006/relationships/slideLayout" Target="../slideLayouts/slideLayout179.xml"/><Relationship Id="rId28" Type="http://schemas.openxmlformats.org/officeDocument/2006/relationships/slideLayout" Target="../slideLayouts/slideLayout184.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31" Type="http://schemas.openxmlformats.org/officeDocument/2006/relationships/slideLayout" Target="../slideLayouts/slideLayout187.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 Id="rId22" Type="http://schemas.openxmlformats.org/officeDocument/2006/relationships/slideLayout" Target="../slideLayouts/slideLayout178.xml"/><Relationship Id="rId27" Type="http://schemas.openxmlformats.org/officeDocument/2006/relationships/slideLayout" Target="../slideLayouts/slideLayout183.xml"/><Relationship Id="rId30" Type="http://schemas.openxmlformats.org/officeDocument/2006/relationships/slideLayout" Target="../slideLayouts/slideLayout18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theme" Target="../theme/theme7.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slideLayout" Target="../slideLayouts/slideLayout210.xml"/><Relationship Id="rId18" Type="http://schemas.openxmlformats.org/officeDocument/2006/relationships/slideLayout" Target="../slideLayouts/slideLayout215.xml"/><Relationship Id="rId3" Type="http://schemas.openxmlformats.org/officeDocument/2006/relationships/slideLayout" Target="../slideLayouts/slideLayout200.xml"/><Relationship Id="rId21" Type="http://schemas.openxmlformats.org/officeDocument/2006/relationships/theme" Target="../theme/theme8.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17" Type="http://schemas.openxmlformats.org/officeDocument/2006/relationships/slideLayout" Target="../slideLayouts/slideLayout214.xml"/><Relationship Id="rId2" Type="http://schemas.openxmlformats.org/officeDocument/2006/relationships/slideLayout" Target="../slideLayouts/slideLayout199.xml"/><Relationship Id="rId16" Type="http://schemas.openxmlformats.org/officeDocument/2006/relationships/slideLayout" Target="../slideLayouts/slideLayout213.xml"/><Relationship Id="rId20" Type="http://schemas.openxmlformats.org/officeDocument/2006/relationships/slideLayout" Target="../slideLayouts/slideLayout217.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5" Type="http://schemas.openxmlformats.org/officeDocument/2006/relationships/slideLayout" Target="../slideLayouts/slideLayout212.xml"/><Relationship Id="rId10" Type="http://schemas.openxmlformats.org/officeDocument/2006/relationships/slideLayout" Target="../slideLayouts/slideLayout207.xml"/><Relationship Id="rId19" Type="http://schemas.openxmlformats.org/officeDocument/2006/relationships/slideLayout" Target="../slideLayouts/slideLayout216.xml"/><Relationship Id="rId4" Type="http://schemas.openxmlformats.org/officeDocument/2006/relationships/slideLayout" Target="../slideLayouts/slideLayout201.xml"/><Relationship Id="rId9" Type="http://schemas.openxmlformats.org/officeDocument/2006/relationships/slideLayout" Target="../slideLayouts/slideLayout206.xml"/><Relationship Id="rId14" Type="http://schemas.openxmlformats.org/officeDocument/2006/relationships/slideLayout" Target="../slideLayouts/slideLayout21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25.xml"/><Relationship Id="rId13" Type="http://schemas.openxmlformats.org/officeDocument/2006/relationships/slideLayout" Target="../slideLayouts/slideLayout230.xml"/><Relationship Id="rId18" Type="http://schemas.openxmlformats.org/officeDocument/2006/relationships/slideLayout" Target="../slideLayouts/slideLayout235.xml"/><Relationship Id="rId3" Type="http://schemas.openxmlformats.org/officeDocument/2006/relationships/slideLayout" Target="../slideLayouts/slideLayout220.xml"/><Relationship Id="rId21" Type="http://schemas.openxmlformats.org/officeDocument/2006/relationships/slideLayout" Target="../slideLayouts/slideLayout238.xml"/><Relationship Id="rId7" Type="http://schemas.openxmlformats.org/officeDocument/2006/relationships/slideLayout" Target="../slideLayouts/slideLayout224.xml"/><Relationship Id="rId12" Type="http://schemas.openxmlformats.org/officeDocument/2006/relationships/slideLayout" Target="../slideLayouts/slideLayout229.xml"/><Relationship Id="rId17" Type="http://schemas.openxmlformats.org/officeDocument/2006/relationships/slideLayout" Target="../slideLayouts/slideLayout234.xml"/><Relationship Id="rId2" Type="http://schemas.openxmlformats.org/officeDocument/2006/relationships/slideLayout" Target="../slideLayouts/slideLayout219.xml"/><Relationship Id="rId16" Type="http://schemas.openxmlformats.org/officeDocument/2006/relationships/slideLayout" Target="../slideLayouts/slideLayout233.xml"/><Relationship Id="rId20" Type="http://schemas.openxmlformats.org/officeDocument/2006/relationships/slideLayout" Target="../slideLayouts/slideLayout237.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5" Type="http://schemas.openxmlformats.org/officeDocument/2006/relationships/slideLayout" Target="../slideLayouts/slideLayout232.xml"/><Relationship Id="rId10" Type="http://schemas.openxmlformats.org/officeDocument/2006/relationships/slideLayout" Target="../slideLayouts/slideLayout227.xml"/><Relationship Id="rId19" Type="http://schemas.openxmlformats.org/officeDocument/2006/relationships/slideLayout" Target="../slideLayouts/slideLayout236.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14" Type="http://schemas.openxmlformats.org/officeDocument/2006/relationships/slideLayout" Target="../slideLayouts/slideLayout231.xml"/><Relationship Id="rId22"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5"/>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1" name="Google Shape;11;p15"/>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867"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2" name="Google Shape;12;p15"/>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090"/>
        <p:cNvGrpSpPr/>
        <p:nvPr/>
      </p:nvGrpSpPr>
      <p:grpSpPr>
        <a:xfrm>
          <a:off x="0" y="0"/>
          <a:ext cx="0" cy="0"/>
          <a:chOff x="0" y="0"/>
          <a:chExt cx="0" cy="0"/>
        </a:xfrm>
      </p:grpSpPr>
      <p:sp>
        <p:nvSpPr>
          <p:cNvPr id="17091" name="Google Shape;17091;p246"/>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7092" name="Google Shape;17092;p246"/>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7093" name="Google Shape;17093;p246"/>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 id="2147483907" r:id="rId12"/>
    <p:sldLayoutId id="2147483908" r:id="rId13"/>
    <p:sldLayoutId id="2147483909" r:id="rId14"/>
    <p:sldLayoutId id="2147483910" r:id="rId15"/>
    <p:sldLayoutId id="2147483911" r:id="rId16"/>
    <p:sldLayoutId id="2147483912" r:id="rId17"/>
    <p:sldLayoutId id="2147483913" r:id="rId18"/>
    <p:sldLayoutId id="2147483914" r:id="rId19"/>
    <p:sldLayoutId id="2147483915" r:id="rId20"/>
    <p:sldLayoutId id="2147483916" r:id="rId21"/>
    <p:sldLayoutId id="2147483917" r:id="rId22"/>
    <p:sldLayoutId id="2147483918" r:id="rId23"/>
    <p:sldLayoutId id="2147483919" r:id="rId24"/>
    <p:sldLayoutId id="2147483920" r:id="rId25"/>
    <p:sldLayoutId id="2147483921" r:id="rId26"/>
    <p:sldLayoutId id="2147483922" r:id="rId27"/>
    <p:sldLayoutId id="2147483923" r:id="rId28"/>
    <p:sldLayoutId id="2147483924" r:id="rId29"/>
    <p:sldLayoutId id="2147483925" r:id="rId30"/>
    <p:sldLayoutId id="2147483926"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0160"/>
        <p:cNvGrpSpPr/>
        <p:nvPr/>
      </p:nvGrpSpPr>
      <p:grpSpPr>
        <a:xfrm>
          <a:off x="0" y="0"/>
          <a:ext cx="0" cy="0"/>
          <a:chOff x="0" y="0"/>
          <a:chExt cx="0" cy="0"/>
        </a:xfrm>
      </p:grpSpPr>
      <p:sp>
        <p:nvSpPr>
          <p:cNvPr id="20161" name="Google Shape;20161;p249"/>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lt1"/>
              </a:buClr>
              <a:buSzPts val="4400"/>
              <a:buFont typeface="Inter Black"/>
              <a:buNone/>
              <a:defRPr sz="4400" b="1" i="0" u="none" strike="noStrike" cap="none">
                <a:solidFill>
                  <a:schemeClr val="lt1"/>
                </a:solidFill>
                <a:latin typeface="Inter Black"/>
                <a:ea typeface="Inter Black"/>
                <a:cs typeface="Inter Black"/>
                <a:sym typeface="Inter Black"/>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0162" name="Google Shape;20162;p249"/>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lt1"/>
              </a:buClr>
              <a:buSzPts val="2800"/>
              <a:buFont typeface="Arial"/>
              <a:buChar char="•"/>
              <a:defRPr sz="2800" b="0" i="0" u="none" strike="noStrike" cap="none">
                <a:solidFill>
                  <a:schemeClr val="lt1"/>
                </a:solidFill>
                <a:latin typeface="Inter"/>
                <a:ea typeface="Inter"/>
                <a:cs typeface="Inter"/>
                <a:sym typeface="Inter"/>
              </a:defRPr>
            </a:lvl1pPr>
            <a:lvl2pPr marL="914400" marR="0" lvl="1" indent="-381000" algn="l" rtl="0">
              <a:lnSpc>
                <a:spcPct val="90000"/>
              </a:lnSpc>
              <a:spcBef>
                <a:spcPts val="500"/>
              </a:spcBef>
              <a:spcAft>
                <a:spcPts val="0"/>
              </a:spcAft>
              <a:buClr>
                <a:schemeClr val="lt1"/>
              </a:buClr>
              <a:buSzPts val="2400"/>
              <a:buFont typeface="Arial"/>
              <a:buChar char="•"/>
              <a:defRPr sz="2400" b="0" i="0" u="none" strike="noStrike" cap="none">
                <a:solidFill>
                  <a:schemeClr val="lt1"/>
                </a:solidFill>
                <a:latin typeface="Inter"/>
                <a:ea typeface="Inter"/>
                <a:cs typeface="Inter"/>
                <a:sym typeface="Inter"/>
              </a:defRPr>
            </a:lvl2pPr>
            <a:lvl3pPr marL="1371600" marR="0" lvl="2" indent="-355600" algn="l" rtl="0">
              <a:lnSpc>
                <a:spcPct val="90000"/>
              </a:lnSpc>
              <a:spcBef>
                <a:spcPts val="500"/>
              </a:spcBef>
              <a:spcAft>
                <a:spcPts val="0"/>
              </a:spcAft>
              <a:buClr>
                <a:schemeClr val="lt1"/>
              </a:buClr>
              <a:buSzPts val="2000"/>
              <a:buFont typeface="Arial"/>
              <a:buChar char="•"/>
              <a:defRPr sz="2000" b="0" i="0" u="none" strike="noStrike" cap="none">
                <a:solidFill>
                  <a:schemeClr val="lt1"/>
                </a:solidFill>
                <a:latin typeface="Inter"/>
                <a:ea typeface="Inter"/>
                <a:cs typeface="Inter"/>
                <a:sym typeface="Inter"/>
              </a:defRPr>
            </a:lvl3pPr>
            <a:lvl4pPr marL="1828800" marR="0" lvl="3" indent="-342900" algn="l" rtl="0">
              <a:lnSpc>
                <a:spcPct val="90000"/>
              </a:lnSpc>
              <a:spcBef>
                <a:spcPts val="500"/>
              </a:spcBef>
              <a:spcAft>
                <a:spcPts val="0"/>
              </a:spcAft>
              <a:buClr>
                <a:schemeClr val="lt1"/>
              </a:buClr>
              <a:buSzPts val="1800"/>
              <a:buFont typeface="Arial"/>
              <a:buChar char="•"/>
              <a:defRPr sz="1800" b="0" i="0" u="none" strike="noStrike" cap="none">
                <a:solidFill>
                  <a:schemeClr val="lt1"/>
                </a:solidFill>
                <a:latin typeface="Inter"/>
                <a:ea typeface="Inter"/>
                <a:cs typeface="Inter"/>
                <a:sym typeface="Inter"/>
              </a:defRPr>
            </a:lvl4pPr>
            <a:lvl5pPr marL="2286000" marR="0" lvl="4" indent="-342900" algn="l" rtl="0">
              <a:lnSpc>
                <a:spcPct val="90000"/>
              </a:lnSpc>
              <a:spcBef>
                <a:spcPts val="500"/>
              </a:spcBef>
              <a:spcAft>
                <a:spcPts val="0"/>
              </a:spcAft>
              <a:buClr>
                <a:schemeClr val="lt1"/>
              </a:buClr>
              <a:buSzPts val="1800"/>
              <a:buFont typeface="Arial"/>
              <a:buChar char="•"/>
              <a:defRPr sz="1800" b="0" i="0" u="none" strike="noStrike" cap="none">
                <a:solidFill>
                  <a:schemeClr val="lt1"/>
                </a:solidFill>
                <a:latin typeface="Inter"/>
                <a:ea typeface="Inter"/>
                <a:cs typeface="Inter"/>
                <a:sym typeface="Inter"/>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Lst>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181"/>
        <p:cNvGrpSpPr/>
        <p:nvPr/>
      </p:nvGrpSpPr>
      <p:grpSpPr>
        <a:xfrm>
          <a:off x="0" y="0"/>
          <a:ext cx="0" cy="0"/>
          <a:chOff x="0" y="0"/>
          <a:chExt cx="0" cy="0"/>
        </a:xfrm>
      </p:grpSpPr>
      <p:sp>
        <p:nvSpPr>
          <p:cNvPr id="20182" name="Google Shape;20182;p251"/>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0183" name="Google Shape;20183;p251"/>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0184" name="Google Shape;20184;p25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185" name="Google Shape;20185;p25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186" name="Google Shape;20186;p25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 id="2147483947" r:id="rId13"/>
    <p:sldLayoutId id="2147483948"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266"/>
        <p:cNvGrpSpPr/>
        <p:nvPr/>
      </p:nvGrpSpPr>
      <p:grpSpPr>
        <a:xfrm>
          <a:off x="0" y="0"/>
          <a:ext cx="0" cy="0"/>
          <a:chOff x="0" y="0"/>
          <a:chExt cx="0" cy="0"/>
        </a:xfrm>
      </p:grpSpPr>
      <p:sp>
        <p:nvSpPr>
          <p:cNvPr id="20267" name="Google Shape;20267;p24"/>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20268" name="Google Shape;20268;p24"/>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20269" name="Google Shape;20269;p2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 id="2147483962" r:id="rId13"/>
    <p:sldLayoutId id="2147483963" r:id="rId14"/>
    <p:sldLayoutId id="2147483964" r:id="rId15"/>
    <p:sldLayoutId id="2147483965" r:id="rId16"/>
    <p:sldLayoutId id="2147483966" r:id="rId17"/>
    <p:sldLayoutId id="2147483967" r:id="rId18"/>
    <p:sldLayoutId id="2147483968"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301"/>
        <p:cNvGrpSpPr/>
        <p:nvPr/>
      </p:nvGrpSpPr>
      <p:grpSpPr>
        <a:xfrm>
          <a:off x="0" y="0"/>
          <a:ext cx="0" cy="0"/>
          <a:chOff x="0" y="0"/>
          <a:chExt cx="0" cy="0"/>
        </a:xfrm>
      </p:grpSpPr>
      <p:sp>
        <p:nvSpPr>
          <p:cNvPr id="3302" name="Google Shape;3302;p18"/>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303" name="Google Shape;3303;p18"/>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867"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3304" name="Google Shape;3304;p1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93" r:id="rId13"/>
    <p:sldLayoutId id="2147483694" r:id="rId14"/>
    <p:sldLayoutId id="2147483695" r:id="rId15"/>
    <p:sldLayoutId id="2147483696" r:id="rId16"/>
    <p:sldLayoutId id="2147483697" r:id="rId17"/>
    <p:sldLayoutId id="2147483698" r:id="rId18"/>
    <p:sldLayoutId id="2147483699" r:id="rId19"/>
    <p:sldLayoutId id="2147483700" r:id="rId20"/>
    <p:sldLayoutId id="2147483701" r:id="rId21"/>
    <p:sldLayoutId id="2147483702" r:id="rId22"/>
    <p:sldLayoutId id="2147483703" r:id="rId23"/>
    <p:sldLayoutId id="2147483704" r:id="rId24"/>
    <p:sldLayoutId id="2147483705" r:id="rId25"/>
    <p:sldLayoutId id="2147483706" r:id="rId26"/>
    <p:sldLayoutId id="2147483707" r:id="rId27"/>
    <p:sldLayoutId id="2147483708"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189"/>
        <p:cNvGrpSpPr/>
        <p:nvPr/>
      </p:nvGrpSpPr>
      <p:grpSpPr>
        <a:xfrm>
          <a:off x="0" y="0"/>
          <a:ext cx="0" cy="0"/>
          <a:chOff x="0" y="0"/>
          <a:chExt cx="0" cy="0"/>
        </a:xfrm>
      </p:grpSpPr>
      <p:sp>
        <p:nvSpPr>
          <p:cNvPr id="5190" name="Google Shape;5190;p20"/>
          <p:cNvSpPr txBox="1">
            <a:spLocks noGrp="1"/>
          </p:cNvSpPr>
          <p:nvPr>
            <p:ph type="title"/>
          </p:nvPr>
        </p:nvSpPr>
        <p:spPr>
          <a:xfrm>
            <a:off x="325804" y="267468"/>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191" name="Google Shape;5191;p20"/>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867"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192" name="Google Shape;5192;p20"/>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chemeClr val="dk2"/>
              </a:buClr>
              <a:buSzPts val="933"/>
              <a:buFont typeface="Inter"/>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 id="2147483723" r:id="rId14"/>
    <p:sldLayoutId id="2147483724" r:id="rId15"/>
    <p:sldLayoutId id="2147483725" r:id="rId16"/>
    <p:sldLayoutId id="2147483726" r:id="rId17"/>
    <p:sldLayoutId id="2147483727" r:id="rId18"/>
    <p:sldLayoutId id="2147483728" r:id="rId19"/>
    <p:sldLayoutId id="2147483729" r:id="rId20"/>
    <p:sldLayoutId id="2147483730" r:id="rId21"/>
    <p:sldLayoutId id="2147483731" r:id="rId22"/>
    <p:sldLayoutId id="2147483732" r:id="rId23"/>
    <p:sldLayoutId id="2147483733" r:id="rId24"/>
    <p:sldLayoutId id="2147483734" r:id="rId25"/>
    <p:sldLayoutId id="2147483735" r:id="rId26"/>
    <p:sldLayoutId id="2147483736" r:id="rId27"/>
    <p:sldLayoutId id="2147483737" r:id="rId28"/>
    <p:sldLayoutId id="2147483738" r:id="rId29"/>
    <p:sldLayoutId id="2147483739" r:id="rId30"/>
    <p:sldLayoutId id="2147483740"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033"/>
        <p:cNvGrpSpPr/>
        <p:nvPr/>
      </p:nvGrpSpPr>
      <p:grpSpPr>
        <a:xfrm>
          <a:off x="0" y="0"/>
          <a:ext cx="0" cy="0"/>
          <a:chOff x="0" y="0"/>
          <a:chExt cx="0" cy="0"/>
        </a:xfrm>
      </p:grpSpPr>
      <p:sp>
        <p:nvSpPr>
          <p:cNvPr id="8034" name="Google Shape;8034;p239"/>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8035" name="Google Shape;8035;p239"/>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036" name="Google Shape;8036;p239"/>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42" r:id="rId1"/>
    <p:sldLayoutId id="2147483743" r:id="rId2"/>
    <p:sldLayoutId id="2147483744" r:id="rId3"/>
    <p:sldLayoutId id="2147483745" r:id="rId4"/>
    <p:sldLayoutId id="2147483746" r:id="rId5"/>
    <p:sldLayoutId id="2147483747" r:id="rId6"/>
    <p:sldLayoutId id="2147483748" r:id="rId7"/>
    <p:sldLayoutId id="2147483749" r:id="rId8"/>
    <p:sldLayoutId id="2147483750" r:id="rId9"/>
    <p:sldLayoutId id="2147483751" r:id="rId10"/>
    <p:sldLayoutId id="2147483752" r:id="rId11"/>
    <p:sldLayoutId id="2147483753" r:id="rId12"/>
    <p:sldLayoutId id="2147483754" r:id="rId13"/>
    <p:sldLayoutId id="2147483755" r:id="rId14"/>
    <p:sldLayoutId id="2147483756" r:id="rId15"/>
    <p:sldLayoutId id="2147483757" r:id="rId16"/>
    <p:sldLayoutId id="2147483758" r:id="rId17"/>
    <p:sldLayoutId id="2147483759" r:id="rId18"/>
    <p:sldLayoutId id="2147483760"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a:blip r:embed="rId49">
            <a:alphaModFix/>
          </a:blip>
          <a:stretch>
            <a:fillRect/>
          </a:stretch>
        </a:blipFill>
        <a:effectLst/>
      </p:bgPr>
    </p:bg>
    <p:spTree>
      <p:nvGrpSpPr>
        <p:cNvPr id="1" name="Shape 9898"/>
        <p:cNvGrpSpPr/>
        <p:nvPr/>
      </p:nvGrpSpPr>
      <p:grpSpPr>
        <a:xfrm>
          <a:off x="0" y="0"/>
          <a:ext cx="0" cy="0"/>
          <a:chOff x="0" y="0"/>
          <a:chExt cx="0" cy="0"/>
        </a:xfrm>
      </p:grpSpPr>
      <p:sp>
        <p:nvSpPr>
          <p:cNvPr id="9899" name="Google Shape;9899;p26"/>
          <p:cNvSpPr txBox="1">
            <a:spLocks noGrp="1"/>
          </p:cNvSpPr>
          <p:nvPr>
            <p:ph type="sldNum" idx="12"/>
          </p:nvPr>
        </p:nvSpPr>
        <p:spPr>
          <a:xfrm>
            <a:off x="11821640" y="6521583"/>
            <a:ext cx="156027" cy="158633"/>
          </a:xfrm>
          <a:prstGeom prst="rect">
            <a:avLst/>
          </a:prstGeom>
          <a:noFill/>
          <a:ln>
            <a:noFill/>
          </a:ln>
        </p:spPr>
        <p:txBody>
          <a:bodyPr spcFirstLastPara="1" wrap="square" lIns="0" tIns="0" rIns="0" bIns="0" anchor="t" anchorCtr="0">
            <a:spAutoFit/>
          </a:bodyPr>
          <a:lstStyle>
            <a:lvl1pPr marL="0" marR="0" lvl="0"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1pPr>
            <a:lvl2pPr marL="0" marR="0" lvl="1"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2pPr>
            <a:lvl3pPr marL="0" marR="0" lvl="2"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3pPr>
            <a:lvl4pPr marL="0" marR="0" lvl="3"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4pPr>
            <a:lvl5pPr marL="0" marR="0" lvl="4"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5pPr>
            <a:lvl6pPr marL="0" marR="0" lvl="5"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6pPr>
            <a:lvl7pPr marL="0" marR="0" lvl="6"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7pPr>
            <a:lvl8pPr marL="0" marR="0" lvl="7"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8pPr>
            <a:lvl9pPr marL="0" marR="0" lvl="8" indent="0" algn="r" rtl="0">
              <a:lnSpc>
                <a:spcPct val="100000"/>
              </a:lnSpc>
              <a:spcBef>
                <a:spcPts val="0"/>
              </a:spcBef>
              <a:spcAft>
                <a:spcPts val="0"/>
              </a:spcAft>
              <a:buClr>
                <a:srgbClr val="677180"/>
              </a:buClr>
              <a:buSzPts val="1031"/>
              <a:buFont typeface="Calibri"/>
              <a:buNone/>
              <a:defRPr sz="1031" b="0" i="0" u="none" strike="noStrike" cap="none">
                <a:solidFill>
                  <a:srgbClr val="677180"/>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
              <a:t>‹#›</a:t>
            </a:fld>
            <a:endParaRPr/>
          </a:p>
        </p:txBody>
      </p:sp>
      <p:sp>
        <p:nvSpPr>
          <p:cNvPr id="9900" name="Google Shape;9900;p26"/>
          <p:cNvSpPr txBox="1">
            <a:spLocks noGrp="1"/>
          </p:cNvSpPr>
          <p:nvPr>
            <p:ph type="title"/>
          </p:nvPr>
        </p:nvSpPr>
        <p:spPr>
          <a:xfrm>
            <a:off x="550799" y="405160"/>
            <a:ext cx="11090403" cy="66364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dk2"/>
              </a:buClr>
              <a:buSzPts val="2812"/>
              <a:buFont typeface="Inter Black"/>
              <a:buNone/>
              <a:defRPr sz="2812" b="1" i="0" u="none" strike="noStrike" cap="none">
                <a:solidFill>
                  <a:schemeClr val="dk2"/>
                </a:solidFill>
                <a:latin typeface="Inter Black"/>
                <a:ea typeface="Inter Black"/>
                <a:cs typeface="Inter Black"/>
                <a:sym typeface="Inter Black"/>
              </a:defRPr>
            </a:lvl1pPr>
            <a:lvl2pPr marR="0" lvl="1"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2pPr>
            <a:lvl3pPr marR="0" lvl="2"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3pPr>
            <a:lvl4pPr marR="0" lvl="3"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4pPr>
            <a:lvl5pPr marR="0" lvl="4"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5pPr>
            <a:lvl6pPr marR="0" lvl="5"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6pPr>
            <a:lvl7pPr marR="0" lvl="6"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7pPr>
            <a:lvl8pPr marR="0" lvl="7"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8pPr>
            <a:lvl9pPr marR="0" lvl="8" algn="ctr" rtl="0">
              <a:lnSpc>
                <a:spcPct val="100000"/>
              </a:lnSpc>
              <a:spcBef>
                <a:spcPts val="0"/>
              </a:spcBef>
              <a:spcAft>
                <a:spcPts val="0"/>
              </a:spcAft>
              <a:buClr>
                <a:srgbClr val="000000"/>
              </a:buClr>
              <a:buSzPts val="4197"/>
              <a:buFont typeface="Calibri"/>
              <a:buNone/>
              <a:defRPr sz="4197" b="0" i="0" u="none" strike="noStrike" cap="none">
                <a:solidFill>
                  <a:srgbClr val="000000"/>
                </a:solidFill>
                <a:latin typeface="Calibri"/>
                <a:ea typeface="Calibri"/>
                <a:cs typeface="Calibri"/>
                <a:sym typeface="Calibri"/>
              </a:defRPr>
            </a:lvl9pPr>
          </a:lstStyle>
          <a:p>
            <a:endParaRPr/>
          </a:p>
        </p:txBody>
      </p:sp>
      <p:sp>
        <p:nvSpPr>
          <p:cNvPr id="9901" name="Google Shape;9901;p26"/>
          <p:cNvSpPr txBox="1">
            <a:spLocks noGrp="1"/>
          </p:cNvSpPr>
          <p:nvPr>
            <p:ph type="body" idx="1"/>
          </p:nvPr>
        </p:nvSpPr>
        <p:spPr>
          <a:xfrm>
            <a:off x="550799" y="1825628"/>
            <a:ext cx="11090928" cy="3666131"/>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chemeClr val="dk2"/>
              </a:buClr>
              <a:buSzPts val="1687"/>
              <a:buFont typeface="Inter"/>
              <a:buNone/>
              <a:defRPr sz="1687" b="1" i="0" u="none" strike="noStrike" cap="none">
                <a:solidFill>
                  <a:schemeClr val="dk2"/>
                </a:solidFill>
                <a:latin typeface="Inter"/>
                <a:ea typeface="Inter"/>
                <a:cs typeface="Inter"/>
                <a:sym typeface="Inter"/>
              </a:defRPr>
            </a:lvl1pPr>
            <a:lvl2pPr marL="914400" marR="0" lvl="1" indent="-228600" algn="l" rtl="0">
              <a:lnSpc>
                <a:spcPct val="100000"/>
              </a:lnSpc>
              <a:spcBef>
                <a:spcPts val="633"/>
              </a:spcBef>
              <a:spcAft>
                <a:spcPts val="0"/>
              </a:spcAft>
              <a:buClr>
                <a:schemeClr val="dk2"/>
              </a:buClr>
              <a:buSzPts val="1266"/>
              <a:buFont typeface="Inter"/>
              <a:buNone/>
              <a:defRPr sz="1266" b="0" i="0" u="none" strike="noStrike" cap="none">
                <a:solidFill>
                  <a:schemeClr val="dk2"/>
                </a:solidFill>
                <a:latin typeface="Inter"/>
                <a:ea typeface="Inter"/>
                <a:cs typeface="Inter"/>
                <a:sym typeface="Inter"/>
              </a:defRPr>
            </a:lvl2pPr>
            <a:lvl3pPr marL="1371600" marR="0" lvl="2" indent="-228600" algn="l" rtl="0">
              <a:lnSpc>
                <a:spcPct val="100000"/>
              </a:lnSpc>
              <a:spcBef>
                <a:spcPts val="633"/>
              </a:spcBef>
              <a:spcAft>
                <a:spcPts val="0"/>
              </a:spcAft>
              <a:buClr>
                <a:schemeClr val="dk2"/>
              </a:buClr>
              <a:buSzPts val="984"/>
              <a:buFont typeface="Inter"/>
              <a:buNone/>
              <a:defRPr sz="984" b="0" i="0" u="none" strike="noStrike" cap="none">
                <a:solidFill>
                  <a:schemeClr val="dk2"/>
                </a:solidFill>
                <a:latin typeface="Inter"/>
                <a:ea typeface="Inter"/>
                <a:cs typeface="Inter"/>
                <a:sym typeface="Inter"/>
              </a:defRPr>
            </a:lvl3pPr>
            <a:lvl4pPr marL="1828800" marR="0" lvl="3"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4pPr>
            <a:lvl5pPr marL="2286000" marR="0" lvl="4" indent="-228600" algn="l" rtl="0">
              <a:lnSpc>
                <a:spcPct val="100000"/>
              </a:lnSpc>
              <a:spcBef>
                <a:spcPts val="633"/>
              </a:spcBef>
              <a:spcAft>
                <a:spcPts val="0"/>
              </a:spcAft>
              <a:buClr>
                <a:schemeClr val="dk2"/>
              </a:buClr>
              <a:buSzPts val="844"/>
              <a:buFont typeface="Inter"/>
              <a:buNone/>
              <a:defRPr sz="843" b="0" i="0" u="none" strike="noStrike" cap="none">
                <a:solidFill>
                  <a:schemeClr val="dk2"/>
                </a:solidFill>
                <a:latin typeface="Inter"/>
                <a:ea typeface="Inter"/>
                <a:cs typeface="Inter"/>
                <a:sym typeface="Inter"/>
              </a:defRPr>
            </a:lvl5pPr>
            <a:lvl6pPr marL="2743200" marR="0" lvl="5" indent="-228600" algn="ctr" rtl="0">
              <a:lnSpc>
                <a:spcPct val="100000"/>
              </a:lnSpc>
              <a:spcBef>
                <a:spcPts val="633"/>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6pPr>
            <a:lvl7pPr marL="3200400" marR="0" lvl="6"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7pPr>
            <a:lvl8pPr marL="3657600" marR="0" lvl="7"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8pPr>
            <a:lvl9pPr marL="4114800" marR="0" lvl="8" indent="-228600" algn="ctr" rtl="0">
              <a:lnSpc>
                <a:spcPct val="100000"/>
              </a:lnSpc>
              <a:spcBef>
                <a:spcPts val="0"/>
              </a:spcBef>
              <a:spcAft>
                <a:spcPts val="0"/>
              </a:spcAft>
              <a:buClr>
                <a:srgbClr val="000000"/>
              </a:buClr>
              <a:buSzPts val="1649"/>
              <a:buFont typeface="Calibri"/>
              <a:buNone/>
              <a:defRPr sz="1649" b="0" i="0" u="none" strike="noStrike" cap="none">
                <a:solidFill>
                  <a:srgbClr val="000000"/>
                </a:solidFill>
                <a:latin typeface="Calibri"/>
                <a:ea typeface="Calibri"/>
                <a:cs typeface="Calibri"/>
                <a:sym typeface="Calibri"/>
              </a:defRPr>
            </a:lvl9pPr>
          </a:lstStyle>
          <a:p>
            <a:endParaRPr/>
          </a:p>
        </p:txBody>
      </p:sp>
      <p:pic>
        <p:nvPicPr>
          <p:cNvPr id="9902" name="Google Shape;9902;p26"/>
          <p:cNvPicPr preferRelativeResize="0"/>
          <p:nvPr/>
        </p:nvPicPr>
        <p:blipFill rotWithShape="1">
          <a:blip r:embed="rId50">
            <a:alphaModFix/>
          </a:blip>
          <a:srcRect/>
          <a:stretch/>
        </p:blipFill>
        <p:spPr>
          <a:xfrm>
            <a:off x="12238984" y="582685"/>
            <a:ext cx="1898008" cy="5692632"/>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 id="2147483775" r:id="rId14"/>
    <p:sldLayoutId id="2147483776" r:id="rId15"/>
    <p:sldLayoutId id="2147483777" r:id="rId16"/>
    <p:sldLayoutId id="2147483778" r:id="rId17"/>
    <p:sldLayoutId id="2147483779" r:id="rId18"/>
    <p:sldLayoutId id="2147483780" r:id="rId19"/>
    <p:sldLayoutId id="2147483781" r:id="rId20"/>
    <p:sldLayoutId id="2147483782" r:id="rId21"/>
    <p:sldLayoutId id="2147483783" r:id="rId22"/>
    <p:sldLayoutId id="2147483784" r:id="rId23"/>
    <p:sldLayoutId id="2147483785" r:id="rId24"/>
    <p:sldLayoutId id="2147483786" r:id="rId25"/>
    <p:sldLayoutId id="2147483787" r:id="rId26"/>
    <p:sldLayoutId id="2147483788" r:id="rId27"/>
    <p:sldLayoutId id="2147483789" r:id="rId28"/>
    <p:sldLayoutId id="2147483790" r:id="rId29"/>
    <p:sldLayoutId id="2147483791" r:id="rId30"/>
    <p:sldLayoutId id="2147483792" r:id="rId31"/>
    <p:sldLayoutId id="2147483793" r:id="rId32"/>
    <p:sldLayoutId id="2147483794" r:id="rId33"/>
    <p:sldLayoutId id="2147483795" r:id="rId34"/>
    <p:sldLayoutId id="2147483796" r:id="rId35"/>
    <p:sldLayoutId id="2147483797" r:id="rId36"/>
    <p:sldLayoutId id="2147483798" r:id="rId37"/>
    <p:sldLayoutId id="2147483799" r:id="rId38"/>
    <p:sldLayoutId id="2147483800" r:id="rId39"/>
    <p:sldLayoutId id="2147483801" r:id="rId40"/>
    <p:sldLayoutId id="2147483802" r:id="rId41"/>
    <p:sldLayoutId id="2147483803" r:id="rId42"/>
    <p:sldLayoutId id="2147483804" r:id="rId43"/>
    <p:sldLayoutId id="2147483805" r:id="rId44"/>
    <p:sldLayoutId id="2147483806" r:id="rId45"/>
    <p:sldLayoutId id="2147483807" r:id="rId46"/>
    <p:sldLayoutId id="2147483808" r:id="rId4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212"/>
        <p:cNvGrpSpPr/>
        <p:nvPr/>
      </p:nvGrpSpPr>
      <p:grpSpPr>
        <a:xfrm>
          <a:off x="0" y="0"/>
          <a:ext cx="0" cy="0"/>
          <a:chOff x="0" y="0"/>
          <a:chExt cx="0" cy="0"/>
        </a:xfrm>
      </p:grpSpPr>
      <p:sp>
        <p:nvSpPr>
          <p:cNvPr id="10213" name="Google Shape;10213;p28"/>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0214" name="Google Shape;10214;p28"/>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0215" name="Google Shape;10215;p28"/>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 id="2147483825" r:id="rId16"/>
    <p:sldLayoutId id="2147483826" r:id="rId17"/>
    <p:sldLayoutId id="2147483827" r:id="rId18"/>
    <p:sldLayoutId id="2147483828" r:id="rId19"/>
    <p:sldLayoutId id="2147483829" r:id="rId20"/>
    <p:sldLayoutId id="2147483830" r:id="rId21"/>
    <p:sldLayoutId id="2147483831" r:id="rId22"/>
    <p:sldLayoutId id="2147483832" r:id="rId23"/>
    <p:sldLayoutId id="2147483833" r:id="rId24"/>
    <p:sldLayoutId id="2147483834" r:id="rId25"/>
    <p:sldLayoutId id="2147483835" r:id="rId26"/>
    <p:sldLayoutId id="2147483836" r:id="rId27"/>
    <p:sldLayoutId id="2147483837" r:id="rId28"/>
    <p:sldLayoutId id="2147483838" r:id="rId29"/>
    <p:sldLayoutId id="2147483839" r:id="rId30"/>
    <p:sldLayoutId id="2147483840"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282"/>
        <p:cNvGrpSpPr/>
        <p:nvPr/>
      </p:nvGrpSpPr>
      <p:grpSpPr>
        <a:xfrm>
          <a:off x="0" y="0"/>
          <a:ext cx="0" cy="0"/>
          <a:chOff x="0" y="0"/>
          <a:chExt cx="0" cy="0"/>
        </a:xfrm>
      </p:grpSpPr>
      <p:sp>
        <p:nvSpPr>
          <p:cNvPr id="13283" name="Google Shape;13283;p3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3284" name="Google Shape;13284;p30"/>
          <p:cNvSpPr txBox="1">
            <a:spLocks noGrp="1"/>
          </p:cNvSpPr>
          <p:nvPr>
            <p:ph type="body" idx="1"/>
          </p:nvPr>
        </p:nvSpPr>
        <p:spPr>
          <a:xfrm>
            <a:off x="838200" y="1825625"/>
            <a:ext cx="10515600" cy="4351339"/>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285" name="Google Shape;13285;p30"/>
          <p:cNvSpPr txBox="1">
            <a:spLocks noGrp="1"/>
          </p:cNvSpPr>
          <p:nvPr>
            <p:ph type="dt" idx="10"/>
          </p:nvPr>
        </p:nvSpPr>
        <p:spPr>
          <a:xfrm>
            <a:off x="838200" y="6356351"/>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3286" name="Google Shape;13286;p30"/>
          <p:cNvSpPr txBox="1">
            <a:spLocks noGrp="1"/>
          </p:cNvSpPr>
          <p:nvPr>
            <p:ph type="ftr" idx="11"/>
          </p:nvPr>
        </p:nvSpPr>
        <p:spPr>
          <a:xfrm>
            <a:off x="4038600" y="6356351"/>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3287" name="Google Shape;13287;p30"/>
          <p:cNvSpPr txBox="1">
            <a:spLocks noGrp="1"/>
          </p:cNvSpPr>
          <p:nvPr>
            <p:ph type="sldNum" idx="12"/>
          </p:nvPr>
        </p:nvSpPr>
        <p:spPr>
          <a:xfrm>
            <a:off x="86106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351"/>
        <p:cNvGrpSpPr/>
        <p:nvPr/>
      </p:nvGrpSpPr>
      <p:grpSpPr>
        <a:xfrm>
          <a:off x="0" y="0"/>
          <a:ext cx="0" cy="0"/>
          <a:chOff x="0" y="0"/>
          <a:chExt cx="0" cy="0"/>
        </a:xfrm>
      </p:grpSpPr>
      <p:sp>
        <p:nvSpPr>
          <p:cNvPr id="13352" name="Google Shape;13352;p242"/>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3353" name="Google Shape;13353;p242"/>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3354" name="Google Shape;13354;p242"/>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 id="2147483864" r:id="rId12"/>
    <p:sldLayoutId id="2147483865" r:id="rId13"/>
    <p:sldLayoutId id="2147483866" r:id="rId14"/>
    <p:sldLayoutId id="2147483867" r:id="rId15"/>
    <p:sldLayoutId id="2147483868" r:id="rId16"/>
    <p:sldLayoutId id="2147483869" r:id="rId17"/>
    <p:sldLayoutId id="2147483870" r:id="rId18"/>
    <p:sldLayoutId id="2147483871" r:id="rId19"/>
    <p:sldLayoutId id="2147483872"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219"/>
        <p:cNvGrpSpPr/>
        <p:nvPr/>
      </p:nvGrpSpPr>
      <p:grpSpPr>
        <a:xfrm>
          <a:off x="0" y="0"/>
          <a:ext cx="0" cy="0"/>
          <a:chOff x="0" y="0"/>
          <a:chExt cx="0" cy="0"/>
        </a:xfrm>
      </p:grpSpPr>
      <p:sp>
        <p:nvSpPr>
          <p:cNvPr id="15220" name="Google Shape;15220;p244"/>
          <p:cNvSpPr txBox="1">
            <a:spLocks noGrp="1"/>
          </p:cNvSpPr>
          <p:nvPr>
            <p:ph type="title"/>
          </p:nvPr>
        </p:nvSpPr>
        <p:spPr>
          <a:xfrm>
            <a:off x="325804" y="267467"/>
            <a:ext cx="11548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5221" name="Google Shape;15221;p244"/>
          <p:cNvSpPr txBox="1">
            <a:spLocks noGrp="1"/>
          </p:cNvSpPr>
          <p:nvPr>
            <p:ph type="body" idx="1"/>
          </p:nvPr>
        </p:nvSpPr>
        <p:spPr>
          <a:xfrm>
            <a:off x="325800" y="1274400"/>
            <a:ext cx="11548800" cy="48896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5222" name="Google Shape;15222;p244"/>
          <p:cNvSpPr txBox="1">
            <a:spLocks noGrp="1"/>
          </p:cNvSpPr>
          <p:nvPr>
            <p:ph type="sldNum" idx="12"/>
          </p:nvPr>
        </p:nvSpPr>
        <p:spPr>
          <a:xfrm>
            <a:off x="11603133" y="6374033"/>
            <a:ext cx="425200" cy="36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933"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 id="2147483886" r:id="rId13"/>
    <p:sldLayoutId id="2147483887" r:id="rId14"/>
    <p:sldLayoutId id="2147483888" r:id="rId15"/>
    <p:sldLayoutId id="2147483889" r:id="rId16"/>
    <p:sldLayoutId id="2147483890" r:id="rId17"/>
    <p:sldLayoutId id="2147483891" r:id="rId18"/>
    <p:sldLayoutId id="2147483892" r:id="rId19"/>
    <p:sldLayoutId id="2147483893" r:id="rId20"/>
    <p:sldLayoutId id="2147483894"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0.xml"/><Relationship Id="rId1" Type="http://schemas.openxmlformats.org/officeDocument/2006/relationships/slideLayout" Target="../slideLayouts/slideLayout157.xml"/><Relationship Id="rId4" Type="http://schemas.openxmlformats.org/officeDocument/2006/relationships/image" Target="../media/image37.jpg"/></Relationships>
</file>

<file path=ppt/slides/_rels/slide11.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11.xml"/><Relationship Id="rId1" Type="http://schemas.openxmlformats.org/officeDocument/2006/relationships/slideLayout" Target="../slideLayouts/slideLayout188.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2.xml"/></Relationships>
</file>

<file path=ppt/slides/_rels/slide1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3.xml"/><Relationship Id="rId1" Type="http://schemas.openxmlformats.org/officeDocument/2006/relationships/slideLayout" Target="../slideLayouts/slideLayout93.xml"/><Relationship Id="rId5" Type="http://schemas.openxmlformats.org/officeDocument/2006/relationships/image" Target="../media/image44.png"/><Relationship Id="rId4" Type="http://schemas.openxmlformats.org/officeDocument/2006/relationships/image" Target="../media/image43.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9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98.xml"/></Relationships>
</file>

<file path=ppt/slides/_rels/slide16.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16.xml"/><Relationship Id="rId1" Type="http://schemas.openxmlformats.org/officeDocument/2006/relationships/slideLayout" Target="../slideLayouts/slideLayout21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20.xml"/><Relationship Id="rId1" Type="http://schemas.openxmlformats.org/officeDocument/2006/relationships/slideLayout" Target="../slideLayouts/slideLayout2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8.xml"/></Relationships>
</file>

<file path=ppt/slides/_rels/slide22.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22.xml"/><Relationship Id="rId1" Type="http://schemas.openxmlformats.org/officeDocument/2006/relationships/slideLayout" Target="../slideLayouts/slideLayout2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7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76.xml"/></Relationships>
</file>

<file path=ppt/slides/_rels/slide2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5.xml"/><Relationship Id="rId1" Type="http://schemas.openxmlformats.org/officeDocument/2006/relationships/slideLayout" Target="../slideLayouts/slideLayout15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9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3" Type="http://schemas.openxmlformats.org/officeDocument/2006/relationships/hyperlink" Target="https://www.wexinc.com/insights/benefits-toolkit/eligible-expenses/" TargetMode="External"/><Relationship Id="rId2" Type="http://schemas.openxmlformats.org/officeDocument/2006/relationships/notesSlide" Target="../notesSlides/notesSlide4.xml"/><Relationship Id="rId1" Type="http://schemas.openxmlformats.org/officeDocument/2006/relationships/slideLayout" Target="../slideLayouts/slideLayout6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xml"/><Relationship Id="rId1" Type="http://schemas.openxmlformats.org/officeDocument/2006/relationships/slideLayout" Target="../slideLayouts/slideLayout9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2134"/>
        <p:cNvGrpSpPr/>
        <p:nvPr/>
      </p:nvGrpSpPr>
      <p:grpSpPr>
        <a:xfrm>
          <a:off x="0" y="0"/>
          <a:ext cx="0" cy="0"/>
          <a:chOff x="0" y="0"/>
          <a:chExt cx="0" cy="0"/>
        </a:xfrm>
      </p:grpSpPr>
      <p:sp>
        <p:nvSpPr>
          <p:cNvPr id="22135" name="Google Shape;22135;p1"/>
          <p:cNvSpPr txBox="1">
            <a:spLocks noGrp="1"/>
          </p:cNvSpPr>
          <p:nvPr>
            <p:ph type="ctrTitle"/>
          </p:nvPr>
        </p:nvSpPr>
        <p:spPr>
          <a:xfrm>
            <a:off x="415600" y="2480235"/>
            <a:ext cx="6300800" cy="1880800"/>
          </a:xfrm>
          <a:prstGeom prst="rect">
            <a:avLst/>
          </a:prstGeom>
          <a:noFill/>
          <a:ln>
            <a:noFill/>
          </a:ln>
        </p:spPr>
        <p:txBody>
          <a:bodyPr spcFirstLastPara="1" wrap="square" lIns="121900" tIns="121900" rIns="121900" bIns="121900" anchor="b" anchorCtr="0">
            <a:normAutofit fontScale="90000"/>
          </a:bodyPr>
          <a:lstStyle/>
          <a:p>
            <a:pPr marL="0" lvl="0" indent="0" algn="l" rtl="0">
              <a:lnSpc>
                <a:spcPct val="95000"/>
              </a:lnSpc>
              <a:spcBef>
                <a:spcPts val="0"/>
              </a:spcBef>
              <a:spcAft>
                <a:spcPts val="0"/>
              </a:spcAft>
              <a:buClr>
                <a:schemeClr val="lt1"/>
              </a:buClr>
              <a:buSzPct val="75000"/>
              <a:buNone/>
            </a:pPr>
            <a:r>
              <a:rPr lang="en"/>
              <a:t>Minnesota Healthcare Consortium</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2288"/>
        <p:cNvGrpSpPr/>
        <p:nvPr/>
      </p:nvGrpSpPr>
      <p:grpSpPr>
        <a:xfrm>
          <a:off x="0" y="0"/>
          <a:ext cx="0" cy="0"/>
          <a:chOff x="0" y="0"/>
          <a:chExt cx="0" cy="0"/>
        </a:xfrm>
      </p:grpSpPr>
      <p:sp>
        <p:nvSpPr>
          <p:cNvPr id="22289" name="Google Shape;22289;p10"/>
          <p:cNvSpPr txBox="1">
            <a:spLocks noGrp="1"/>
          </p:cNvSpPr>
          <p:nvPr>
            <p:ph type="title"/>
          </p:nvPr>
        </p:nvSpPr>
        <p:spPr>
          <a:xfrm>
            <a:off x="325804" y="267467"/>
            <a:ext cx="11548800" cy="763600"/>
          </a:xfrm>
          <a:prstGeom prst="rect">
            <a:avLst/>
          </a:prstGeom>
          <a:noFill/>
          <a:ln>
            <a:noFill/>
          </a:ln>
        </p:spPr>
        <p:txBody>
          <a:bodyPr spcFirstLastPara="1" wrap="square" lIns="121900" tIns="121900" rIns="121900" bIns="121900" anchor="t" anchorCtr="0">
            <a:normAutofit/>
          </a:bodyPr>
          <a:lstStyle/>
          <a:p>
            <a:pPr marL="0" lvl="0" indent="0" algn="ctr" rtl="0">
              <a:lnSpc>
                <a:spcPct val="100000"/>
              </a:lnSpc>
              <a:spcBef>
                <a:spcPts val="0"/>
              </a:spcBef>
              <a:spcAft>
                <a:spcPts val="0"/>
              </a:spcAft>
              <a:buSzPts val="2400"/>
              <a:buNone/>
            </a:pPr>
            <a:r>
              <a:rPr lang="en" sz="2667">
                <a:solidFill>
                  <a:schemeClr val="lt1"/>
                </a:solidFill>
              </a:rPr>
              <a:t>Account Access</a:t>
            </a:r>
            <a:endParaRPr sz="2667">
              <a:solidFill>
                <a:schemeClr val="lt1"/>
              </a:solidFill>
            </a:endParaRPr>
          </a:p>
        </p:txBody>
      </p:sp>
      <p:grpSp>
        <p:nvGrpSpPr>
          <p:cNvPr id="22290" name="Google Shape;22290;p10"/>
          <p:cNvGrpSpPr/>
          <p:nvPr/>
        </p:nvGrpSpPr>
        <p:grpSpPr>
          <a:xfrm>
            <a:off x="1106333" y="1361333"/>
            <a:ext cx="4649600" cy="4623600"/>
            <a:chOff x="829750" y="1021000"/>
            <a:chExt cx="3487200" cy="3467700"/>
          </a:xfrm>
        </p:grpSpPr>
        <p:sp>
          <p:nvSpPr>
            <p:cNvPr id="22291" name="Google Shape;22291;p10"/>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4705"/>
                </a:schemeClr>
              </a:outerShdw>
            </a:effectLst>
          </p:spPr>
          <p:txBody>
            <a:bodyPr spcFirstLastPara="1" wrap="square" lIns="292600" tIns="2438400" rIns="292600" bIns="121900" anchor="t" anchorCtr="0">
              <a:noAutofit/>
            </a:bodyPr>
            <a:lstStyle/>
            <a:p>
              <a:pPr marL="0" marR="0" lvl="0" indent="0" algn="l"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Online account</a:t>
              </a:r>
              <a:endParaRPr sz="1867" b="0" i="0" u="none" strike="noStrike" cap="none">
                <a:solidFill>
                  <a:srgbClr val="000000"/>
                </a:solidFill>
                <a:latin typeface="Arial"/>
                <a:ea typeface="Arial"/>
                <a:cs typeface="Arial"/>
                <a:sym typeface="Arial"/>
              </a:endParaRPr>
            </a:p>
          </p:txBody>
        </p:sp>
        <p:pic>
          <p:nvPicPr>
            <p:cNvPr id="22292" name="Google Shape;22292;p10"/>
            <p:cNvPicPr preferRelativeResize="0"/>
            <p:nvPr/>
          </p:nvPicPr>
          <p:blipFill rotWithShape="1">
            <a:blip r:embed="rId3">
              <a:alphaModFix/>
            </a:blip>
            <a:srcRect b="16920"/>
            <a:stretch/>
          </p:blipFill>
          <p:spPr>
            <a:xfrm>
              <a:off x="829750" y="1021001"/>
              <a:ext cx="3487200" cy="1665600"/>
            </a:xfrm>
            <a:prstGeom prst="round2SameRect">
              <a:avLst>
                <a:gd name="adj1" fmla="val 9948"/>
                <a:gd name="adj2" fmla="val 0"/>
              </a:avLst>
            </a:prstGeom>
            <a:noFill/>
            <a:ln>
              <a:noFill/>
            </a:ln>
          </p:spPr>
        </p:pic>
      </p:grpSp>
      <p:grpSp>
        <p:nvGrpSpPr>
          <p:cNvPr id="22293" name="Google Shape;22293;p10"/>
          <p:cNvGrpSpPr/>
          <p:nvPr/>
        </p:nvGrpSpPr>
        <p:grpSpPr>
          <a:xfrm>
            <a:off x="6435906" y="1361299"/>
            <a:ext cx="4649484" cy="4623484"/>
            <a:chOff x="4827050" y="1021000"/>
            <a:chExt cx="3487200" cy="3467700"/>
          </a:xfrm>
        </p:grpSpPr>
        <p:sp>
          <p:nvSpPr>
            <p:cNvPr id="22294" name="Google Shape;22294;p10"/>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4705"/>
                </a:schemeClr>
              </a:outerShdw>
            </a:effectLst>
          </p:spPr>
          <p:txBody>
            <a:bodyPr spcFirstLastPara="1" wrap="square" lIns="292600" tIns="2438400" rIns="292600" bIns="121900" anchor="t" anchorCtr="0">
              <a:noAutofit/>
            </a:bodyPr>
            <a:lstStyle/>
            <a:p>
              <a:pPr marL="0" marR="0" lvl="0" indent="0" algn="l"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Mobile app</a:t>
              </a:r>
              <a:endParaRPr sz="1867" b="0" i="0" u="none" strike="noStrike" cap="none">
                <a:solidFill>
                  <a:srgbClr val="253746"/>
                </a:solidFill>
                <a:latin typeface="Inter ExtraBold"/>
                <a:ea typeface="Inter ExtraBold"/>
                <a:cs typeface="Inter ExtraBold"/>
                <a:sym typeface="Inter ExtraBold"/>
              </a:endParaRPr>
            </a:p>
          </p:txBody>
        </p:sp>
        <p:pic>
          <p:nvPicPr>
            <p:cNvPr id="22295" name="Google Shape;22295;p10"/>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22296" name="Google Shape;22296;p10"/>
          <p:cNvGrpSpPr/>
          <p:nvPr/>
        </p:nvGrpSpPr>
        <p:grpSpPr>
          <a:xfrm>
            <a:off x="1448613" y="4337496"/>
            <a:ext cx="629369" cy="512221"/>
            <a:chOff x="1198350" y="1044000"/>
            <a:chExt cx="116850" cy="95100"/>
          </a:xfrm>
        </p:grpSpPr>
        <p:sp>
          <p:nvSpPr>
            <p:cNvPr id="22297" name="Google Shape;22297;p10"/>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98" name="Google Shape;22298;p10"/>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99" name="Google Shape;22299;p10"/>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00" name="Google Shape;22300;p10"/>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01" name="Google Shape;22301;p10"/>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02" name="Google Shape;22302;p10"/>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03" name="Google Shape;22303;p10"/>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04" name="Google Shape;22304;p10"/>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05" name="Google Shape;22305;p10"/>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nvGrpSpPr>
          <p:cNvPr id="22306" name="Google Shape;22306;p10"/>
          <p:cNvGrpSpPr/>
          <p:nvPr/>
        </p:nvGrpSpPr>
        <p:grpSpPr>
          <a:xfrm>
            <a:off x="6765406" y="4385029"/>
            <a:ext cx="406249" cy="527841"/>
            <a:chOff x="648075" y="1240000"/>
            <a:chExt cx="75425" cy="98000"/>
          </a:xfrm>
        </p:grpSpPr>
        <p:sp>
          <p:nvSpPr>
            <p:cNvPr id="22307" name="Google Shape;22307;p10"/>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08" name="Google Shape;22308;p10"/>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09" name="Google Shape;22309;p10"/>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10" name="Google Shape;22310;p10"/>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11" name="Google Shape;22311;p10"/>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12" name="Google Shape;22312;p10"/>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13" name="Google Shape;22313;p10"/>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14" name="Google Shape;22314;p10"/>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15" name="Google Shape;22315;p10"/>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16" name="Google Shape;22316;p10"/>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17" name="Google Shape;22317;p10"/>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322"/>
        <p:cNvGrpSpPr/>
        <p:nvPr/>
      </p:nvGrpSpPr>
      <p:grpSpPr>
        <a:xfrm>
          <a:off x="0" y="0"/>
          <a:ext cx="0" cy="0"/>
          <a:chOff x="0" y="0"/>
          <a:chExt cx="0" cy="0"/>
        </a:xfrm>
      </p:grpSpPr>
      <p:sp>
        <p:nvSpPr>
          <p:cNvPr id="22323" name="Google Shape;22323;p11"/>
          <p:cNvSpPr/>
          <p:nvPr/>
        </p:nvSpPr>
        <p:spPr>
          <a:xfrm>
            <a:off x="215683" y="189304"/>
            <a:ext cx="2808364" cy="6757581"/>
          </a:xfrm>
          <a:prstGeom prst="rect">
            <a:avLst/>
          </a:prstGeom>
          <a:solidFill>
            <a:schemeClr val="l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324" name="Google Shape;22324;p11"/>
          <p:cNvSpPr/>
          <p:nvPr/>
        </p:nvSpPr>
        <p:spPr>
          <a:xfrm>
            <a:off x="5424969" y="0"/>
            <a:ext cx="2808364" cy="6757581"/>
          </a:xfrm>
          <a:prstGeom prst="rect">
            <a:avLst/>
          </a:prstGeom>
          <a:solidFill>
            <a:schemeClr val="l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pic>
        <p:nvPicPr>
          <p:cNvPr id="22325" name="Google Shape;22325;p11"/>
          <p:cNvPicPr preferRelativeResize="0"/>
          <p:nvPr/>
        </p:nvPicPr>
        <p:blipFill rotWithShape="1">
          <a:blip r:embed="rId4">
            <a:alphaModFix/>
          </a:blip>
          <a:srcRect b="24742"/>
          <a:stretch/>
        </p:blipFill>
        <p:spPr>
          <a:xfrm>
            <a:off x="3171837" y="2101210"/>
            <a:ext cx="2111363" cy="3496028"/>
          </a:xfrm>
          <a:prstGeom prst="rect">
            <a:avLst/>
          </a:prstGeom>
          <a:noFill/>
          <a:ln>
            <a:noFill/>
          </a:ln>
        </p:spPr>
      </p:pic>
      <p:sp>
        <p:nvSpPr>
          <p:cNvPr id="22326" name="Google Shape;22326;p11"/>
          <p:cNvSpPr/>
          <p:nvPr/>
        </p:nvSpPr>
        <p:spPr>
          <a:xfrm>
            <a:off x="528375" y="418301"/>
            <a:ext cx="7529400" cy="803700"/>
          </a:xfrm>
          <a:prstGeom prst="rect">
            <a:avLst/>
          </a:prstGeom>
          <a:solidFill>
            <a:srgbClr val="FFFFFF"/>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7" name="Google Shape;22327;p11"/>
          <p:cNvSpPr txBox="1"/>
          <p:nvPr/>
        </p:nvSpPr>
        <p:spPr>
          <a:xfrm>
            <a:off x="759171" y="352283"/>
            <a:ext cx="9859200" cy="758700"/>
          </a:xfrm>
          <a:prstGeom prst="rect">
            <a:avLst/>
          </a:prstGeom>
          <a:noFill/>
          <a:ln>
            <a:noFill/>
          </a:ln>
        </p:spPr>
        <p:txBody>
          <a:bodyPr spcFirstLastPara="1" wrap="square" lIns="91400" tIns="45700" rIns="91400" bIns="45700" anchor="b" anchorCtr="0">
            <a:normAutofit/>
          </a:bodyPr>
          <a:lstStyle/>
          <a:p>
            <a:pPr marL="0" marR="0" lvl="0" indent="0" algn="l" rtl="0">
              <a:lnSpc>
                <a:spcPct val="90000"/>
              </a:lnSpc>
              <a:spcBef>
                <a:spcPts val="0"/>
              </a:spcBef>
              <a:spcAft>
                <a:spcPts val="0"/>
              </a:spcAft>
              <a:buClr>
                <a:srgbClr val="000000"/>
              </a:buClr>
              <a:buSzPts val="4200"/>
              <a:buFont typeface="Arial"/>
              <a:buNone/>
            </a:pPr>
            <a:r>
              <a:rPr lang="en" sz="4200" b="0" i="0" u="none" strike="noStrike" cap="none">
                <a:solidFill>
                  <a:srgbClr val="253746"/>
                </a:solidFill>
                <a:latin typeface="Inter Black"/>
                <a:ea typeface="Inter Black"/>
                <a:cs typeface="Inter Black"/>
                <a:sym typeface="Inter Black"/>
              </a:rPr>
              <a:t>With our mobile app you can: </a:t>
            </a:r>
            <a:endParaRPr sz="4200" b="0" i="0" u="none" strike="noStrike" cap="none">
              <a:solidFill>
                <a:srgbClr val="253746"/>
              </a:solidFill>
              <a:latin typeface="Inter Black"/>
              <a:ea typeface="Inter Black"/>
              <a:cs typeface="Inter Black"/>
              <a:sym typeface="Inter Black"/>
            </a:endParaRPr>
          </a:p>
        </p:txBody>
      </p:sp>
      <p:pic>
        <p:nvPicPr>
          <p:cNvPr id="22328" name="Google Shape;22328;p11"/>
          <p:cNvPicPr preferRelativeResize="0"/>
          <p:nvPr/>
        </p:nvPicPr>
        <p:blipFill rotWithShape="1">
          <a:blip r:embed="rId5">
            <a:alphaModFix/>
          </a:blip>
          <a:srcRect/>
          <a:stretch/>
        </p:blipFill>
        <p:spPr>
          <a:xfrm>
            <a:off x="3753489" y="1693626"/>
            <a:ext cx="947451" cy="365975"/>
          </a:xfrm>
          <a:prstGeom prst="rect">
            <a:avLst/>
          </a:prstGeom>
          <a:noFill/>
          <a:ln>
            <a:noFill/>
          </a:ln>
        </p:spPr>
      </p:pic>
      <p:sp>
        <p:nvSpPr>
          <p:cNvPr id="22329" name="Google Shape;22329;p11"/>
          <p:cNvSpPr/>
          <p:nvPr/>
        </p:nvSpPr>
        <p:spPr>
          <a:xfrm>
            <a:off x="8824525" y="2339775"/>
            <a:ext cx="1845600" cy="1825500"/>
          </a:xfrm>
          <a:prstGeom prst="rect">
            <a:avLst/>
          </a:prstGeom>
          <a:solidFill>
            <a:srgbClr val="EDEDEB"/>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000000"/>
                </a:solidFill>
                <a:latin typeface="Roboto Condensed"/>
                <a:ea typeface="Roboto Condensed"/>
                <a:cs typeface="Roboto Condensed"/>
                <a:sym typeface="Roboto Condensed"/>
              </a:rPr>
              <a:t>Security on the go</a:t>
            </a:r>
            <a:br>
              <a:rPr lang="en" sz="1200" b="1" i="0" u="none" strike="noStrike" cap="none">
                <a:solidFill>
                  <a:srgbClr val="000000"/>
                </a:solidFill>
                <a:latin typeface="Roboto Condensed"/>
                <a:ea typeface="Roboto Condensed"/>
                <a:cs typeface="Roboto Condensed"/>
                <a:sym typeface="Roboto Condensed"/>
              </a:rPr>
            </a:br>
            <a:endParaRPr sz="4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900"/>
              <a:buFont typeface="Arial"/>
              <a:buNone/>
            </a:pPr>
            <a:r>
              <a:rPr lang="en" sz="900"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900" b="0" i="0" u="none" strike="noStrike" cap="none">
              <a:solidFill>
                <a:srgbClr val="000000"/>
              </a:solidFill>
              <a:latin typeface="Inter"/>
              <a:ea typeface="Inter"/>
              <a:cs typeface="Inter"/>
              <a:sym typeface="Inter"/>
            </a:endParaRPr>
          </a:p>
        </p:txBody>
      </p:sp>
      <p:grpSp>
        <p:nvGrpSpPr>
          <p:cNvPr id="22330" name="Google Shape;22330;p11"/>
          <p:cNvGrpSpPr/>
          <p:nvPr/>
        </p:nvGrpSpPr>
        <p:grpSpPr>
          <a:xfrm>
            <a:off x="3171837" y="5597237"/>
            <a:ext cx="2111363" cy="454755"/>
            <a:chOff x="2378878" y="4197928"/>
            <a:chExt cx="1583522" cy="341066"/>
          </a:xfrm>
        </p:grpSpPr>
        <p:pic>
          <p:nvPicPr>
            <p:cNvPr id="22331" name="Google Shape;22331;p11"/>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22332" name="Google Shape;22332;p11"/>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22333" name="Google Shape;22333;p11"/>
          <p:cNvGrpSpPr/>
          <p:nvPr/>
        </p:nvGrpSpPr>
        <p:grpSpPr>
          <a:xfrm>
            <a:off x="8643580" y="1693626"/>
            <a:ext cx="2207491" cy="2684410"/>
            <a:chOff x="4387713" y="1407459"/>
            <a:chExt cx="1655618" cy="2013308"/>
          </a:xfrm>
        </p:grpSpPr>
        <p:sp>
          <p:nvSpPr>
            <p:cNvPr id="22334" name="Google Shape;22334;p11"/>
            <p:cNvSpPr/>
            <p:nvPr/>
          </p:nvSpPr>
          <p:spPr>
            <a:xfrm>
              <a:off x="4387713" y="1407459"/>
              <a:ext cx="1655618" cy="2013308"/>
            </a:xfrm>
            <a:prstGeom prst="rect">
              <a:avLst/>
            </a:prstGeom>
            <a:solidFill>
              <a:srgbClr val="C8102E"/>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335" name="Google Shape;22335;p11"/>
            <p:cNvSpPr txBox="1"/>
            <p:nvPr/>
          </p:nvSpPr>
          <p:spPr>
            <a:xfrm>
              <a:off x="4519381" y="2071996"/>
              <a:ext cx="1392282" cy="1169030"/>
            </a:xfrm>
            <a:prstGeom prst="rect">
              <a:avLst/>
            </a:prstGeom>
            <a:noFill/>
            <a:ln>
              <a:noFill/>
            </a:ln>
          </p:spPr>
          <p:txBody>
            <a:bodyPr spcFirstLastPara="1" wrap="square" lIns="121900" tIns="60925" rIns="121900" bIns="60925" anchor="t" anchorCtr="0">
              <a:spAutoFit/>
            </a:bodyPr>
            <a:lstStyle/>
            <a:p>
              <a:pPr marL="0" marR="0" lvl="0" indent="0" algn="l" rtl="0">
                <a:lnSpc>
                  <a:spcPct val="100000"/>
                </a:lnSpc>
                <a:spcBef>
                  <a:spcPts val="0"/>
                </a:spcBef>
                <a:spcAft>
                  <a:spcPts val="0"/>
                </a:spcAft>
                <a:buClr>
                  <a:srgbClr val="000000"/>
                </a:buClr>
                <a:buSzPts val="933"/>
                <a:buFont typeface="Arial"/>
                <a:buNone/>
              </a:pPr>
              <a:r>
                <a:rPr lang="en" sz="933" b="0" i="0" u="none" strike="noStrike" cap="none">
                  <a:solidFill>
                    <a:srgbClr val="FFFFFF"/>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867" b="0" i="0" u="none" strike="noStrike" cap="none">
                <a:solidFill>
                  <a:srgbClr val="000000"/>
                </a:solidFill>
                <a:latin typeface="Arial"/>
                <a:ea typeface="Arial"/>
                <a:cs typeface="Arial"/>
                <a:sym typeface="Arial"/>
              </a:endParaRPr>
            </a:p>
          </p:txBody>
        </p:sp>
        <p:sp>
          <p:nvSpPr>
            <p:cNvPr id="22336" name="Google Shape;22336;p11"/>
            <p:cNvSpPr txBox="1"/>
            <p:nvPr/>
          </p:nvSpPr>
          <p:spPr>
            <a:xfrm>
              <a:off x="4519381" y="1551545"/>
              <a:ext cx="1392282" cy="230792"/>
            </a:xfrm>
            <a:prstGeom prst="rect">
              <a:avLst/>
            </a:prstGeom>
            <a:noFill/>
            <a:ln>
              <a:noFill/>
            </a:ln>
          </p:spPr>
          <p:txBody>
            <a:bodyPr spcFirstLastPara="1" wrap="square" lIns="121900" tIns="60925" rIns="121900" bIns="60925"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 sz="1200" b="1" i="0" u="none" strike="noStrike" cap="none">
                  <a:solidFill>
                    <a:srgbClr val="FFFFFF"/>
                  </a:solidFill>
                  <a:latin typeface="Inter"/>
                  <a:ea typeface="Inter"/>
                  <a:cs typeface="Inter"/>
                  <a:sym typeface="Inter"/>
                </a:rPr>
                <a:t>Security on the go</a:t>
              </a:r>
              <a:endParaRPr sz="1867" b="0" i="0" u="none" strike="noStrike" cap="none">
                <a:solidFill>
                  <a:srgbClr val="000000"/>
                </a:solidFill>
                <a:latin typeface="Arial"/>
                <a:ea typeface="Arial"/>
                <a:cs typeface="Arial"/>
                <a:sym typeface="Arial"/>
              </a:endParaRPr>
            </a:p>
          </p:txBody>
        </p:sp>
        <p:grpSp>
          <p:nvGrpSpPr>
            <p:cNvPr id="22337" name="Google Shape;22337;p11"/>
            <p:cNvGrpSpPr/>
            <p:nvPr/>
          </p:nvGrpSpPr>
          <p:grpSpPr>
            <a:xfrm>
              <a:off x="4629588" y="1797136"/>
              <a:ext cx="149355" cy="230832"/>
              <a:chOff x="3159850" y="1430950"/>
              <a:chExt cx="59075" cy="91300"/>
            </a:xfrm>
          </p:grpSpPr>
          <p:sp>
            <p:nvSpPr>
              <p:cNvPr id="22338" name="Google Shape;22338;p11"/>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39" name="Google Shape;22339;p11"/>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340" name="Google Shape;22340;p11"/>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cxnSp>
        <p:nvCxnSpPr>
          <p:cNvPr id="22341" name="Google Shape;22341;p11"/>
          <p:cNvCxnSpPr/>
          <p:nvPr/>
        </p:nvCxnSpPr>
        <p:spPr>
          <a:xfrm>
            <a:off x="2575871" y="2201539"/>
            <a:ext cx="703500" cy="605700"/>
          </a:xfrm>
          <a:prstGeom prst="bentConnector3">
            <a:avLst>
              <a:gd name="adj1" fmla="val 50007"/>
            </a:avLst>
          </a:prstGeom>
          <a:noFill/>
          <a:ln w="19050" cap="flat" cmpd="sng">
            <a:solidFill>
              <a:srgbClr val="253746"/>
            </a:solidFill>
            <a:prstDash val="dot"/>
            <a:round/>
            <a:headEnd type="none" w="sm" len="sm"/>
            <a:tailEnd type="triangle" w="med" len="med"/>
          </a:ln>
        </p:spPr>
      </p:cxnSp>
      <p:sp>
        <p:nvSpPr>
          <p:cNvPr id="22342" name="Google Shape;22342;p11"/>
          <p:cNvSpPr/>
          <p:nvPr/>
        </p:nvSpPr>
        <p:spPr>
          <a:xfrm>
            <a:off x="224547" y="1803104"/>
            <a:ext cx="2649437" cy="780825"/>
          </a:xfrm>
          <a:prstGeom prst="roundRect">
            <a:avLst>
              <a:gd name="adj" fmla="val 16667"/>
            </a:avLst>
          </a:prstGeom>
          <a:solidFill>
            <a:srgbClr val="F2F8FC"/>
          </a:solidFill>
          <a:ln>
            <a:noFill/>
          </a:ln>
          <a:effectLst>
            <a:outerShdw blurRad="114300" dist="12700" sx="90000" sy="90000" algn="bl" rotWithShape="0">
              <a:srgbClr val="323F4F">
                <a:alpha val="47843"/>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Get instant notifications </a:t>
            </a:r>
            <a:r>
              <a:rPr lang="en" sz="1067" b="0" i="0" u="none" strike="noStrike" cap="none">
                <a:solidFill>
                  <a:srgbClr val="7C868F"/>
                </a:solidFill>
                <a:latin typeface="Inter Medium"/>
                <a:ea typeface="Inter Medium"/>
                <a:cs typeface="Inter Medium"/>
                <a:sym typeface="Inter Medium"/>
              </a:rPr>
              <a:t>on the status of your claims.</a:t>
            </a:r>
            <a:endParaRPr sz="1067" b="0" i="0" u="none" strike="noStrike" cap="none">
              <a:solidFill>
                <a:srgbClr val="7C868F"/>
              </a:solidFill>
              <a:latin typeface="Inter Medium"/>
              <a:ea typeface="Inter Medium"/>
              <a:cs typeface="Inter Medium"/>
              <a:sym typeface="Inter Medium"/>
            </a:endParaRPr>
          </a:p>
        </p:txBody>
      </p:sp>
      <p:cxnSp>
        <p:nvCxnSpPr>
          <p:cNvPr id="22343" name="Google Shape;22343;p11"/>
          <p:cNvCxnSpPr/>
          <p:nvPr/>
        </p:nvCxnSpPr>
        <p:spPr>
          <a:xfrm>
            <a:off x="2463144" y="3391747"/>
            <a:ext cx="969300" cy="8220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22344" name="Google Shape;22344;p11"/>
          <p:cNvSpPr/>
          <p:nvPr/>
        </p:nvSpPr>
        <p:spPr>
          <a:xfrm>
            <a:off x="224548" y="2982800"/>
            <a:ext cx="2661401" cy="995213"/>
          </a:xfrm>
          <a:prstGeom prst="roundRect">
            <a:avLst>
              <a:gd name="adj" fmla="val 16667"/>
            </a:avLst>
          </a:prstGeom>
          <a:solidFill>
            <a:srgbClr val="F2F8FC"/>
          </a:solidFill>
          <a:ln>
            <a:noFill/>
          </a:ln>
          <a:effectLst>
            <a:outerShdw blurRad="114300" dist="12700" sx="90000" sy="90000" algn="bl" rotWithShape="0">
              <a:srgbClr val="323F4F">
                <a:alpha val="47843"/>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File a claim and upload documentation </a:t>
            </a:r>
            <a:r>
              <a:rPr lang="en" sz="1067" b="0" i="0" u="none" strike="noStrike" cap="none">
                <a:solidFill>
                  <a:srgbClr val="7C868F"/>
                </a:solidFill>
                <a:latin typeface="Inter Medium"/>
                <a:ea typeface="Inter Medium"/>
                <a:cs typeface="Inter Medium"/>
                <a:sym typeface="Inter Medium"/>
              </a:rPr>
              <a:t>in seconds using your phone’s camera.</a:t>
            </a:r>
            <a:endParaRPr sz="1067" b="0" i="0" u="none" strike="noStrike" cap="none">
              <a:solidFill>
                <a:srgbClr val="7C868F"/>
              </a:solidFill>
              <a:latin typeface="Inter Medium"/>
              <a:ea typeface="Inter Medium"/>
              <a:cs typeface="Inter Medium"/>
              <a:sym typeface="Inter Medium"/>
            </a:endParaRPr>
          </a:p>
        </p:txBody>
      </p:sp>
      <p:cxnSp>
        <p:nvCxnSpPr>
          <p:cNvPr id="22345" name="Google Shape;22345;p11"/>
          <p:cNvCxnSpPr/>
          <p:nvPr/>
        </p:nvCxnSpPr>
        <p:spPr>
          <a:xfrm>
            <a:off x="2598555" y="4553313"/>
            <a:ext cx="703500" cy="605700"/>
          </a:xfrm>
          <a:prstGeom prst="bentConnector3">
            <a:avLst>
              <a:gd name="adj1" fmla="val 50007"/>
            </a:avLst>
          </a:prstGeom>
          <a:noFill/>
          <a:ln w="19050" cap="flat" cmpd="sng">
            <a:solidFill>
              <a:srgbClr val="253746"/>
            </a:solidFill>
            <a:prstDash val="dot"/>
            <a:round/>
            <a:headEnd type="none" w="sm" len="sm"/>
            <a:tailEnd type="triangle" w="med" len="med"/>
          </a:ln>
        </p:spPr>
      </p:cxnSp>
      <p:sp>
        <p:nvSpPr>
          <p:cNvPr id="22346" name="Google Shape;22346;p11"/>
          <p:cNvSpPr/>
          <p:nvPr/>
        </p:nvSpPr>
        <p:spPr>
          <a:xfrm>
            <a:off x="215683" y="4302446"/>
            <a:ext cx="2658301" cy="995213"/>
          </a:xfrm>
          <a:prstGeom prst="roundRect">
            <a:avLst>
              <a:gd name="adj" fmla="val 16667"/>
            </a:avLst>
          </a:prstGeom>
          <a:solidFill>
            <a:srgbClr val="F2F8FC"/>
          </a:solidFill>
          <a:ln>
            <a:noFill/>
          </a:ln>
          <a:effectLst>
            <a:outerShdw blurRad="114300" dist="12700" sx="90000" sy="90000" algn="bl" rotWithShape="0">
              <a:srgbClr val="323F4F">
                <a:alpha val="47843"/>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Scan an item’s barcode </a:t>
            </a:r>
            <a:r>
              <a:rPr lang="en" sz="1067" b="0" i="0" u="none" strike="noStrike" cap="none">
                <a:solidFill>
                  <a:srgbClr val="7C868F"/>
                </a:solidFill>
                <a:latin typeface="Inter Medium"/>
                <a:ea typeface="Inter Medium"/>
                <a:cs typeface="Inter Medium"/>
                <a:sym typeface="Inter Medium"/>
              </a:rPr>
              <a:t>with your phone’s camera to determine if it is an </a:t>
            </a:r>
            <a:r>
              <a:rPr lang="en" sz="1067" b="0" i="0" u="none" strike="noStrike" cap="none">
                <a:solidFill>
                  <a:srgbClr val="C8102E"/>
                </a:solidFill>
                <a:latin typeface="Inter ExtraBold"/>
                <a:ea typeface="Inter ExtraBold"/>
                <a:cs typeface="Inter ExtraBold"/>
                <a:sym typeface="Inter ExtraBold"/>
              </a:rPr>
              <a:t>IRS code 213(D) eligible expense. </a:t>
            </a:r>
            <a:endParaRPr sz="1067" b="0" i="0" u="none" strike="noStrike" cap="none">
              <a:solidFill>
                <a:srgbClr val="7C868F"/>
              </a:solidFill>
              <a:latin typeface="Inter Medium"/>
              <a:ea typeface="Inter Medium"/>
              <a:cs typeface="Inter Medium"/>
              <a:sym typeface="Inter Medium"/>
            </a:endParaRPr>
          </a:p>
        </p:txBody>
      </p:sp>
      <p:cxnSp>
        <p:nvCxnSpPr>
          <p:cNvPr id="22347" name="Google Shape;22347;p11"/>
          <p:cNvCxnSpPr/>
          <p:nvPr/>
        </p:nvCxnSpPr>
        <p:spPr>
          <a:xfrm flipH="1">
            <a:off x="5111104" y="1613459"/>
            <a:ext cx="984900" cy="864300"/>
          </a:xfrm>
          <a:prstGeom prst="bentConnector3">
            <a:avLst>
              <a:gd name="adj1" fmla="val 45198"/>
            </a:avLst>
          </a:prstGeom>
          <a:noFill/>
          <a:ln w="19050" cap="flat" cmpd="sng">
            <a:solidFill>
              <a:srgbClr val="253746"/>
            </a:solidFill>
            <a:prstDash val="dot"/>
            <a:round/>
            <a:headEnd type="none" w="sm" len="sm"/>
            <a:tailEnd type="triangle" w="med" len="med"/>
          </a:ln>
        </p:spPr>
      </p:cxnSp>
      <p:sp>
        <p:nvSpPr>
          <p:cNvPr id="22348" name="Google Shape;22348;p11"/>
          <p:cNvSpPr/>
          <p:nvPr/>
        </p:nvSpPr>
        <p:spPr>
          <a:xfrm>
            <a:off x="5838877" y="1294660"/>
            <a:ext cx="2525968" cy="637601"/>
          </a:xfrm>
          <a:prstGeom prst="roundRect">
            <a:avLst>
              <a:gd name="adj" fmla="val 16667"/>
            </a:avLst>
          </a:prstGeom>
          <a:solidFill>
            <a:srgbClr val="F2F8FC"/>
          </a:solidFill>
          <a:ln>
            <a:noFill/>
          </a:ln>
          <a:effectLst>
            <a:outerShdw blurRad="114300" dist="12700" sx="90000" sy="90000" algn="bl" rotWithShape="0">
              <a:srgbClr val="323F4F">
                <a:alpha val="47843"/>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Check </a:t>
            </a:r>
            <a:r>
              <a:rPr lang="en" sz="1067" b="0" i="0" u="none" strike="noStrike" cap="none">
                <a:solidFill>
                  <a:srgbClr val="7C868F"/>
                </a:solidFill>
                <a:latin typeface="Inter Medium"/>
                <a:ea typeface="Inter Medium"/>
                <a:cs typeface="Inter Medium"/>
                <a:sym typeface="Inter Medium"/>
              </a:rPr>
              <a:t>your balance and </a:t>
            </a:r>
            <a:r>
              <a:rPr lang="en" sz="1067" b="0" i="0" u="none" strike="noStrike" cap="none">
                <a:solidFill>
                  <a:srgbClr val="C8102E"/>
                </a:solidFill>
                <a:latin typeface="Inter ExtraBold"/>
                <a:ea typeface="Inter ExtraBold"/>
                <a:cs typeface="Inter ExtraBold"/>
                <a:sym typeface="Inter ExtraBold"/>
              </a:rPr>
              <a:t>view </a:t>
            </a:r>
            <a:r>
              <a:rPr lang="en" sz="1067" b="0" i="0" u="none" strike="noStrike" cap="none">
                <a:solidFill>
                  <a:srgbClr val="7C868F"/>
                </a:solidFill>
                <a:latin typeface="Inter Medium"/>
                <a:ea typeface="Inter Medium"/>
                <a:cs typeface="Inter Medium"/>
                <a:sym typeface="Inter Medium"/>
              </a:rPr>
              <a:t>your activity.</a:t>
            </a:r>
            <a:endParaRPr sz="1067" b="0" i="0" u="none" strike="noStrike" cap="none">
              <a:solidFill>
                <a:srgbClr val="7C868F"/>
              </a:solidFill>
              <a:latin typeface="Inter Medium"/>
              <a:ea typeface="Inter Medium"/>
              <a:cs typeface="Inter Medium"/>
              <a:sym typeface="Inter Medium"/>
            </a:endParaRPr>
          </a:p>
        </p:txBody>
      </p:sp>
      <p:cxnSp>
        <p:nvCxnSpPr>
          <p:cNvPr id="22349" name="Google Shape;22349;p11"/>
          <p:cNvCxnSpPr/>
          <p:nvPr/>
        </p:nvCxnSpPr>
        <p:spPr>
          <a:xfrm>
            <a:off x="2598555" y="5954232"/>
            <a:ext cx="703683" cy="0"/>
          </a:xfrm>
          <a:prstGeom prst="straightConnector1">
            <a:avLst/>
          </a:prstGeom>
          <a:noFill/>
          <a:ln w="19050" cap="flat" cmpd="sng">
            <a:solidFill>
              <a:srgbClr val="253746"/>
            </a:solidFill>
            <a:prstDash val="dot"/>
            <a:round/>
            <a:headEnd type="none" w="sm" len="sm"/>
            <a:tailEnd type="triangle" w="med" len="med"/>
          </a:ln>
        </p:spPr>
      </p:cxnSp>
      <p:sp>
        <p:nvSpPr>
          <p:cNvPr id="22350" name="Google Shape;22350;p11"/>
          <p:cNvSpPr/>
          <p:nvPr/>
        </p:nvSpPr>
        <p:spPr>
          <a:xfrm>
            <a:off x="224547" y="5646782"/>
            <a:ext cx="2658301" cy="438025"/>
          </a:xfrm>
          <a:prstGeom prst="roundRect">
            <a:avLst>
              <a:gd name="adj" fmla="val 16667"/>
            </a:avLst>
          </a:prstGeom>
          <a:solidFill>
            <a:srgbClr val="F2F8FC"/>
          </a:solidFill>
          <a:ln>
            <a:noFill/>
          </a:ln>
          <a:effectLst>
            <a:outerShdw blurRad="114300" dist="12700" sx="90000" sy="90000" algn="bl" rotWithShape="0">
              <a:srgbClr val="323F4F">
                <a:alpha val="47843"/>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Report a card </a:t>
            </a:r>
            <a:r>
              <a:rPr lang="en" sz="1067" b="0" i="0" u="none" strike="noStrike" cap="none">
                <a:solidFill>
                  <a:srgbClr val="7C868F"/>
                </a:solidFill>
                <a:latin typeface="Inter Medium"/>
                <a:ea typeface="Inter Medium"/>
                <a:cs typeface="Inter Medium"/>
                <a:sym typeface="Inter Medium"/>
              </a:rPr>
              <a:t>as lost or stolen.</a:t>
            </a:r>
            <a:endParaRPr sz="1067" b="0" i="0" u="none" strike="noStrike" cap="none">
              <a:solidFill>
                <a:srgbClr val="7C868F"/>
              </a:solidFill>
              <a:latin typeface="Inter Medium"/>
              <a:ea typeface="Inter Medium"/>
              <a:cs typeface="Inter Medium"/>
              <a:sym typeface="Inter Medium"/>
            </a:endParaRPr>
          </a:p>
        </p:txBody>
      </p:sp>
      <p:cxnSp>
        <p:nvCxnSpPr>
          <p:cNvPr id="22351" name="Google Shape;22351;p11"/>
          <p:cNvCxnSpPr/>
          <p:nvPr/>
        </p:nvCxnSpPr>
        <p:spPr>
          <a:xfrm flipH="1">
            <a:off x="5137919" y="5110657"/>
            <a:ext cx="863100" cy="422400"/>
          </a:xfrm>
          <a:prstGeom prst="bentConnector3">
            <a:avLst>
              <a:gd name="adj1" fmla="val 41235"/>
            </a:avLst>
          </a:prstGeom>
          <a:noFill/>
          <a:ln w="19050" cap="flat" cmpd="sng">
            <a:solidFill>
              <a:srgbClr val="253746"/>
            </a:solidFill>
            <a:prstDash val="dot"/>
            <a:round/>
            <a:headEnd type="none" w="sm" len="sm"/>
            <a:tailEnd type="triangle" w="med" len="med"/>
          </a:ln>
        </p:spPr>
      </p:cxnSp>
      <p:sp>
        <p:nvSpPr>
          <p:cNvPr id="22352" name="Google Shape;22352;p11"/>
          <p:cNvSpPr/>
          <p:nvPr/>
        </p:nvSpPr>
        <p:spPr>
          <a:xfrm>
            <a:off x="5773121" y="4891648"/>
            <a:ext cx="2525968" cy="438025"/>
          </a:xfrm>
          <a:prstGeom prst="roundRect">
            <a:avLst>
              <a:gd name="adj" fmla="val 16667"/>
            </a:avLst>
          </a:prstGeom>
          <a:solidFill>
            <a:srgbClr val="F2F8FC"/>
          </a:solidFill>
          <a:ln>
            <a:noFill/>
          </a:ln>
          <a:effectLst>
            <a:outerShdw blurRad="114300" dist="12700" sx="90000" sy="90000" algn="bl" rotWithShape="0">
              <a:srgbClr val="323F4F">
                <a:alpha val="47843"/>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Reset login </a:t>
            </a:r>
            <a:r>
              <a:rPr lang="en" sz="1067" b="0" i="0" u="none" strike="noStrike" cap="none">
                <a:solidFill>
                  <a:srgbClr val="7C868F"/>
                </a:solidFill>
                <a:latin typeface="Inter Medium"/>
                <a:ea typeface="Inter Medium"/>
                <a:cs typeface="Inter Medium"/>
                <a:sym typeface="Inter Medium"/>
              </a:rPr>
              <a:t>credentials.</a:t>
            </a:r>
            <a:endParaRPr sz="1067" b="0" i="0" u="none" strike="noStrike" cap="none">
              <a:solidFill>
                <a:srgbClr val="7C868F"/>
              </a:solidFill>
              <a:latin typeface="Inter Medium"/>
              <a:ea typeface="Inter Medium"/>
              <a:cs typeface="Inter Medium"/>
              <a:sym typeface="Inter Medium"/>
            </a:endParaRPr>
          </a:p>
        </p:txBody>
      </p:sp>
      <p:cxnSp>
        <p:nvCxnSpPr>
          <p:cNvPr id="22353" name="Google Shape;22353;p11"/>
          <p:cNvCxnSpPr/>
          <p:nvPr/>
        </p:nvCxnSpPr>
        <p:spPr>
          <a:xfrm flipH="1">
            <a:off x="5138100" y="4065701"/>
            <a:ext cx="957900" cy="4323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22354" name="Google Shape;22354;p11"/>
          <p:cNvSpPr/>
          <p:nvPr/>
        </p:nvSpPr>
        <p:spPr>
          <a:xfrm>
            <a:off x="5773122" y="3568095"/>
            <a:ext cx="2562095" cy="995213"/>
          </a:xfrm>
          <a:prstGeom prst="roundRect">
            <a:avLst>
              <a:gd name="adj" fmla="val 16667"/>
            </a:avLst>
          </a:prstGeom>
          <a:solidFill>
            <a:srgbClr val="F2F8FC"/>
          </a:solidFill>
          <a:ln>
            <a:noFill/>
          </a:ln>
          <a:effectLst>
            <a:outerShdw blurRad="114300" dist="12700" sx="90000" sy="90000" algn="bl" rotWithShape="0">
              <a:srgbClr val="323F4F">
                <a:alpha val="47843"/>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View current </a:t>
            </a:r>
            <a:r>
              <a:rPr lang="en" sz="1067" b="0" i="0" u="none" strike="noStrike" cap="none">
                <a:solidFill>
                  <a:srgbClr val="7C868F"/>
                </a:solidFill>
                <a:latin typeface="Inter Medium"/>
                <a:ea typeface="Inter Medium"/>
                <a:cs typeface="Inter Medium"/>
                <a:sym typeface="Inter Medium"/>
              </a:rPr>
              <a:t>HSA investments balance, recent activity, and rate of return.</a:t>
            </a:r>
            <a:endParaRPr sz="1067" b="0" i="0" u="none" strike="noStrike" cap="none">
              <a:solidFill>
                <a:srgbClr val="7C868F"/>
              </a:solidFill>
              <a:latin typeface="Inter Medium"/>
              <a:ea typeface="Inter Medium"/>
              <a:cs typeface="Inter Medium"/>
              <a:sym typeface="Inter Medium"/>
            </a:endParaRPr>
          </a:p>
        </p:txBody>
      </p:sp>
      <p:cxnSp>
        <p:nvCxnSpPr>
          <p:cNvPr id="22355" name="Google Shape;22355;p11"/>
          <p:cNvCxnSpPr/>
          <p:nvPr/>
        </p:nvCxnSpPr>
        <p:spPr>
          <a:xfrm rot="10800000">
            <a:off x="5092897" y="3035831"/>
            <a:ext cx="1328740" cy="0"/>
          </a:xfrm>
          <a:prstGeom prst="straightConnector1">
            <a:avLst/>
          </a:prstGeom>
          <a:noFill/>
          <a:ln w="19050" cap="flat" cmpd="sng">
            <a:solidFill>
              <a:srgbClr val="253746"/>
            </a:solidFill>
            <a:prstDash val="dot"/>
            <a:round/>
            <a:headEnd type="none" w="sm" len="sm"/>
            <a:tailEnd type="triangle" w="med" len="med"/>
          </a:ln>
        </p:spPr>
      </p:cxnSp>
      <p:sp>
        <p:nvSpPr>
          <p:cNvPr id="22356" name="Google Shape;22356;p11"/>
          <p:cNvSpPr/>
          <p:nvPr/>
        </p:nvSpPr>
        <p:spPr>
          <a:xfrm>
            <a:off x="5757267" y="2396533"/>
            <a:ext cx="2562095" cy="995215"/>
          </a:xfrm>
          <a:prstGeom prst="roundRect">
            <a:avLst>
              <a:gd name="adj" fmla="val 16667"/>
            </a:avLst>
          </a:prstGeom>
          <a:solidFill>
            <a:srgbClr val="F2F8FC"/>
          </a:solidFill>
          <a:ln>
            <a:noFill/>
          </a:ln>
          <a:effectLst>
            <a:outerShdw blurRad="114300" dist="12700" sx="90000" sy="90000" algn="bl" rotWithShape="0">
              <a:srgbClr val="323F4F">
                <a:alpha val="47843"/>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Easily move funds</a:t>
            </a:r>
            <a:r>
              <a:rPr lang="en" sz="1067" b="0" i="0" u="none" strike="noStrike" cap="none">
                <a:solidFill>
                  <a:srgbClr val="7C868F"/>
                </a:solidFill>
                <a:latin typeface="Inter Medium"/>
                <a:ea typeface="Inter Medium"/>
                <a:cs typeface="Inter Medium"/>
                <a:sym typeface="Inter Medium"/>
              </a:rPr>
              <a:t> from your HSA into your bank account to cover eligible expenses.</a:t>
            </a:r>
            <a:endParaRPr sz="1867" b="0" i="0" u="none" strike="noStrike" cap="none">
              <a:solidFill>
                <a:srgbClr val="000000"/>
              </a:solidFill>
              <a:latin typeface="Arial"/>
              <a:ea typeface="Arial"/>
              <a:cs typeface="Arial"/>
              <a:sym typeface="Arial"/>
            </a:endParaRPr>
          </a:p>
        </p:txBody>
      </p:sp>
      <p:cxnSp>
        <p:nvCxnSpPr>
          <p:cNvPr id="22357" name="Google Shape;22357;p11"/>
          <p:cNvCxnSpPr/>
          <p:nvPr/>
        </p:nvCxnSpPr>
        <p:spPr>
          <a:xfrm flipH="1">
            <a:off x="5104788" y="5723089"/>
            <a:ext cx="1038000" cy="24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22358" name="Google Shape;22358;p11"/>
          <p:cNvSpPr/>
          <p:nvPr/>
        </p:nvSpPr>
        <p:spPr>
          <a:xfrm>
            <a:off x="5773121" y="5509038"/>
            <a:ext cx="2525968" cy="438025"/>
          </a:xfrm>
          <a:prstGeom prst="roundRect">
            <a:avLst>
              <a:gd name="adj" fmla="val 16667"/>
            </a:avLst>
          </a:prstGeom>
          <a:solidFill>
            <a:srgbClr val="F2F8FC"/>
          </a:solidFill>
          <a:ln>
            <a:noFill/>
          </a:ln>
          <a:effectLst>
            <a:outerShdw blurRad="114300" dist="12700" sx="90000" sy="90000" algn="bl" rotWithShape="0">
              <a:srgbClr val="323F4F">
                <a:alpha val="47843"/>
              </a:srgbClr>
            </a:outerShdw>
          </a:effectLst>
        </p:spPr>
        <p:txBody>
          <a:bodyPr spcFirstLastPara="1" wrap="square" lIns="121900" tIns="121900" rIns="121900" bIns="121900" anchor="ctr" anchorCtr="0">
            <a:noAutofit/>
          </a:bodyPr>
          <a:lstStyle/>
          <a:p>
            <a:pPr marL="378875" marR="243834" lvl="0" indent="0" algn="l" rtl="0">
              <a:lnSpc>
                <a:spcPct val="115000"/>
              </a:lnSpc>
              <a:spcBef>
                <a:spcPts val="0"/>
              </a:spcBef>
              <a:spcAft>
                <a:spcPts val="0"/>
              </a:spcAft>
              <a:buClr>
                <a:srgbClr val="000000"/>
              </a:buClr>
              <a:buSzPts val="1067"/>
              <a:buFont typeface="Arial"/>
              <a:buNone/>
            </a:pPr>
            <a:r>
              <a:rPr lang="en" sz="1067" b="0" i="0" u="none" strike="noStrike" cap="none">
                <a:solidFill>
                  <a:srgbClr val="C8102E"/>
                </a:solidFill>
                <a:latin typeface="Inter ExtraBold"/>
                <a:ea typeface="Inter ExtraBold"/>
                <a:cs typeface="Inter ExtraBold"/>
                <a:sym typeface="Inter ExtraBold"/>
              </a:rPr>
              <a:t>Login </a:t>
            </a:r>
            <a:r>
              <a:rPr lang="en" sz="1067" b="0" i="0" u="none" strike="noStrike" cap="none">
                <a:solidFill>
                  <a:srgbClr val="7C868F"/>
                </a:solidFill>
                <a:latin typeface="Inter Medium"/>
                <a:ea typeface="Inter Medium"/>
                <a:cs typeface="Inter Medium"/>
                <a:sym typeface="Inter Medium"/>
              </a:rPr>
              <a:t>with your Face ID.</a:t>
            </a:r>
            <a:endParaRPr sz="1067"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362"/>
        <p:cNvGrpSpPr/>
        <p:nvPr/>
      </p:nvGrpSpPr>
      <p:grpSpPr>
        <a:xfrm>
          <a:off x="0" y="0"/>
          <a:ext cx="0" cy="0"/>
          <a:chOff x="0" y="0"/>
          <a:chExt cx="0" cy="0"/>
        </a:xfrm>
      </p:grpSpPr>
      <p:sp>
        <p:nvSpPr>
          <p:cNvPr id="22363" name="Google Shape;22363;p225"/>
          <p:cNvSpPr txBox="1">
            <a:spLocks noGrp="1"/>
          </p:cNvSpPr>
          <p:nvPr>
            <p:ph type="title"/>
          </p:nvPr>
        </p:nvSpPr>
        <p:spPr>
          <a:xfrm>
            <a:off x="546033" y="2640467"/>
            <a:ext cx="11230400" cy="1122400"/>
          </a:xfrm>
          <a:prstGeom prst="rect">
            <a:avLst/>
          </a:prstGeom>
          <a:noFill/>
          <a:ln>
            <a:noFill/>
          </a:ln>
        </p:spPr>
        <p:txBody>
          <a:bodyPr spcFirstLastPara="1" wrap="square" lIns="121900" tIns="121900" rIns="121900" bIns="121900" anchor="ctr" anchorCtr="0">
            <a:normAutofit/>
          </a:bodyPr>
          <a:lstStyle/>
          <a:p>
            <a:pPr marL="0" lvl="0" indent="0" algn="l" rtl="0">
              <a:lnSpc>
                <a:spcPct val="100000"/>
              </a:lnSpc>
              <a:spcBef>
                <a:spcPts val="0"/>
              </a:spcBef>
              <a:spcAft>
                <a:spcPts val="0"/>
              </a:spcAft>
              <a:buSzPts val="3600"/>
              <a:buNone/>
            </a:pPr>
            <a:r>
              <a:rPr lang="en"/>
              <a:t>Health savings account</a:t>
            </a:r>
            <a:endParaRPr/>
          </a:p>
        </p:txBody>
      </p:sp>
      <p:sp>
        <p:nvSpPr>
          <p:cNvPr id="22364" name="Google Shape;22364;p225"/>
          <p:cNvSpPr/>
          <p:nvPr/>
        </p:nvSpPr>
        <p:spPr>
          <a:xfrm>
            <a:off x="546033" y="3557667"/>
            <a:ext cx="4309600" cy="615499"/>
          </a:xfrm>
          <a:prstGeom prst="rect">
            <a:avLst/>
          </a:prstGeom>
          <a:noFill/>
          <a:ln>
            <a:noFill/>
          </a:ln>
        </p:spPr>
        <p:txBody>
          <a:bodyPr spcFirstLastPara="1" wrap="square" lIns="121900" tIns="60925" rIns="121900" bIns="60925" anchor="t" anchorCtr="0">
            <a:spAutoFit/>
          </a:bodyPr>
          <a:lstStyle/>
          <a:p>
            <a:pPr marL="0" marR="0" lvl="0" indent="0" algn="l" rtl="0">
              <a:lnSpc>
                <a:spcPct val="100000"/>
              </a:lnSpc>
              <a:spcBef>
                <a:spcPts val="0"/>
              </a:spcBef>
              <a:spcAft>
                <a:spcPts val="0"/>
              </a:spcAft>
              <a:buClr>
                <a:srgbClr val="000000"/>
              </a:buClr>
              <a:buSzPts val="3200"/>
              <a:buFont typeface="Arial"/>
              <a:buNone/>
            </a:pPr>
            <a:r>
              <a:rPr lang="en" sz="3200" b="0" i="0" u="none" strike="noStrike" cap="none">
                <a:solidFill>
                  <a:srgbClr val="7C868F"/>
                </a:solidFill>
                <a:latin typeface="Roboto Condensed"/>
                <a:ea typeface="Roboto Condensed"/>
                <a:cs typeface="Roboto Condensed"/>
                <a:sym typeface="Roboto Condensed"/>
              </a:rPr>
              <a:t>(HSA) </a:t>
            </a:r>
            <a:endParaRPr sz="1867" b="0" i="0" u="none" strike="noStrike" cap="none">
              <a:solidFill>
                <a:srgbClr val="000000"/>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2368"/>
        <p:cNvGrpSpPr/>
        <p:nvPr/>
      </p:nvGrpSpPr>
      <p:grpSpPr>
        <a:xfrm>
          <a:off x="0" y="0"/>
          <a:ext cx="0" cy="0"/>
          <a:chOff x="0" y="0"/>
          <a:chExt cx="0" cy="0"/>
        </a:xfrm>
      </p:grpSpPr>
      <p:sp>
        <p:nvSpPr>
          <p:cNvPr id="22369" name="Google Shape;22369;p226"/>
          <p:cNvSpPr txBox="1">
            <a:spLocks noGrp="1"/>
          </p:cNvSpPr>
          <p:nvPr>
            <p:ph type="title"/>
          </p:nvPr>
        </p:nvSpPr>
        <p:spPr>
          <a:xfrm>
            <a:off x="325804" y="267467"/>
            <a:ext cx="11548800" cy="763600"/>
          </a:xfrm>
          <a:prstGeom prst="rect">
            <a:avLst/>
          </a:prstGeom>
          <a:noFill/>
          <a:ln>
            <a:noFill/>
          </a:ln>
        </p:spPr>
        <p:txBody>
          <a:bodyPr spcFirstLastPara="1" wrap="square" lIns="91400" tIns="45700" rIns="91400" bIns="45700" anchor="b" anchorCtr="0">
            <a:normAutofit/>
          </a:bodyPr>
          <a:lstStyle/>
          <a:p>
            <a:pPr marL="0" lvl="0" indent="0" algn="l" rtl="0">
              <a:lnSpc>
                <a:spcPct val="100000"/>
              </a:lnSpc>
              <a:spcBef>
                <a:spcPts val="0"/>
              </a:spcBef>
              <a:spcAft>
                <a:spcPts val="0"/>
              </a:spcAft>
              <a:buSzPts val="2400"/>
              <a:buNone/>
            </a:pPr>
            <a:r>
              <a:rPr lang="en"/>
              <a:t>What is a health savings account (HSA)?</a:t>
            </a:r>
            <a:endParaRPr/>
          </a:p>
        </p:txBody>
      </p:sp>
      <p:sp>
        <p:nvSpPr>
          <p:cNvPr id="22370" name="Google Shape;22370;p226"/>
          <p:cNvSpPr txBox="1"/>
          <p:nvPr/>
        </p:nvSpPr>
        <p:spPr>
          <a:xfrm>
            <a:off x="1636296" y="4333671"/>
            <a:ext cx="2294000" cy="769401"/>
          </a:xfrm>
          <a:prstGeom prst="rect">
            <a:avLst/>
          </a:prstGeom>
          <a:noFill/>
          <a:ln>
            <a:noFill/>
          </a:ln>
        </p:spPr>
        <p:txBody>
          <a:bodyPr spcFirstLastPara="1" wrap="square" lIns="91400" tIns="45700" rIns="91400" bIns="45700" anchor="t" anchorCtr="0">
            <a:spAutoFit/>
          </a:bodyPr>
          <a:lstStyle/>
          <a:p>
            <a:pPr marL="0" marR="0" lvl="0" indent="0" algn="ctr" rtl="0">
              <a:lnSpc>
                <a:spcPct val="100000"/>
              </a:lnSpc>
              <a:spcBef>
                <a:spcPts val="0"/>
              </a:spcBef>
              <a:spcAft>
                <a:spcPts val="0"/>
              </a:spcAft>
              <a:buClr>
                <a:srgbClr val="000000"/>
              </a:buClr>
              <a:buSzPts val="2200"/>
              <a:buFont typeface="Arial"/>
              <a:buNone/>
            </a:pPr>
            <a:r>
              <a:rPr lang="en" sz="2200" b="0" i="0" u="none" strike="noStrike" cap="none">
                <a:solidFill>
                  <a:srgbClr val="253746"/>
                </a:solidFill>
                <a:latin typeface="Inter"/>
                <a:ea typeface="Inter"/>
                <a:cs typeface="Inter"/>
                <a:sym typeface="Inter"/>
              </a:rPr>
              <a:t>Individually owned account </a:t>
            </a:r>
            <a:endParaRPr sz="2200" b="0" i="0" u="none" strike="noStrike" cap="none">
              <a:solidFill>
                <a:srgbClr val="253746"/>
              </a:solidFill>
              <a:latin typeface="Inter"/>
              <a:ea typeface="Inter"/>
              <a:cs typeface="Inter"/>
              <a:sym typeface="Inter"/>
            </a:endParaRPr>
          </a:p>
        </p:txBody>
      </p:sp>
      <p:sp>
        <p:nvSpPr>
          <p:cNvPr id="22371" name="Google Shape;22371;p226"/>
          <p:cNvSpPr txBox="1"/>
          <p:nvPr/>
        </p:nvSpPr>
        <p:spPr>
          <a:xfrm>
            <a:off x="5089633" y="4333667"/>
            <a:ext cx="2116000" cy="769401"/>
          </a:xfrm>
          <a:prstGeom prst="rect">
            <a:avLst/>
          </a:prstGeom>
          <a:noFill/>
          <a:ln>
            <a:noFill/>
          </a:ln>
        </p:spPr>
        <p:txBody>
          <a:bodyPr spcFirstLastPara="1" wrap="square" lIns="91400" tIns="45700" rIns="91400" bIns="45700" anchor="t" anchorCtr="0">
            <a:spAutoFit/>
          </a:bodyPr>
          <a:lstStyle/>
          <a:p>
            <a:pPr marL="0" marR="0" lvl="0" indent="0" algn="ctr" rtl="0">
              <a:lnSpc>
                <a:spcPct val="100000"/>
              </a:lnSpc>
              <a:spcBef>
                <a:spcPts val="0"/>
              </a:spcBef>
              <a:spcAft>
                <a:spcPts val="0"/>
              </a:spcAft>
              <a:buClr>
                <a:srgbClr val="000000"/>
              </a:buClr>
              <a:buSzPts val="2200"/>
              <a:buFont typeface="Arial"/>
              <a:buNone/>
            </a:pPr>
            <a:r>
              <a:rPr lang="en" sz="2200" b="0" i="0" u="none" strike="noStrike" cap="none">
                <a:solidFill>
                  <a:srgbClr val="253746"/>
                </a:solidFill>
                <a:latin typeface="Inter"/>
                <a:ea typeface="Inter"/>
                <a:cs typeface="Inter"/>
                <a:sym typeface="Inter"/>
              </a:rPr>
              <a:t>Funds rollover every year </a:t>
            </a:r>
            <a:endParaRPr sz="2200" b="0" i="0" u="none" strike="noStrike" cap="none">
              <a:solidFill>
                <a:srgbClr val="253746"/>
              </a:solidFill>
              <a:latin typeface="Inter"/>
              <a:ea typeface="Inter"/>
              <a:cs typeface="Inter"/>
              <a:sym typeface="Inter"/>
            </a:endParaRPr>
          </a:p>
        </p:txBody>
      </p:sp>
      <p:sp>
        <p:nvSpPr>
          <p:cNvPr id="22372" name="Google Shape;22372;p226"/>
          <p:cNvSpPr/>
          <p:nvPr/>
        </p:nvSpPr>
        <p:spPr>
          <a:xfrm>
            <a:off x="1650134" y="2242818"/>
            <a:ext cx="1915508" cy="1915508"/>
          </a:xfrm>
          <a:prstGeom prst="ellipse">
            <a:avLst/>
          </a:prstGeom>
          <a:solidFill>
            <a:schemeClr val="accent4"/>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2373" name="Google Shape;22373;p226"/>
          <p:cNvSpPr txBox="1"/>
          <p:nvPr/>
        </p:nvSpPr>
        <p:spPr>
          <a:xfrm>
            <a:off x="7892567" y="4333667"/>
            <a:ext cx="2978400" cy="769401"/>
          </a:xfrm>
          <a:prstGeom prst="rect">
            <a:avLst/>
          </a:prstGeom>
          <a:noFill/>
          <a:ln>
            <a:noFill/>
          </a:ln>
        </p:spPr>
        <p:txBody>
          <a:bodyPr spcFirstLastPara="1" wrap="square" lIns="91400" tIns="45700" rIns="91400" bIns="45700" anchor="t" anchorCtr="0">
            <a:spAutoFit/>
          </a:bodyPr>
          <a:lstStyle/>
          <a:p>
            <a:pPr marL="0" marR="0" lvl="0" indent="0" algn="ctr" rtl="0">
              <a:lnSpc>
                <a:spcPct val="100000"/>
              </a:lnSpc>
              <a:spcBef>
                <a:spcPts val="0"/>
              </a:spcBef>
              <a:spcAft>
                <a:spcPts val="0"/>
              </a:spcAft>
              <a:buClr>
                <a:srgbClr val="000000"/>
              </a:buClr>
              <a:buSzPts val="2200"/>
              <a:buFont typeface="Arial"/>
              <a:buNone/>
            </a:pPr>
            <a:r>
              <a:rPr lang="en" sz="2200" b="0" i="0" u="none" strike="noStrike" cap="none">
                <a:solidFill>
                  <a:srgbClr val="253746"/>
                </a:solidFill>
                <a:latin typeface="Inter"/>
                <a:ea typeface="Inter"/>
                <a:cs typeface="Inter"/>
                <a:sym typeface="Inter"/>
              </a:rPr>
              <a:t>Grow account through investments</a:t>
            </a:r>
            <a:endParaRPr sz="2200" b="0" i="0" u="none" strike="noStrike" cap="none">
              <a:solidFill>
                <a:srgbClr val="253746"/>
              </a:solidFill>
              <a:latin typeface="Inter"/>
              <a:ea typeface="Inter"/>
              <a:cs typeface="Inter"/>
              <a:sym typeface="Inter"/>
            </a:endParaRPr>
          </a:p>
        </p:txBody>
      </p:sp>
      <p:pic>
        <p:nvPicPr>
          <p:cNvPr id="22374" name="Google Shape;22374;p226"/>
          <p:cNvPicPr preferRelativeResize="0"/>
          <p:nvPr/>
        </p:nvPicPr>
        <p:blipFill rotWithShape="1">
          <a:blip r:embed="rId3">
            <a:alphaModFix/>
          </a:blip>
          <a:srcRect/>
          <a:stretch/>
        </p:blipFill>
        <p:spPr>
          <a:xfrm>
            <a:off x="1742739" y="2423073"/>
            <a:ext cx="1665748" cy="1608155"/>
          </a:xfrm>
          <a:prstGeom prst="rect">
            <a:avLst/>
          </a:prstGeom>
          <a:noFill/>
          <a:ln>
            <a:noFill/>
          </a:ln>
        </p:spPr>
      </p:pic>
      <p:sp>
        <p:nvSpPr>
          <p:cNvPr id="22375" name="Google Shape;22375;p226"/>
          <p:cNvSpPr/>
          <p:nvPr/>
        </p:nvSpPr>
        <p:spPr>
          <a:xfrm>
            <a:off x="5140338" y="2242818"/>
            <a:ext cx="1915508" cy="1915508"/>
          </a:xfrm>
          <a:prstGeom prst="ellipse">
            <a:avLst/>
          </a:prstGeom>
          <a:solidFill>
            <a:schemeClr val="accent3"/>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2376" name="Google Shape;22376;p226"/>
          <p:cNvSpPr/>
          <p:nvPr/>
        </p:nvSpPr>
        <p:spPr>
          <a:xfrm>
            <a:off x="8372349" y="2242818"/>
            <a:ext cx="1915508" cy="1915508"/>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pic>
        <p:nvPicPr>
          <p:cNvPr id="22377" name="Google Shape;22377;p226"/>
          <p:cNvPicPr preferRelativeResize="0"/>
          <p:nvPr/>
        </p:nvPicPr>
        <p:blipFill rotWithShape="1">
          <a:blip r:embed="rId4">
            <a:alphaModFix/>
          </a:blip>
          <a:srcRect/>
          <a:stretch/>
        </p:blipFill>
        <p:spPr>
          <a:xfrm>
            <a:off x="5278899" y="2399341"/>
            <a:ext cx="1674608" cy="1612587"/>
          </a:xfrm>
          <a:prstGeom prst="rect">
            <a:avLst/>
          </a:prstGeom>
          <a:noFill/>
          <a:ln>
            <a:noFill/>
          </a:ln>
        </p:spPr>
      </p:pic>
      <p:pic>
        <p:nvPicPr>
          <p:cNvPr id="22378" name="Google Shape;22378;p226"/>
          <p:cNvPicPr preferRelativeResize="0"/>
          <p:nvPr/>
        </p:nvPicPr>
        <p:blipFill rotWithShape="1">
          <a:blip r:embed="rId5">
            <a:alphaModFix/>
          </a:blip>
          <a:srcRect/>
          <a:stretch/>
        </p:blipFill>
        <p:spPr>
          <a:xfrm>
            <a:off x="8548885" y="2310429"/>
            <a:ext cx="1665748" cy="160815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2382"/>
        <p:cNvGrpSpPr/>
        <p:nvPr/>
      </p:nvGrpSpPr>
      <p:grpSpPr>
        <a:xfrm>
          <a:off x="0" y="0"/>
          <a:ext cx="0" cy="0"/>
          <a:chOff x="0" y="0"/>
          <a:chExt cx="0" cy="0"/>
        </a:xfrm>
      </p:grpSpPr>
      <p:sp>
        <p:nvSpPr>
          <p:cNvPr id="22383" name="Google Shape;22383;p227"/>
          <p:cNvSpPr txBox="1">
            <a:spLocks noGrp="1"/>
          </p:cNvSpPr>
          <p:nvPr>
            <p:ph type="title"/>
          </p:nvPr>
        </p:nvSpPr>
        <p:spPr>
          <a:xfrm>
            <a:off x="325804" y="267467"/>
            <a:ext cx="11548800" cy="763600"/>
          </a:xfrm>
          <a:prstGeom prst="rect">
            <a:avLst/>
          </a:prstGeom>
          <a:noFill/>
          <a:ln>
            <a:noFill/>
          </a:ln>
        </p:spPr>
        <p:txBody>
          <a:bodyPr spcFirstLastPara="1" wrap="square" lIns="91400" tIns="45700" rIns="91400" bIns="45700" anchor="b" anchorCtr="0">
            <a:normAutofit/>
          </a:bodyPr>
          <a:lstStyle/>
          <a:p>
            <a:pPr marL="0" lvl="0" indent="0" algn="l" rtl="0">
              <a:lnSpc>
                <a:spcPct val="100000"/>
              </a:lnSpc>
              <a:spcBef>
                <a:spcPts val="0"/>
              </a:spcBef>
              <a:spcAft>
                <a:spcPts val="0"/>
              </a:spcAft>
              <a:buSzPts val="2400"/>
              <a:buNone/>
            </a:pPr>
            <a:r>
              <a:rPr lang="en"/>
              <a:t>Eligibility </a:t>
            </a:r>
            <a:endParaRPr/>
          </a:p>
        </p:txBody>
      </p:sp>
      <p:sp>
        <p:nvSpPr>
          <p:cNvPr id="22384" name="Google Shape;22384;p227"/>
          <p:cNvSpPr/>
          <p:nvPr/>
        </p:nvSpPr>
        <p:spPr>
          <a:xfrm>
            <a:off x="814648" y="2240001"/>
            <a:ext cx="1915600" cy="19156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2385" name="Google Shape;22385;p227"/>
          <p:cNvSpPr txBox="1"/>
          <p:nvPr/>
        </p:nvSpPr>
        <p:spPr>
          <a:xfrm>
            <a:off x="3113703" y="2240000"/>
            <a:ext cx="8744000" cy="3567600"/>
          </a:xfrm>
          <a:prstGeom prst="rect">
            <a:avLst/>
          </a:prstGeom>
          <a:noFill/>
          <a:ln>
            <a:noFill/>
          </a:ln>
        </p:spPr>
        <p:txBody>
          <a:bodyPr spcFirstLastPara="1" wrap="square" lIns="121900" tIns="60925" rIns="121900" bIns="60925" anchor="t" anchorCtr="0">
            <a:normAutofit/>
          </a:bodyPr>
          <a:lstStyle/>
          <a:p>
            <a:pPr marL="0" marR="0" lvl="0" indent="0" algn="l" rtl="0">
              <a:lnSpc>
                <a:spcPct val="130000"/>
              </a:lnSpc>
              <a:spcBef>
                <a:spcPts val="1333"/>
              </a:spcBef>
              <a:spcAft>
                <a:spcPts val="0"/>
              </a:spcAft>
              <a:buClr>
                <a:srgbClr val="000000"/>
              </a:buClr>
              <a:buSzPts val="2000"/>
              <a:buFont typeface="Arial"/>
              <a:buNone/>
            </a:pPr>
            <a:r>
              <a:rPr lang="en" sz="2000" b="1" i="0" u="none" strike="noStrike" cap="none">
                <a:solidFill>
                  <a:srgbClr val="4D4D4F"/>
                </a:solidFill>
                <a:latin typeface="Inter"/>
                <a:ea typeface="Inter"/>
                <a:cs typeface="Inter"/>
                <a:sym typeface="Inter"/>
              </a:rPr>
              <a:t>Must be enrolled in a high-deductible health plan (HDHP)</a:t>
            </a:r>
            <a:endParaRPr sz="2000" b="1" i="0" u="none" strike="noStrike" cap="none">
              <a:solidFill>
                <a:srgbClr val="181918"/>
              </a:solidFill>
              <a:latin typeface="Inter"/>
              <a:ea typeface="Inter"/>
              <a:cs typeface="Inter"/>
              <a:sym typeface="Inter"/>
            </a:endParaRPr>
          </a:p>
          <a:p>
            <a:pPr marL="457189" marR="0" lvl="0" indent="-423324" algn="l" rtl="0">
              <a:lnSpc>
                <a:spcPct val="130000"/>
              </a:lnSpc>
              <a:spcBef>
                <a:spcPts val="1333"/>
              </a:spcBef>
              <a:spcAft>
                <a:spcPts val="0"/>
              </a:spcAft>
              <a:buClr>
                <a:srgbClr val="181918"/>
              </a:buClr>
              <a:buSzPts val="1600"/>
              <a:buFont typeface="Inter"/>
              <a:buChar char="•"/>
            </a:pPr>
            <a:r>
              <a:rPr lang="en" sz="2000" b="0" i="0" u="none" strike="noStrike" cap="none">
                <a:solidFill>
                  <a:srgbClr val="4D4D4F"/>
                </a:solidFill>
                <a:latin typeface="Inter"/>
                <a:ea typeface="Inter"/>
                <a:cs typeface="Inter"/>
                <a:sym typeface="Inter"/>
              </a:rPr>
              <a:t>Cannot be enrolled in a PPO or HMO health plan</a:t>
            </a:r>
            <a:endParaRPr sz="2000" b="0" i="0" u="none" strike="noStrike" cap="none">
              <a:solidFill>
                <a:srgbClr val="181918"/>
              </a:solidFill>
              <a:latin typeface="Inter"/>
              <a:ea typeface="Inter"/>
              <a:cs typeface="Inter"/>
              <a:sym typeface="Inter"/>
            </a:endParaRPr>
          </a:p>
          <a:p>
            <a:pPr marL="0" marR="0" lvl="0" indent="0" algn="l" rtl="0">
              <a:lnSpc>
                <a:spcPct val="130000"/>
              </a:lnSpc>
              <a:spcBef>
                <a:spcPts val="1333"/>
              </a:spcBef>
              <a:spcAft>
                <a:spcPts val="0"/>
              </a:spcAft>
              <a:buClr>
                <a:srgbClr val="000000"/>
              </a:buClr>
              <a:buSzPts val="2000"/>
              <a:buFont typeface="Arial"/>
              <a:buNone/>
            </a:pPr>
            <a:r>
              <a:rPr lang="en" sz="2000" b="1" i="0" u="none" strike="noStrike" cap="none">
                <a:solidFill>
                  <a:srgbClr val="4D4D4F"/>
                </a:solidFill>
                <a:latin typeface="Inter"/>
                <a:ea typeface="Inter"/>
                <a:cs typeface="Inter"/>
                <a:sym typeface="Inter"/>
              </a:rPr>
              <a:t>Can be enrolled/covered by:</a:t>
            </a:r>
            <a:endParaRPr sz="2000" b="1" i="0" u="none" strike="noStrike" cap="none">
              <a:solidFill>
                <a:srgbClr val="181918"/>
              </a:solidFill>
              <a:latin typeface="Inter"/>
              <a:ea typeface="Inter"/>
              <a:cs typeface="Inter"/>
              <a:sym typeface="Inter"/>
            </a:endParaRPr>
          </a:p>
          <a:p>
            <a:pPr marL="457189" marR="0" lvl="0" indent="-423324" algn="l" rtl="0">
              <a:lnSpc>
                <a:spcPct val="130000"/>
              </a:lnSpc>
              <a:spcBef>
                <a:spcPts val="1333"/>
              </a:spcBef>
              <a:spcAft>
                <a:spcPts val="0"/>
              </a:spcAft>
              <a:buClr>
                <a:srgbClr val="181918"/>
              </a:buClr>
              <a:buSzPts val="1600"/>
              <a:buFont typeface="Inter"/>
              <a:buChar char="•"/>
            </a:pPr>
            <a:r>
              <a:rPr lang="en" sz="2000" b="0" i="0" u="none" strike="noStrike" cap="none">
                <a:solidFill>
                  <a:srgbClr val="4D4D4F"/>
                </a:solidFill>
                <a:latin typeface="Inter"/>
                <a:ea typeface="Inter"/>
                <a:cs typeface="Inter"/>
                <a:sym typeface="Inter"/>
              </a:rPr>
              <a:t>Limited FSA or combination FSA</a:t>
            </a:r>
            <a:endParaRPr sz="2000" b="0" i="0" u="none" strike="noStrike" cap="none">
              <a:solidFill>
                <a:srgbClr val="181918"/>
              </a:solidFill>
              <a:latin typeface="Inter"/>
              <a:ea typeface="Inter"/>
              <a:cs typeface="Inter"/>
              <a:sym typeface="Inter"/>
            </a:endParaRPr>
          </a:p>
          <a:p>
            <a:pPr marL="457189" marR="0" lvl="0" indent="-423324" algn="l" rtl="0">
              <a:lnSpc>
                <a:spcPct val="130000"/>
              </a:lnSpc>
              <a:spcBef>
                <a:spcPts val="1333"/>
              </a:spcBef>
              <a:spcAft>
                <a:spcPts val="0"/>
              </a:spcAft>
              <a:buClr>
                <a:srgbClr val="181918"/>
              </a:buClr>
              <a:buSzPts val="1600"/>
              <a:buFont typeface="Inter"/>
              <a:buChar char="•"/>
            </a:pPr>
            <a:r>
              <a:rPr lang="en" sz="2000" b="0" i="0" u="none" strike="noStrike" cap="none">
                <a:solidFill>
                  <a:srgbClr val="4D4D4F"/>
                </a:solidFill>
                <a:latin typeface="Inter"/>
                <a:ea typeface="Inter"/>
                <a:cs typeface="Inter"/>
                <a:sym typeface="Inter"/>
              </a:rPr>
              <a:t>Dependent care FSA</a:t>
            </a:r>
            <a:endParaRPr sz="2000" b="0" i="0" u="none" strike="noStrike" cap="none">
              <a:solidFill>
                <a:srgbClr val="4D4D4F"/>
              </a:solidFill>
              <a:latin typeface="Inter"/>
              <a:ea typeface="Inter"/>
              <a:cs typeface="Inter"/>
              <a:sym typeface="Inter"/>
            </a:endParaRPr>
          </a:p>
        </p:txBody>
      </p:sp>
      <p:sp>
        <p:nvSpPr>
          <p:cNvPr id="22386" name="Google Shape;22386;p227"/>
          <p:cNvSpPr/>
          <p:nvPr/>
        </p:nvSpPr>
        <p:spPr>
          <a:xfrm>
            <a:off x="1144549" y="2650931"/>
            <a:ext cx="1255777" cy="1093739"/>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390"/>
        <p:cNvGrpSpPr/>
        <p:nvPr/>
      </p:nvGrpSpPr>
      <p:grpSpPr>
        <a:xfrm>
          <a:off x="0" y="0"/>
          <a:ext cx="0" cy="0"/>
          <a:chOff x="0" y="0"/>
          <a:chExt cx="0" cy="0"/>
        </a:xfrm>
      </p:grpSpPr>
      <p:sp>
        <p:nvSpPr>
          <p:cNvPr id="22391" name="Google Shape;22391;p228"/>
          <p:cNvSpPr txBox="1">
            <a:spLocks noGrp="1"/>
          </p:cNvSpPr>
          <p:nvPr>
            <p:ph type="title"/>
          </p:nvPr>
        </p:nvSpPr>
        <p:spPr>
          <a:xfrm>
            <a:off x="325804" y="267467"/>
            <a:ext cx="11548800" cy="763600"/>
          </a:xfrm>
          <a:prstGeom prst="rect">
            <a:avLst/>
          </a:prstGeom>
          <a:noFill/>
          <a:ln>
            <a:noFill/>
          </a:ln>
        </p:spPr>
        <p:txBody>
          <a:bodyPr spcFirstLastPara="1" wrap="square" lIns="91400" tIns="45700" rIns="91400" bIns="45700" anchor="b" anchorCtr="0">
            <a:normAutofit/>
          </a:bodyPr>
          <a:lstStyle/>
          <a:p>
            <a:pPr marL="0" lvl="0" indent="0" algn="l" rtl="0">
              <a:lnSpc>
                <a:spcPct val="100000"/>
              </a:lnSpc>
              <a:spcBef>
                <a:spcPts val="0"/>
              </a:spcBef>
              <a:spcAft>
                <a:spcPts val="0"/>
              </a:spcAft>
              <a:buSzPts val="2400"/>
              <a:buNone/>
            </a:pPr>
            <a:r>
              <a:rPr lang="en"/>
              <a:t>Benefits after age 65</a:t>
            </a:r>
            <a:endParaRPr/>
          </a:p>
        </p:txBody>
      </p:sp>
      <p:sp>
        <p:nvSpPr>
          <p:cNvPr id="22392" name="Google Shape;22392;p228"/>
          <p:cNvSpPr/>
          <p:nvPr/>
        </p:nvSpPr>
        <p:spPr>
          <a:xfrm>
            <a:off x="814648" y="2240001"/>
            <a:ext cx="1915600" cy="19156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2393" name="Google Shape;22393;p228"/>
          <p:cNvSpPr txBox="1"/>
          <p:nvPr/>
        </p:nvSpPr>
        <p:spPr>
          <a:xfrm>
            <a:off x="3113703" y="2240000"/>
            <a:ext cx="8744000" cy="3567600"/>
          </a:xfrm>
          <a:prstGeom prst="rect">
            <a:avLst/>
          </a:prstGeom>
          <a:noFill/>
          <a:ln>
            <a:noFill/>
          </a:ln>
        </p:spPr>
        <p:txBody>
          <a:bodyPr spcFirstLastPara="1" wrap="square" lIns="121900" tIns="60925" rIns="121900" bIns="60925" anchor="t" anchorCtr="0">
            <a:normAutofit fontScale="92500" lnSpcReduction="20000"/>
          </a:bodyPr>
          <a:lstStyle/>
          <a:p>
            <a:pPr marL="0" marR="0" lvl="0" indent="0" algn="l" rtl="0">
              <a:lnSpc>
                <a:spcPct val="130000"/>
              </a:lnSpc>
              <a:spcBef>
                <a:spcPts val="1333"/>
              </a:spcBef>
              <a:spcAft>
                <a:spcPts val="0"/>
              </a:spcAft>
              <a:buClr>
                <a:srgbClr val="000000"/>
              </a:buClr>
              <a:buSzPct val="100000"/>
              <a:buFont typeface="Arial"/>
              <a:buNone/>
            </a:pPr>
            <a:r>
              <a:rPr lang="en" sz="2000" b="1" i="0" u="none" strike="noStrike" cap="none">
                <a:solidFill>
                  <a:srgbClr val="4D4D4F"/>
                </a:solidFill>
                <a:latin typeface="Inter"/>
                <a:ea typeface="Inter"/>
                <a:cs typeface="Inter"/>
                <a:sym typeface="Inter"/>
              </a:rPr>
              <a:t>You are eligible to contribute to an HSA after you turn 65 if you meet the following criteria:</a:t>
            </a:r>
            <a:endParaRPr sz="2000" b="1" i="0" u="none" strike="noStrike" cap="none">
              <a:solidFill>
                <a:srgbClr val="181918"/>
              </a:solidFill>
              <a:latin typeface="Inter"/>
              <a:ea typeface="Inter"/>
              <a:cs typeface="Inter"/>
              <a:sym typeface="Inter"/>
            </a:endParaRPr>
          </a:p>
          <a:p>
            <a:pPr marL="457189" marR="0" lvl="0" indent="-423324" algn="l" rtl="0">
              <a:lnSpc>
                <a:spcPct val="130000"/>
              </a:lnSpc>
              <a:spcBef>
                <a:spcPts val="1333"/>
              </a:spcBef>
              <a:spcAft>
                <a:spcPts val="0"/>
              </a:spcAft>
              <a:buClr>
                <a:srgbClr val="181918"/>
              </a:buClr>
              <a:buSzPct val="86485"/>
              <a:buFont typeface="Inter"/>
              <a:buChar char="•"/>
            </a:pPr>
            <a:r>
              <a:rPr lang="en" sz="2000" b="0" i="0" u="none" strike="noStrike" cap="none">
                <a:solidFill>
                  <a:srgbClr val="4D4D4F"/>
                </a:solidFill>
                <a:latin typeface="Inter"/>
                <a:ea typeface="Inter"/>
                <a:cs typeface="Inter"/>
                <a:sym typeface="Inter"/>
              </a:rPr>
              <a:t>You remain enrolled in a qualified high-deductible health plan (HDHP)</a:t>
            </a:r>
            <a:endParaRPr sz="2000" b="0" i="0" u="none" strike="noStrike" cap="none">
              <a:solidFill>
                <a:srgbClr val="4D4D4F"/>
              </a:solidFill>
              <a:latin typeface="Inter"/>
              <a:ea typeface="Inter"/>
              <a:cs typeface="Inter"/>
              <a:sym typeface="Inter"/>
            </a:endParaRPr>
          </a:p>
          <a:p>
            <a:pPr marL="457189" marR="0" lvl="0" indent="-423324" algn="l" rtl="0">
              <a:lnSpc>
                <a:spcPct val="130000"/>
              </a:lnSpc>
              <a:spcBef>
                <a:spcPts val="1333"/>
              </a:spcBef>
              <a:spcAft>
                <a:spcPts val="0"/>
              </a:spcAft>
              <a:buClr>
                <a:srgbClr val="181918"/>
              </a:buClr>
              <a:buSzPct val="86485"/>
              <a:buFont typeface="Inter"/>
              <a:buChar char="•"/>
            </a:pPr>
            <a:r>
              <a:rPr lang="en" sz="2000" b="0" i="0" u="none" strike="noStrike" cap="none">
                <a:solidFill>
                  <a:srgbClr val="4D4D4F"/>
                </a:solidFill>
                <a:latin typeface="Inter"/>
                <a:ea typeface="Inter"/>
                <a:cs typeface="Inter"/>
                <a:sym typeface="Inter"/>
              </a:rPr>
              <a:t>You do not enroll in Medicare</a:t>
            </a:r>
            <a:endParaRPr sz="2000" b="0" i="0" u="none" strike="noStrike" cap="none">
              <a:solidFill>
                <a:srgbClr val="4D4D4F"/>
              </a:solidFill>
              <a:latin typeface="Inter"/>
              <a:ea typeface="Inter"/>
              <a:cs typeface="Inter"/>
              <a:sym typeface="Inter"/>
            </a:endParaRPr>
          </a:p>
          <a:p>
            <a:pPr marL="0" marR="0" lvl="0" indent="0" algn="l" rtl="0">
              <a:lnSpc>
                <a:spcPct val="130000"/>
              </a:lnSpc>
              <a:spcBef>
                <a:spcPts val="1333"/>
              </a:spcBef>
              <a:spcAft>
                <a:spcPts val="0"/>
              </a:spcAft>
              <a:buClr>
                <a:srgbClr val="000000"/>
              </a:buClr>
              <a:buSzPct val="100000"/>
              <a:buFont typeface="Arial"/>
              <a:buNone/>
            </a:pPr>
            <a:endParaRPr sz="2000" b="0" i="0" u="none" strike="noStrike" cap="none">
              <a:solidFill>
                <a:srgbClr val="4D4D4F"/>
              </a:solidFill>
              <a:latin typeface="Inter"/>
              <a:ea typeface="Inter"/>
              <a:cs typeface="Inter"/>
              <a:sym typeface="Inter"/>
            </a:endParaRPr>
          </a:p>
          <a:p>
            <a:pPr marL="0" marR="0" lvl="0" indent="0" algn="l" rtl="0">
              <a:lnSpc>
                <a:spcPct val="130000"/>
              </a:lnSpc>
              <a:spcBef>
                <a:spcPts val="1333"/>
              </a:spcBef>
              <a:spcAft>
                <a:spcPts val="0"/>
              </a:spcAft>
              <a:buClr>
                <a:srgbClr val="000000"/>
              </a:buClr>
              <a:buSzPct val="100000"/>
              <a:buFont typeface="Arial"/>
              <a:buNone/>
            </a:pPr>
            <a:r>
              <a:rPr lang="en" sz="2000" b="0" i="0" u="none" strike="noStrike" cap="none">
                <a:solidFill>
                  <a:srgbClr val="4D4D4F"/>
                </a:solidFill>
                <a:latin typeface="Inter"/>
                <a:ea typeface="Inter"/>
                <a:cs typeface="Inter"/>
                <a:sym typeface="Inter"/>
              </a:rPr>
              <a:t>Note: if you sign up for Social Security, you are automatically enrolled in Medicare Part A.</a:t>
            </a:r>
            <a:endParaRPr sz="2000" b="0" i="0" u="none" strike="noStrike" cap="none">
              <a:solidFill>
                <a:srgbClr val="4D4D4F"/>
              </a:solidFill>
              <a:latin typeface="Inter"/>
              <a:ea typeface="Inter"/>
              <a:cs typeface="Inter"/>
              <a:sym typeface="Inter"/>
            </a:endParaRPr>
          </a:p>
        </p:txBody>
      </p:sp>
      <p:sp>
        <p:nvSpPr>
          <p:cNvPr id="22394" name="Google Shape;22394;p228"/>
          <p:cNvSpPr/>
          <p:nvPr/>
        </p:nvSpPr>
        <p:spPr>
          <a:xfrm>
            <a:off x="1144549" y="2650931"/>
            <a:ext cx="1255777" cy="1093739"/>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2398"/>
        <p:cNvGrpSpPr/>
        <p:nvPr/>
      </p:nvGrpSpPr>
      <p:grpSpPr>
        <a:xfrm>
          <a:off x="0" y="0"/>
          <a:ext cx="0" cy="0"/>
          <a:chOff x="0" y="0"/>
          <a:chExt cx="0" cy="0"/>
        </a:xfrm>
      </p:grpSpPr>
      <p:sp>
        <p:nvSpPr>
          <p:cNvPr id="22399" name="Google Shape;22399;p229"/>
          <p:cNvSpPr txBox="1">
            <a:spLocks noGrp="1"/>
          </p:cNvSpPr>
          <p:nvPr>
            <p:ph type="title" idx="4294967295"/>
          </p:nvPr>
        </p:nvSpPr>
        <p:spPr>
          <a:xfrm>
            <a:off x="404267" y="345300"/>
            <a:ext cx="5243600" cy="2980800"/>
          </a:xfrm>
          <a:prstGeom prst="rect">
            <a:avLst/>
          </a:prstGeom>
          <a:noFill/>
          <a:ln>
            <a:noFill/>
          </a:ln>
        </p:spPr>
        <p:txBody>
          <a:bodyPr spcFirstLastPara="1" wrap="square" lIns="121850" tIns="121850" rIns="121850" bIns="121850" anchor="t" anchorCtr="0">
            <a:noAutofit/>
          </a:bodyPr>
          <a:lstStyle/>
          <a:p>
            <a:pPr marL="0" lvl="0" indent="0" algn="l" rtl="0">
              <a:lnSpc>
                <a:spcPct val="90000"/>
              </a:lnSpc>
              <a:spcBef>
                <a:spcPts val="0"/>
              </a:spcBef>
              <a:spcAft>
                <a:spcPts val="0"/>
              </a:spcAft>
              <a:buSzPts val="2400"/>
              <a:buNone/>
            </a:pPr>
            <a:r>
              <a:rPr lang="en" sz="4133"/>
              <a:t>What does an HSA cover?</a:t>
            </a:r>
            <a:endParaRPr sz="4133"/>
          </a:p>
          <a:p>
            <a:pPr marL="0" lvl="0" indent="0" algn="l" rtl="0">
              <a:lnSpc>
                <a:spcPct val="90000"/>
              </a:lnSpc>
              <a:spcBef>
                <a:spcPts val="0"/>
              </a:spcBef>
              <a:spcAft>
                <a:spcPts val="0"/>
              </a:spcAft>
              <a:buSzPts val="2400"/>
              <a:buNone/>
            </a:pPr>
            <a:endParaRPr sz="5067"/>
          </a:p>
        </p:txBody>
      </p:sp>
      <p:sp>
        <p:nvSpPr>
          <p:cNvPr id="22400" name="Google Shape;22400;p229"/>
          <p:cNvSpPr txBox="1">
            <a:spLocks noGrp="1"/>
          </p:cNvSpPr>
          <p:nvPr>
            <p:ph type="body" idx="4294967295"/>
          </p:nvPr>
        </p:nvSpPr>
        <p:spPr>
          <a:xfrm>
            <a:off x="404267" y="2100265"/>
            <a:ext cx="5138000" cy="673200"/>
          </a:xfrm>
          <a:prstGeom prst="rect">
            <a:avLst/>
          </a:prstGeom>
          <a:noFill/>
          <a:ln>
            <a:noFill/>
          </a:ln>
        </p:spPr>
        <p:txBody>
          <a:bodyPr spcFirstLastPara="1" wrap="square" lIns="91425" tIns="45700" rIns="91425" bIns="45700" anchor="t" anchorCtr="0">
            <a:noAutofit/>
          </a:bodyPr>
          <a:lstStyle/>
          <a:p>
            <a:pPr marL="101597" lvl="0" indent="0" algn="l" rtl="0">
              <a:lnSpc>
                <a:spcPct val="100000"/>
              </a:lnSpc>
              <a:spcBef>
                <a:spcPts val="1067"/>
              </a:spcBef>
              <a:spcAft>
                <a:spcPts val="0"/>
              </a:spcAft>
              <a:buSzPts val="1500"/>
              <a:buNone/>
            </a:pPr>
            <a:r>
              <a:rPr lang="en">
                <a:solidFill>
                  <a:srgbClr val="253746"/>
                </a:solidFill>
              </a:rPr>
              <a:t>The list includes but is not limited to: </a:t>
            </a:r>
            <a:endParaRPr>
              <a:solidFill>
                <a:srgbClr val="253746"/>
              </a:solidFill>
            </a:endParaRPr>
          </a:p>
          <a:p>
            <a:pPr marL="609585" lvl="0" indent="0" algn="l" rtl="0">
              <a:lnSpc>
                <a:spcPct val="100000"/>
              </a:lnSpc>
              <a:spcBef>
                <a:spcPts val="1067"/>
              </a:spcBef>
              <a:spcAft>
                <a:spcPts val="0"/>
              </a:spcAft>
              <a:buSzPts val="1600"/>
              <a:buNone/>
            </a:pPr>
            <a:endParaRPr sz="1867">
              <a:solidFill>
                <a:srgbClr val="253746"/>
              </a:solidFill>
            </a:endParaRPr>
          </a:p>
          <a:p>
            <a:pPr marL="101597" lvl="0" indent="0" algn="l" rtl="0">
              <a:lnSpc>
                <a:spcPct val="90000"/>
              </a:lnSpc>
              <a:spcBef>
                <a:spcPts val="1067"/>
              </a:spcBef>
              <a:spcAft>
                <a:spcPts val="0"/>
              </a:spcAft>
              <a:buSzPts val="1500"/>
              <a:buNone/>
            </a:pPr>
            <a:endParaRPr sz="1867">
              <a:solidFill>
                <a:srgbClr val="253746"/>
              </a:solidFill>
            </a:endParaRPr>
          </a:p>
        </p:txBody>
      </p:sp>
      <p:pic>
        <p:nvPicPr>
          <p:cNvPr id="22401" name="Google Shape;22401;p229"/>
          <p:cNvPicPr preferRelativeResize="0"/>
          <p:nvPr/>
        </p:nvPicPr>
        <p:blipFill rotWithShape="1">
          <a:blip r:embed="rId3">
            <a:alphaModFix/>
          </a:blip>
          <a:srcRect l="20521" r="25952"/>
          <a:stretch/>
        </p:blipFill>
        <p:spPr>
          <a:xfrm>
            <a:off x="5100201" y="-1051567"/>
            <a:ext cx="7102951" cy="896112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22402" name="Google Shape;22402;p229"/>
          <p:cNvSpPr txBox="1"/>
          <p:nvPr/>
        </p:nvSpPr>
        <p:spPr>
          <a:xfrm>
            <a:off x="1231533" y="2441300"/>
            <a:ext cx="4864400" cy="3320677"/>
          </a:xfrm>
          <a:prstGeom prst="rect">
            <a:avLst/>
          </a:prstGeom>
          <a:noFill/>
          <a:ln>
            <a:noFill/>
          </a:ln>
        </p:spPr>
        <p:txBody>
          <a:bodyPr spcFirstLastPara="1" wrap="square" lIns="121900" tIns="121900" rIns="121900" bIns="121900" anchor="t" anchorCtr="0">
            <a:spAutoFit/>
          </a:bodyPr>
          <a:lstStyle/>
          <a:p>
            <a:pPr marL="609585" marR="0" lvl="0" indent="-423323" algn="l" rtl="0">
              <a:lnSpc>
                <a:spcPct val="100000"/>
              </a:lnSpc>
              <a:spcBef>
                <a:spcPts val="1067"/>
              </a:spcBef>
              <a:spcAft>
                <a:spcPts val="0"/>
              </a:spcAft>
              <a:buClr>
                <a:srgbClr val="C8102E"/>
              </a:buClr>
              <a:buSzPts val="1400"/>
              <a:buFont typeface="Inter"/>
              <a:buChar char="●"/>
            </a:pPr>
            <a:r>
              <a:rPr lang="en" sz="1733" b="0" i="0" u="none" strike="noStrike" cap="none">
                <a:solidFill>
                  <a:srgbClr val="253746"/>
                </a:solidFill>
                <a:latin typeface="Inter"/>
                <a:ea typeface="Inter"/>
                <a:cs typeface="Inter"/>
                <a:sym typeface="Inter"/>
              </a:rPr>
              <a:t>Copays, coinsurance, insurance premiums</a:t>
            </a:r>
            <a:endParaRPr sz="1733" b="0" i="0" u="none" strike="noStrike" cap="none">
              <a:solidFill>
                <a:srgbClr val="253746"/>
              </a:solidFill>
              <a:latin typeface="Inter"/>
              <a:ea typeface="Inter"/>
              <a:cs typeface="Inter"/>
              <a:sym typeface="Inter"/>
            </a:endParaRPr>
          </a:p>
          <a:p>
            <a:pPr marL="609585" marR="0" lvl="0" indent="-423323" algn="l" rtl="0">
              <a:lnSpc>
                <a:spcPct val="100000"/>
              </a:lnSpc>
              <a:spcBef>
                <a:spcPts val="0"/>
              </a:spcBef>
              <a:spcAft>
                <a:spcPts val="0"/>
              </a:spcAft>
              <a:buClr>
                <a:srgbClr val="C8102E"/>
              </a:buClr>
              <a:buSzPts val="1400"/>
              <a:buFont typeface="Inter"/>
              <a:buChar char="●"/>
            </a:pPr>
            <a:r>
              <a:rPr lang="en" sz="1733" b="0" i="0" u="none" strike="noStrike" cap="none">
                <a:solidFill>
                  <a:srgbClr val="253746"/>
                </a:solidFill>
                <a:latin typeface="Inter"/>
                <a:ea typeface="Inter"/>
                <a:cs typeface="Inter"/>
                <a:sym typeface="Inter"/>
              </a:rPr>
              <a:t>Doctor visits and surgeries</a:t>
            </a:r>
            <a:endParaRPr sz="1733" b="0" i="0" u="none" strike="noStrike" cap="none">
              <a:solidFill>
                <a:srgbClr val="253746"/>
              </a:solidFill>
              <a:latin typeface="Inter"/>
              <a:ea typeface="Inter"/>
              <a:cs typeface="Inter"/>
              <a:sym typeface="Inter"/>
            </a:endParaRPr>
          </a:p>
          <a:p>
            <a:pPr marL="609585" marR="0" lvl="0" indent="-423323" algn="l" rtl="0">
              <a:lnSpc>
                <a:spcPct val="100000"/>
              </a:lnSpc>
              <a:spcBef>
                <a:spcPts val="0"/>
              </a:spcBef>
              <a:spcAft>
                <a:spcPts val="0"/>
              </a:spcAft>
              <a:buClr>
                <a:srgbClr val="C8102E"/>
              </a:buClr>
              <a:buSzPts val="1400"/>
              <a:buFont typeface="Inter"/>
              <a:buChar char="●"/>
            </a:pPr>
            <a:r>
              <a:rPr lang="en" sz="1733" b="0" i="0" u="none" strike="noStrike" cap="none">
                <a:solidFill>
                  <a:srgbClr val="253746"/>
                </a:solidFill>
                <a:latin typeface="Inter"/>
                <a:ea typeface="Inter"/>
                <a:cs typeface="Inter"/>
                <a:sym typeface="Inter"/>
              </a:rPr>
              <a:t>Over-the-counter medications (first-aid, allergy, asthma, cold/flu, heartburn, etc.)</a:t>
            </a:r>
            <a:endParaRPr sz="1733" b="0" i="0" u="none" strike="noStrike" cap="none">
              <a:solidFill>
                <a:srgbClr val="253746"/>
              </a:solidFill>
              <a:latin typeface="Inter"/>
              <a:ea typeface="Inter"/>
              <a:cs typeface="Inter"/>
              <a:sym typeface="Inter"/>
            </a:endParaRPr>
          </a:p>
          <a:p>
            <a:pPr marL="609585" marR="0" lvl="0" indent="-423323" algn="l" rtl="0">
              <a:lnSpc>
                <a:spcPct val="100000"/>
              </a:lnSpc>
              <a:spcBef>
                <a:spcPts val="0"/>
              </a:spcBef>
              <a:spcAft>
                <a:spcPts val="0"/>
              </a:spcAft>
              <a:buClr>
                <a:srgbClr val="C8102E"/>
              </a:buClr>
              <a:buSzPts val="1400"/>
              <a:buFont typeface="Inter"/>
              <a:buChar char="●"/>
            </a:pPr>
            <a:r>
              <a:rPr lang="en" sz="1733" b="0" i="0" u="none" strike="noStrike" cap="none">
                <a:solidFill>
                  <a:srgbClr val="253746"/>
                </a:solidFill>
                <a:latin typeface="Inter"/>
                <a:ea typeface="Inter"/>
                <a:cs typeface="Inter"/>
                <a:sym typeface="Inter"/>
              </a:rPr>
              <a:t>Prescription drugs</a:t>
            </a:r>
            <a:endParaRPr sz="1733" b="0" i="0" u="none" strike="noStrike" cap="none">
              <a:solidFill>
                <a:srgbClr val="253746"/>
              </a:solidFill>
              <a:latin typeface="Inter"/>
              <a:ea typeface="Inter"/>
              <a:cs typeface="Inter"/>
              <a:sym typeface="Inter"/>
            </a:endParaRPr>
          </a:p>
          <a:p>
            <a:pPr marL="609585" marR="0" lvl="0" indent="-423323" algn="l" rtl="0">
              <a:lnSpc>
                <a:spcPct val="100000"/>
              </a:lnSpc>
              <a:spcBef>
                <a:spcPts val="0"/>
              </a:spcBef>
              <a:spcAft>
                <a:spcPts val="0"/>
              </a:spcAft>
              <a:buClr>
                <a:srgbClr val="C8102E"/>
              </a:buClr>
              <a:buSzPts val="1400"/>
              <a:buFont typeface="Inter"/>
              <a:buChar char="●"/>
            </a:pPr>
            <a:r>
              <a:rPr lang="en" sz="1733" b="0" i="0" u="none" strike="noStrike" cap="none">
                <a:solidFill>
                  <a:srgbClr val="253746"/>
                </a:solidFill>
                <a:latin typeface="Inter"/>
                <a:ea typeface="Inter"/>
                <a:cs typeface="Inter"/>
                <a:sym typeface="Inter"/>
              </a:rPr>
              <a:t>Birthing and Lamaze classes</a:t>
            </a:r>
            <a:endParaRPr sz="1733" b="0" i="0" u="none" strike="noStrike" cap="none">
              <a:solidFill>
                <a:srgbClr val="253746"/>
              </a:solidFill>
              <a:latin typeface="Inter"/>
              <a:ea typeface="Inter"/>
              <a:cs typeface="Inter"/>
              <a:sym typeface="Inter"/>
            </a:endParaRPr>
          </a:p>
          <a:p>
            <a:pPr marL="609585" marR="0" lvl="0" indent="-423323" algn="l" rtl="0">
              <a:lnSpc>
                <a:spcPct val="100000"/>
              </a:lnSpc>
              <a:spcBef>
                <a:spcPts val="0"/>
              </a:spcBef>
              <a:spcAft>
                <a:spcPts val="0"/>
              </a:spcAft>
              <a:buClr>
                <a:srgbClr val="C8102E"/>
              </a:buClr>
              <a:buSzPts val="1400"/>
              <a:buFont typeface="Inter"/>
              <a:buChar char="●"/>
            </a:pPr>
            <a:r>
              <a:rPr lang="en" sz="1733" b="0" i="0" u="none" strike="noStrike" cap="none">
                <a:solidFill>
                  <a:srgbClr val="253746"/>
                </a:solidFill>
                <a:latin typeface="Inter"/>
                <a:ea typeface="Inter"/>
                <a:cs typeface="Inter"/>
                <a:sym typeface="Inter"/>
              </a:rPr>
              <a:t>Dental and orthodontia </a:t>
            </a:r>
            <a:endParaRPr sz="1733" b="0" i="0" u="none" strike="noStrike" cap="none">
              <a:solidFill>
                <a:srgbClr val="253746"/>
              </a:solidFill>
              <a:latin typeface="Inter"/>
              <a:ea typeface="Inter"/>
              <a:cs typeface="Inter"/>
              <a:sym typeface="Inter"/>
            </a:endParaRPr>
          </a:p>
          <a:p>
            <a:pPr marL="609585" marR="0" lvl="0" indent="-423323" algn="l" rtl="0">
              <a:lnSpc>
                <a:spcPct val="100000"/>
              </a:lnSpc>
              <a:spcBef>
                <a:spcPts val="0"/>
              </a:spcBef>
              <a:spcAft>
                <a:spcPts val="0"/>
              </a:spcAft>
              <a:buClr>
                <a:srgbClr val="C8102E"/>
              </a:buClr>
              <a:buSzPts val="1400"/>
              <a:buFont typeface="Inter"/>
              <a:buChar char="●"/>
            </a:pPr>
            <a:r>
              <a:rPr lang="en" sz="1733" b="0" i="0" u="none" strike="noStrike" cap="none">
                <a:solidFill>
                  <a:srgbClr val="253746"/>
                </a:solidFill>
                <a:latin typeface="Inter"/>
                <a:ea typeface="Inter"/>
                <a:cs typeface="Inter"/>
                <a:sym typeface="Inter"/>
              </a:rPr>
              <a:t>Vision expenses, such as frames, contacts, prescription sunglasses, etc.</a:t>
            </a:r>
            <a:endParaRPr sz="1733" b="0" i="0" u="none" strike="noStrike" cap="none">
              <a:solidFill>
                <a:srgbClr val="253746"/>
              </a:solidFill>
              <a:latin typeface="Inter"/>
              <a:ea typeface="Inter"/>
              <a:cs typeface="Inter"/>
              <a:sym typeface="Inte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2406"/>
        <p:cNvGrpSpPr/>
        <p:nvPr/>
      </p:nvGrpSpPr>
      <p:grpSpPr>
        <a:xfrm>
          <a:off x="0" y="0"/>
          <a:ext cx="0" cy="0"/>
          <a:chOff x="0" y="0"/>
          <a:chExt cx="0" cy="0"/>
        </a:xfrm>
      </p:grpSpPr>
      <p:sp>
        <p:nvSpPr>
          <p:cNvPr id="22407" name="Google Shape;22407;p230"/>
          <p:cNvSpPr txBox="1">
            <a:spLocks noGrp="1"/>
          </p:cNvSpPr>
          <p:nvPr>
            <p:ph type="title"/>
          </p:nvPr>
        </p:nvSpPr>
        <p:spPr>
          <a:xfrm>
            <a:off x="325804" y="267467"/>
            <a:ext cx="11548800" cy="763600"/>
          </a:xfrm>
          <a:prstGeom prst="rect">
            <a:avLst/>
          </a:prstGeom>
          <a:noFill/>
          <a:ln>
            <a:noFill/>
          </a:ln>
        </p:spPr>
        <p:txBody>
          <a:bodyPr spcFirstLastPara="1" wrap="square" lIns="91400" tIns="45700" rIns="91400" bIns="45700" anchor="b" anchorCtr="0">
            <a:normAutofit/>
          </a:bodyPr>
          <a:lstStyle/>
          <a:p>
            <a:pPr marL="0" lvl="0" indent="0" algn="l" rtl="0">
              <a:lnSpc>
                <a:spcPct val="100000"/>
              </a:lnSpc>
              <a:spcBef>
                <a:spcPts val="0"/>
              </a:spcBef>
              <a:spcAft>
                <a:spcPts val="0"/>
              </a:spcAft>
              <a:buSzPts val="2400"/>
              <a:buNone/>
            </a:pPr>
            <a:r>
              <a:rPr lang="en"/>
              <a:t>Tax advantages</a:t>
            </a:r>
            <a:endParaRPr/>
          </a:p>
        </p:txBody>
      </p:sp>
      <p:sp>
        <p:nvSpPr>
          <p:cNvPr id="22408" name="Google Shape;22408;p230"/>
          <p:cNvSpPr txBox="1"/>
          <p:nvPr/>
        </p:nvSpPr>
        <p:spPr>
          <a:xfrm>
            <a:off x="1401896" y="4333671"/>
            <a:ext cx="2294000" cy="666937"/>
          </a:xfrm>
          <a:prstGeom prst="rect">
            <a:avLst/>
          </a:prstGeom>
          <a:noFill/>
          <a:ln>
            <a:noFill/>
          </a:ln>
        </p:spPr>
        <p:txBody>
          <a:bodyPr spcFirstLastPara="1" wrap="square" lIns="91400" tIns="45700" rIns="91400" bIns="45700" anchor="t" anchorCtr="0">
            <a:spAutoFit/>
          </a:bodyPr>
          <a:lstStyle/>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a:ea typeface="Inter"/>
                <a:cs typeface="Inter"/>
                <a:sym typeface="Inter"/>
              </a:rPr>
              <a:t>Tax-deductible contributions</a:t>
            </a:r>
            <a:endParaRPr sz="1867" b="0" i="0" u="none" strike="noStrike" cap="none">
              <a:solidFill>
                <a:srgbClr val="253746"/>
              </a:solidFill>
              <a:latin typeface="Inter"/>
              <a:ea typeface="Inter"/>
              <a:cs typeface="Inter"/>
              <a:sym typeface="Inter"/>
            </a:endParaRPr>
          </a:p>
        </p:txBody>
      </p:sp>
      <p:sp>
        <p:nvSpPr>
          <p:cNvPr id="22409" name="Google Shape;22409;p230"/>
          <p:cNvSpPr txBox="1"/>
          <p:nvPr/>
        </p:nvSpPr>
        <p:spPr>
          <a:xfrm>
            <a:off x="4911633" y="4333667"/>
            <a:ext cx="2466400" cy="1241582"/>
          </a:xfrm>
          <a:prstGeom prst="rect">
            <a:avLst/>
          </a:prstGeom>
          <a:noFill/>
          <a:ln>
            <a:noFill/>
          </a:ln>
        </p:spPr>
        <p:txBody>
          <a:bodyPr spcFirstLastPara="1" wrap="square" lIns="91400" tIns="45700" rIns="91400" bIns="45700" anchor="t" anchorCtr="0">
            <a:spAutoFit/>
          </a:bodyPr>
          <a:lstStyle/>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a:ea typeface="Inter"/>
                <a:cs typeface="Inter"/>
                <a:sym typeface="Inter"/>
              </a:rPr>
              <a:t>Tax-free accumulation of interest &amp; dividends</a:t>
            </a:r>
            <a:endParaRPr sz="1867"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a:ea typeface="Inter"/>
              <a:cs typeface="Inter"/>
              <a:sym typeface="Inter"/>
            </a:endParaRPr>
          </a:p>
        </p:txBody>
      </p:sp>
      <p:sp>
        <p:nvSpPr>
          <p:cNvPr id="22410" name="Google Shape;22410;p230"/>
          <p:cNvSpPr/>
          <p:nvPr/>
        </p:nvSpPr>
        <p:spPr>
          <a:xfrm>
            <a:off x="1650133" y="2242817"/>
            <a:ext cx="1915600" cy="1915600"/>
          </a:xfrm>
          <a:prstGeom prst="ellipse">
            <a:avLst/>
          </a:prstGeom>
          <a:solidFill>
            <a:schemeClr val="accent4"/>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2411" name="Google Shape;22411;p230"/>
          <p:cNvSpPr txBox="1"/>
          <p:nvPr/>
        </p:nvSpPr>
        <p:spPr>
          <a:xfrm>
            <a:off x="8096000" y="4333667"/>
            <a:ext cx="2586000" cy="1528904"/>
          </a:xfrm>
          <a:prstGeom prst="rect">
            <a:avLst/>
          </a:prstGeom>
          <a:noFill/>
          <a:ln>
            <a:noFill/>
          </a:ln>
        </p:spPr>
        <p:txBody>
          <a:bodyPr spcFirstLastPara="1" wrap="square" lIns="91400" tIns="45700" rIns="91400" bIns="45700" anchor="t" anchorCtr="0">
            <a:spAutoFit/>
          </a:bodyPr>
          <a:lstStyle/>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a:ea typeface="Inter"/>
                <a:cs typeface="Inter"/>
                <a:sym typeface="Inter"/>
              </a:rPr>
              <a:t>Tax-free distributions for qualified medical expenses</a:t>
            </a:r>
            <a:endParaRPr sz="1867"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a:ea typeface="Inter"/>
              <a:cs typeface="Inter"/>
              <a:sym typeface="Inter"/>
            </a:endParaRPr>
          </a:p>
        </p:txBody>
      </p:sp>
      <p:sp>
        <p:nvSpPr>
          <p:cNvPr id="22412" name="Google Shape;22412;p230"/>
          <p:cNvSpPr/>
          <p:nvPr/>
        </p:nvSpPr>
        <p:spPr>
          <a:xfrm>
            <a:off x="5140337" y="2242817"/>
            <a:ext cx="1915600" cy="1915600"/>
          </a:xfrm>
          <a:prstGeom prst="ellipse">
            <a:avLst/>
          </a:prstGeom>
          <a:solidFill>
            <a:schemeClr val="accent3"/>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2413" name="Google Shape;22413;p230"/>
          <p:cNvSpPr/>
          <p:nvPr/>
        </p:nvSpPr>
        <p:spPr>
          <a:xfrm>
            <a:off x="8372348" y="2242817"/>
            <a:ext cx="1915600" cy="19156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grpSp>
        <p:nvGrpSpPr>
          <p:cNvPr id="22414" name="Google Shape;22414;p230"/>
          <p:cNvGrpSpPr/>
          <p:nvPr/>
        </p:nvGrpSpPr>
        <p:grpSpPr>
          <a:xfrm>
            <a:off x="2150757" y="2639035"/>
            <a:ext cx="914329" cy="1133188"/>
            <a:chOff x="265750" y="2391600"/>
            <a:chExt cx="78750" cy="97600"/>
          </a:xfrm>
        </p:grpSpPr>
        <p:sp>
          <p:nvSpPr>
            <p:cNvPr id="22415" name="Google Shape;22415;p230"/>
            <p:cNvSpPr/>
            <p:nvPr/>
          </p:nvSpPr>
          <p:spPr>
            <a:xfrm>
              <a:off x="280825" y="2415475"/>
              <a:ext cx="35625" cy="5050"/>
            </a:xfrm>
            <a:custGeom>
              <a:avLst/>
              <a:gdLst/>
              <a:ahLst/>
              <a:cxnLst/>
              <a:rect l="l" t="t" r="r" b="b"/>
              <a:pathLst>
                <a:path w="1425" h="202" extrusionOk="0">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16" name="Google Shape;22416;p230"/>
            <p:cNvSpPr/>
            <p:nvPr/>
          </p:nvSpPr>
          <p:spPr>
            <a:xfrm>
              <a:off x="280825" y="2430550"/>
              <a:ext cx="35625" cy="5050"/>
            </a:xfrm>
            <a:custGeom>
              <a:avLst/>
              <a:gdLst/>
              <a:ahLst/>
              <a:cxnLst/>
              <a:rect l="l" t="t" r="r" b="b"/>
              <a:pathLst>
                <a:path w="1425" h="202" extrusionOk="0">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17" name="Google Shape;22417;p230"/>
            <p:cNvSpPr/>
            <p:nvPr/>
          </p:nvSpPr>
          <p:spPr>
            <a:xfrm>
              <a:off x="280825" y="2446025"/>
              <a:ext cx="35625" cy="5050"/>
            </a:xfrm>
            <a:custGeom>
              <a:avLst/>
              <a:gdLst/>
              <a:ahLst/>
              <a:cxnLst/>
              <a:rect l="l" t="t" r="r" b="b"/>
              <a:pathLst>
                <a:path w="1425" h="202" extrusionOk="0">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18" name="Google Shape;22418;p230"/>
            <p:cNvSpPr/>
            <p:nvPr/>
          </p:nvSpPr>
          <p:spPr>
            <a:xfrm>
              <a:off x="265750" y="2391600"/>
              <a:ext cx="65775" cy="83350"/>
            </a:xfrm>
            <a:custGeom>
              <a:avLst/>
              <a:gdLst/>
              <a:ahLst/>
              <a:cxnLst/>
              <a:rect l="l" t="t" r="r" b="b"/>
              <a:pathLst>
                <a:path w="2631" h="3334" extrusionOk="0">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19" name="Google Shape;22419;p230"/>
            <p:cNvSpPr/>
            <p:nvPr/>
          </p:nvSpPr>
          <p:spPr>
            <a:xfrm>
              <a:off x="278725" y="2405825"/>
              <a:ext cx="65775" cy="83375"/>
            </a:xfrm>
            <a:custGeom>
              <a:avLst/>
              <a:gdLst/>
              <a:ahLst/>
              <a:cxnLst/>
              <a:rect l="l" t="t" r="r" b="b"/>
              <a:pathLst>
                <a:path w="2631" h="3335" extrusionOk="0">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nvGrpSpPr>
          <p:cNvPr id="22420" name="Google Shape;22420;p230"/>
          <p:cNvGrpSpPr/>
          <p:nvPr/>
        </p:nvGrpSpPr>
        <p:grpSpPr>
          <a:xfrm>
            <a:off x="5422911" y="2749013"/>
            <a:ext cx="1449455" cy="903248"/>
            <a:chOff x="2755750" y="492900"/>
            <a:chExt cx="105550" cy="65775"/>
          </a:xfrm>
        </p:grpSpPr>
        <p:sp>
          <p:nvSpPr>
            <p:cNvPr id="22421" name="Google Shape;22421;p230"/>
            <p:cNvSpPr/>
            <p:nvPr/>
          </p:nvSpPr>
          <p:spPr>
            <a:xfrm>
              <a:off x="2755750" y="501275"/>
              <a:ext cx="98000" cy="57400"/>
            </a:xfrm>
            <a:custGeom>
              <a:avLst/>
              <a:gdLst/>
              <a:ahLst/>
              <a:cxnLst/>
              <a:rect l="l" t="t" r="r" b="b"/>
              <a:pathLst>
                <a:path w="3920" h="2296" extrusionOk="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22" name="Google Shape;22422;p230"/>
            <p:cNvSpPr/>
            <p:nvPr/>
          </p:nvSpPr>
          <p:spPr>
            <a:xfrm>
              <a:off x="2763700" y="492900"/>
              <a:ext cx="97600" cy="56150"/>
            </a:xfrm>
            <a:custGeom>
              <a:avLst/>
              <a:gdLst/>
              <a:ahLst/>
              <a:cxnLst/>
              <a:rect l="l" t="t" r="r" b="b"/>
              <a:pathLst>
                <a:path w="3904" h="2246" extrusionOk="0">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23" name="Google Shape;22423;p230"/>
            <p:cNvSpPr/>
            <p:nvPr/>
          </p:nvSpPr>
          <p:spPr>
            <a:xfrm>
              <a:off x="2801800" y="515100"/>
              <a:ext cx="9650" cy="7150"/>
            </a:xfrm>
            <a:custGeom>
              <a:avLst/>
              <a:gdLst/>
              <a:ahLst/>
              <a:cxnLst/>
              <a:rect l="l" t="t" r="r" b="b"/>
              <a:pathLst>
                <a:path w="386" h="286" extrusionOk="0">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24" name="Google Shape;22424;p230"/>
            <p:cNvSpPr/>
            <p:nvPr/>
          </p:nvSpPr>
          <p:spPr>
            <a:xfrm>
              <a:off x="2796775" y="538550"/>
              <a:ext cx="9650" cy="7150"/>
            </a:xfrm>
            <a:custGeom>
              <a:avLst/>
              <a:gdLst/>
              <a:ahLst/>
              <a:cxnLst/>
              <a:rect l="l" t="t" r="r" b="b"/>
              <a:pathLst>
                <a:path w="386" h="286" extrusionOk="0">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25" name="Google Shape;22425;p230"/>
            <p:cNvSpPr/>
            <p:nvPr/>
          </p:nvSpPr>
          <p:spPr>
            <a:xfrm>
              <a:off x="2795525" y="515100"/>
              <a:ext cx="11325" cy="17625"/>
            </a:xfrm>
            <a:custGeom>
              <a:avLst/>
              <a:gdLst/>
              <a:ahLst/>
              <a:cxnLst/>
              <a:rect l="l" t="t" r="r" b="b"/>
              <a:pathLst>
                <a:path w="453" h="705" extrusionOk="0">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26" name="Google Shape;22426;p230"/>
            <p:cNvSpPr/>
            <p:nvPr/>
          </p:nvSpPr>
          <p:spPr>
            <a:xfrm>
              <a:off x="2801800" y="527675"/>
              <a:ext cx="11750" cy="18025"/>
            </a:xfrm>
            <a:custGeom>
              <a:avLst/>
              <a:gdLst/>
              <a:ahLst/>
              <a:cxnLst/>
              <a:rect l="l" t="t" r="r" b="b"/>
              <a:pathLst>
                <a:path w="470" h="721" extrusionOk="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27" name="Google Shape;22427;p230"/>
            <p:cNvSpPr/>
            <p:nvPr/>
          </p:nvSpPr>
          <p:spPr>
            <a:xfrm>
              <a:off x="2801375" y="540650"/>
              <a:ext cx="5050" cy="8400"/>
            </a:xfrm>
            <a:custGeom>
              <a:avLst/>
              <a:gdLst/>
              <a:ahLst/>
              <a:cxnLst/>
              <a:rect l="l" t="t" r="r" b="b"/>
              <a:pathLst>
                <a:path w="202" h="336" extrusionOk="0">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28" name="Google Shape;22428;p230"/>
            <p:cNvSpPr/>
            <p:nvPr/>
          </p:nvSpPr>
          <p:spPr>
            <a:xfrm>
              <a:off x="2801375" y="511750"/>
              <a:ext cx="5050" cy="8400"/>
            </a:xfrm>
            <a:custGeom>
              <a:avLst/>
              <a:gdLst/>
              <a:ahLst/>
              <a:cxnLst/>
              <a:rect l="l" t="t" r="r" b="b"/>
              <a:pathLst>
                <a:path w="202" h="336" extrusionOk="0">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nvGrpSpPr>
          <p:cNvPr id="22429" name="Google Shape;22429;p230"/>
          <p:cNvGrpSpPr/>
          <p:nvPr/>
        </p:nvGrpSpPr>
        <p:grpSpPr>
          <a:xfrm>
            <a:off x="8872416" y="2559971"/>
            <a:ext cx="915429" cy="1291331"/>
            <a:chOff x="3343700" y="2961950"/>
            <a:chExt cx="72450" cy="102200"/>
          </a:xfrm>
        </p:grpSpPr>
        <p:sp>
          <p:nvSpPr>
            <p:cNvPr id="22430" name="Google Shape;22430;p230"/>
            <p:cNvSpPr/>
            <p:nvPr/>
          </p:nvSpPr>
          <p:spPr>
            <a:xfrm>
              <a:off x="3360025" y="3008025"/>
              <a:ext cx="39375" cy="39375"/>
            </a:xfrm>
            <a:custGeom>
              <a:avLst/>
              <a:gdLst/>
              <a:ahLst/>
              <a:cxnLst/>
              <a:rect l="l" t="t" r="r" b="b"/>
              <a:pathLst>
                <a:path w="1575" h="1575" extrusionOk="0">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31" name="Google Shape;22431;p230"/>
            <p:cNvSpPr/>
            <p:nvPr/>
          </p:nvSpPr>
          <p:spPr>
            <a:xfrm>
              <a:off x="3343700" y="2982475"/>
              <a:ext cx="72450" cy="81675"/>
            </a:xfrm>
            <a:custGeom>
              <a:avLst/>
              <a:gdLst/>
              <a:ahLst/>
              <a:cxnLst/>
              <a:rect l="l" t="t" r="r" b="b"/>
              <a:pathLst>
                <a:path w="2898" h="3267" extrusionOk="0">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32" name="Google Shape;22432;p230"/>
            <p:cNvSpPr/>
            <p:nvPr/>
          </p:nvSpPr>
          <p:spPr>
            <a:xfrm>
              <a:off x="3359600" y="2961950"/>
              <a:ext cx="40225" cy="39400"/>
            </a:xfrm>
            <a:custGeom>
              <a:avLst/>
              <a:gdLst/>
              <a:ahLst/>
              <a:cxnLst/>
              <a:rect l="l" t="t" r="r" b="b"/>
              <a:pathLst>
                <a:path w="1609" h="1576" extrusionOk="0">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
        <p:nvSpPr>
          <p:cNvPr id="22433" name="Google Shape;22433;p230"/>
          <p:cNvSpPr txBox="1"/>
          <p:nvPr/>
        </p:nvSpPr>
        <p:spPr>
          <a:xfrm>
            <a:off x="383433" y="1123451"/>
            <a:ext cx="4000000" cy="574412"/>
          </a:xfrm>
          <a:prstGeom prst="rect">
            <a:avLst/>
          </a:prstGeom>
          <a:noFill/>
          <a:ln>
            <a:noFill/>
          </a:ln>
        </p:spPr>
        <p:txBody>
          <a:bodyPr spcFirstLastPara="1" wrap="square" lIns="121900" tIns="121900" rIns="121900" bIns="121900" anchor="t" anchorCtr="0">
            <a:spAutoFit/>
          </a:bodyPr>
          <a:lstStyle/>
          <a:p>
            <a:pPr marL="0" marR="0" lvl="0" indent="0" algn="l" rtl="0">
              <a:lnSpc>
                <a:spcPct val="100000"/>
              </a:lnSpc>
              <a:spcBef>
                <a:spcPts val="0"/>
              </a:spcBef>
              <a:spcAft>
                <a:spcPts val="0"/>
              </a:spcAft>
              <a:buClr>
                <a:srgbClr val="000000"/>
              </a:buClr>
              <a:buSzPts val="2133"/>
              <a:buFont typeface="Arial"/>
              <a:buNone/>
            </a:pPr>
            <a:r>
              <a:rPr lang="en" sz="2133" b="0" i="0" u="none" strike="noStrike" cap="none">
                <a:solidFill>
                  <a:srgbClr val="000000"/>
                </a:solidFill>
                <a:latin typeface="Inter"/>
                <a:ea typeface="Inter"/>
                <a:cs typeface="Inter"/>
                <a:sym typeface="Inter"/>
              </a:rPr>
              <a:t>Since 2003…</a:t>
            </a:r>
            <a:endParaRPr sz="2133" b="0" i="0" u="none" strike="noStrike" cap="none">
              <a:solidFill>
                <a:srgbClr val="000000"/>
              </a:solidFill>
              <a:latin typeface="Inter"/>
              <a:ea typeface="Inter"/>
              <a:cs typeface="Inter"/>
              <a:sym typeface="Inte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2437"/>
        <p:cNvGrpSpPr/>
        <p:nvPr/>
      </p:nvGrpSpPr>
      <p:grpSpPr>
        <a:xfrm>
          <a:off x="0" y="0"/>
          <a:ext cx="0" cy="0"/>
          <a:chOff x="0" y="0"/>
          <a:chExt cx="0" cy="0"/>
        </a:xfrm>
      </p:grpSpPr>
      <p:sp>
        <p:nvSpPr>
          <p:cNvPr id="22438" name="Google Shape;22438;p231"/>
          <p:cNvSpPr/>
          <p:nvPr/>
        </p:nvSpPr>
        <p:spPr>
          <a:xfrm>
            <a:off x="6273340" y="1671029"/>
            <a:ext cx="1487600" cy="14876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2439" name="Google Shape;22439;p231"/>
          <p:cNvSpPr txBox="1">
            <a:spLocks noGrp="1"/>
          </p:cNvSpPr>
          <p:nvPr>
            <p:ph type="title"/>
          </p:nvPr>
        </p:nvSpPr>
        <p:spPr>
          <a:xfrm>
            <a:off x="325804" y="267467"/>
            <a:ext cx="11548800" cy="763600"/>
          </a:xfrm>
          <a:prstGeom prst="rect">
            <a:avLst/>
          </a:prstGeom>
          <a:noFill/>
          <a:ln>
            <a:noFill/>
          </a:ln>
        </p:spPr>
        <p:txBody>
          <a:bodyPr spcFirstLastPara="1" wrap="square" lIns="91400" tIns="45700" rIns="91400" bIns="45700" anchor="b" anchorCtr="0">
            <a:normAutofit/>
          </a:bodyPr>
          <a:lstStyle/>
          <a:p>
            <a:pPr marL="0" lvl="0" indent="0" algn="l" rtl="0">
              <a:lnSpc>
                <a:spcPct val="100000"/>
              </a:lnSpc>
              <a:spcBef>
                <a:spcPts val="0"/>
              </a:spcBef>
              <a:spcAft>
                <a:spcPts val="0"/>
              </a:spcAft>
              <a:buSzPts val="2400"/>
              <a:buNone/>
            </a:pPr>
            <a:r>
              <a:rPr lang="en"/>
              <a:t>Annual Contribution limit </a:t>
            </a:r>
            <a:endParaRPr/>
          </a:p>
        </p:txBody>
      </p:sp>
      <p:sp>
        <p:nvSpPr>
          <p:cNvPr id="22440" name="Google Shape;22440;p231"/>
          <p:cNvSpPr txBox="1"/>
          <p:nvPr/>
        </p:nvSpPr>
        <p:spPr>
          <a:xfrm>
            <a:off x="8088033" y="1671034"/>
            <a:ext cx="2978400" cy="1107955"/>
          </a:xfrm>
          <a:prstGeom prst="rect">
            <a:avLst/>
          </a:prstGeom>
          <a:noFill/>
          <a:ln>
            <a:noFill/>
          </a:ln>
        </p:spPr>
        <p:txBody>
          <a:bodyPr spcFirstLastPara="1" wrap="square" lIns="91400" tIns="45700" rIns="91400" bIns="45700" anchor="t" anchorCtr="0">
            <a:sp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253746"/>
                </a:solidFill>
                <a:latin typeface="Inter"/>
                <a:ea typeface="Inter"/>
                <a:cs typeface="Inter"/>
                <a:sym typeface="Inter"/>
              </a:rPr>
              <a:t>Family maximum contribution limits</a:t>
            </a:r>
            <a:endParaRPr sz="220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2200"/>
              <a:buFont typeface="Arial"/>
              <a:buNone/>
            </a:pPr>
            <a:endParaRPr sz="2200" b="0" i="0" u="none" strike="noStrike" cap="none">
              <a:solidFill>
                <a:srgbClr val="253746"/>
              </a:solidFill>
              <a:latin typeface="Inter"/>
              <a:ea typeface="Inter"/>
              <a:cs typeface="Inter"/>
              <a:sym typeface="Inter"/>
            </a:endParaRPr>
          </a:p>
        </p:txBody>
      </p:sp>
      <p:sp>
        <p:nvSpPr>
          <p:cNvPr id="22441" name="Google Shape;22441;p231"/>
          <p:cNvSpPr/>
          <p:nvPr/>
        </p:nvSpPr>
        <p:spPr>
          <a:xfrm>
            <a:off x="897569" y="1670996"/>
            <a:ext cx="1487600" cy="14876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grpSp>
        <p:nvGrpSpPr>
          <p:cNvPr id="22442" name="Google Shape;22442;p231"/>
          <p:cNvGrpSpPr/>
          <p:nvPr/>
        </p:nvGrpSpPr>
        <p:grpSpPr>
          <a:xfrm>
            <a:off x="1248316" y="2019925"/>
            <a:ext cx="785987" cy="789760"/>
            <a:chOff x="260725" y="477825"/>
            <a:chExt cx="88800" cy="89225"/>
          </a:xfrm>
        </p:grpSpPr>
        <p:sp>
          <p:nvSpPr>
            <p:cNvPr id="22443" name="Google Shape;22443;p231"/>
            <p:cNvSpPr/>
            <p:nvPr/>
          </p:nvSpPr>
          <p:spPr>
            <a:xfrm>
              <a:off x="317675" y="531025"/>
              <a:ext cx="31850" cy="36025"/>
            </a:xfrm>
            <a:custGeom>
              <a:avLst/>
              <a:gdLst/>
              <a:ahLst/>
              <a:cxnLst/>
              <a:rect l="l" t="t" r="r" b="b"/>
              <a:pathLst>
                <a:path w="1274" h="1441" extrusionOk="0">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44" name="Google Shape;22444;p231"/>
            <p:cNvSpPr/>
            <p:nvPr/>
          </p:nvSpPr>
          <p:spPr>
            <a:xfrm>
              <a:off x="260725" y="531025"/>
              <a:ext cx="31425" cy="36025"/>
            </a:xfrm>
            <a:custGeom>
              <a:avLst/>
              <a:gdLst/>
              <a:ahLst/>
              <a:cxnLst/>
              <a:rect l="l" t="t" r="r" b="b"/>
              <a:pathLst>
                <a:path w="1257" h="1441" extrusionOk="0">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45" name="Google Shape;22445;p231"/>
            <p:cNvSpPr/>
            <p:nvPr/>
          </p:nvSpPr>
          <p:spPr>
            <a:xfrm>
              <a:off x="273300" y="477825"/>
              <a:ext cx="62825" cy="62850"/>
            </a:xfrm>
            <a:custGeom>
              <a:avLst/>
              <a:gdLst/>
              <a:ahLst/>
              <a:cxnLst/>
              <a:rect l="l" t="t" r="r" b="b"/>
              <a:pathLst>
                <a:path w="2513" h="2514" extrusionOk="0">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nvGrpSpPr>
          <p:cNvPr id="22446" name="Google Shape;22446;p231"/>
          <p:cNvGrpSpPr/>
          <p:nvPr/>
        </p:nvGrpSpPr>
        <p:grpSpPr>
          <a:xfrm>
            <a:off x="6422422" y="2004824"/>
            <a:ext cx="1189388" cy="819981"/>
            <a:chOff x="1388475" y="480350"/>
            <a:chExt cx="117275" cy="80850"/>
          </a:xfrm>
        </p:grpSpPr>
        <p:sp>
          <p:nvSpPr>
            <p:cNvPr id="22447" name="Google Shape;22447;p231"/>
            <p:cNvSpPr/>
            <p:nvPr/>
          </p:nvSpPr>
          <p:spPr>
            <a:xfrm>
              <a:off x="1427000" y="507975"/>
              <a:ext cx="14250" cy="10925"/>
            </a:xfrm>
            <a:custGeom>
              <a:avLst/>
              <a:gdLst/>
              <a:ahLst/>
              <a:cxnLst/>
              <a:rect l="l" t="t" r="r" b="b"/>
              <a:pathLst>
                <a:path w="570" h="437" extrusionOk="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48" name="Google Shape;22448;p231"/>
            <p:cNvSpPr/>
            <p:nvPr/>
          </p:nvSpPr>
          <p:spPr>
            <a:xfrm>
              <a:off x="1452125" y="507975"/>
              <a:ext cx="14675" cy="10925"/>
            </a:xfrm>
            <a:custGeom>
              <a:avLst/>
              <a:gdLst/>
              <a:ahLst/>
              <a:cxnLst/>
              <a:rect l="l" t="t" r="r" b="b"/>
              <a:pathLst>
                <a:path w="587" h="437" extrusionOk="0">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49" name="Google Shape;22449;p231"/>
            <p:cNvSpPr/>
            <p:nvPr/>
          </p:nvSpPr>
          <p:spPr>
            <a:xfrm>
              <a:off x="1429500" y="480350"/>
              <a:ext cx="34800" cy="34775"/>
            </a:xfrm>
            <a:custGeom>
              <a:avLst/>
              <a:gdLst/>
              <a:ahLst/>
              <a:cxnLst/>
              <a:rect l="l" t="t" r="r" b="b"/>
              <a:pathLst>
                <a:path w="1392" h="1391" extrusionOk="0">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50" name="Google Shape;22450;p231"/>
            <p:cNvSpPr/>
            <p:nvPr/>
          </p:nvSpPr>
          <p:spPr>
            <a:xfrm>
              <a:off x="1417775" y="540225"/>
              <a:ext cx="18875" cy="20975"/>
            </a:xfrm>
            <a:custGeom>
              <a:avLst/>
              <a:gdLst/>
              <a:ahLst/>
              <a:cxnLst/>
              <a:rect l="l" t="t" r="r" b="b"/>
              <a:pathLst>
                <a:path w="755" h="839" extrusionOk="0">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51" name="Google Shape;22451;p231"/>
            <p:cNvSpPr/>
            <p:nvPr/>
          </p:nvSpPr>
          <p:spPr>
            <a:xfrm>
              <a:off x="1388475" y="540225"/>
              <a:ext cx="18450" cy="20975"/>
            </a:xfrm>
            <a:custGeom>
              <a:avLst/>
              <a:gdLst/>
              <a:ahLst/>
              <a:cxnLst/>
              <a:rect l="l" t="t" r="r" b="b"/>
              <a:pathLst>
                <a:path w="738" h="839" extrusionOk="0">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52" name="Google Shape;22452;p231"/>
            <p:cNvSpPr/>
            <p:nvPr/>
          </p:nvSpPr>
          <p:spPr>
            <a:xfrm>
              <a:off x="1395175" y="512600"/>
              <a:ext cx="34775" cy="35200"/>
            </a:xfrm>
            <a:custGeom>
              <a:avLst/>
              <a:gdLst/>
              <a:ahLst/>
              <a:cxnLst/>
              <a:rect l="l" t="t" r="r" b="b"/>
              <a:pathLst>
                <a:path w="1391" h="1408" extrusionOk="0">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53" name="Google Shape;22453;p231"/>
            <p:cNvSpPr/>
            <p:nvPr/>
          </p:nvSpPr>
          <p:spPr>
            <a:xfrm>
              <a:off x="1486875" y="540225"/>
              <a:ext cx="18875" cy="20975"/>
            </a:xfrm>
            <a:custGeom>
              <a:avLst/>
              <a:gdLst/>
              <a:ahLst/>
              <a:cxnLst/>
              <a:rect l="l" t="t" r="r" b="b"/>
              <a:pathLst>
                <a:path w="755" h="839" extrusionOk="0">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54" name="Google Shape;22454;p231"/>
            <p:cNvSpPr/>
            <p:nvPr/>
          </p:nvSpPr>
          <p:spPr>
            <a:xfrm>
              <a:off x="1457150" y="540225"/>
              <a:ext cx="18875" cy="20975"/>
            </a:xfrm>
            <a:custGeom>
              <a:avLst/>
              <a:gdLst/>
              <a:ahLst/>
              <a:cxnLst/>
              <a:rect l="l" t="t" r="r" b="b"/>
              <a:pathLst>
                <a:path w="755" h="839" extrusionOk="0">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55" name="Google Shape;22455;p231"/>
            <p:cNvSpPr/>
            <p:nvPr/>
          </p:nvSpPr>
          <p:spPr>
            <a:xfrm>
              <a:off x="1463850" y="512600"/>
              <a:ext cx="34775" cy="35200"/>
            </a:xfrm>
            <a:custGeom>
              <a:avLst/>
              <a:gdLst/>
              <a:ahLst/>
              <a:cxnLst/>
              <a:rect l="l" t="t" r="r" b="b"/>
              <a:pathLst>
                <a:path w="1391" h="1408" extrusionOk="0">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
        <p:nvSpPr>
          <p:cNvPr id="22456" name="Google Shape;22456;p231"/>
          <p:cNvSpPr txBox="1"/>
          <p:nvPr/>
        </p:nvSpPr>
        <p:spPr>
          <a:xfrm>
            <a:off x="2597333" y="1671001"/>
            <a:ext cx="2978400" cy="1108200"/>
          </a:xfrm>
          <a:prstGeom prst="rect">
            <a:avLst/>
          </a:prstGeom>
          <a:noFill/>
          <a:ln>
            <a:noFill/>
          </a:ln>
        </p:spPr>
        <p:txBody>
          <a:bodyPr spcFirstLastPara="1" wrap="square" lIns="91400" tIns="45700" rIns="91400" bIns="45700" anchor="t" anchorCtr="0">
            <a:sp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253746"/>
                </a:solidFill>
                <a:latin typeface="Inter"/>
                <a:ea typeface="Inter"/>
                <a:cs typeface="Inter"/>
                <a:sym typeface="Inter"/>
              </a:rPr>
              <a:t>Individual maximum contribution limits</a:t>
            </a:r>
            <a:endParaRPr sz="220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2200"/>
              <a:buFont typeface="Arial"/>
              <a:buNone/>
            </a:pPr>
            <a:endParaRPr sz="2200" b="0" i="0" u="none" strike="noStrike" cap="none">
              <a:solidFill>
                <a:srgbClr val="253746"/>
              </a:solidFill>
              <a:latin typeface="Inter"/>
              <a:ea typeface="Inter"/>
              <a:cs typeface="Inter"/>
              <a:sym typeface="Inter"/>
            </a:endParaRPr>
          </a:p>
        </p:txBody>
      </p:sp>
      <p:sp>
        <p:nvSpPr>
          <p:cNvPr id="22457" name="Google Shape;22457;p231"/>
          <p:cNvSpPr txBox="1"/>
          <p:nvPr/>
        </p:nvSpPr>
        <p:spPr>
          <a:xfrm>
            <a:off x="2549864" y="2597899"/>
            <a:ext cx="3321600" cy="763600"/>
          </a:xfrm>
          <a:prstGeom prst="rect">
            <a:avLst/>
          </a:prstGeom>
          <a:noFill/>
          <a:ln>
            <a:noFill/>
          </a:ln>
        </p:spPr>
        <p:txBody>
          <a:bodyPr spcFirstLastPara="1" wrap="square" lIns="121900" tIns="60925" rIns="121900" bIns="60925" anchor="t" anchorCtr="0">
            <a:normAutofit/>
          </a:bodyPr>
          <a:lstStyle/>
          <a:p>
            <a:pPr marL="0" marR="0" lvl="0" indent="0" algn="l" rtl="0">
              <a:lnSpc>
                <a:spcPct val="60000"/>
              </a:lnSpc>
              <a:spcBef>
                <a:spcPts val="0"/>
              </a:spcBef>
              <a:spcAft>
                <a:spcPts val="0"/>
              </a:spcAft>
              <a:buClr>
                <a:srgbClr val="000000"/>
              </a:buClr>
              <a:buSzPts val="4800"/>
              <a:buFont typeface="Arial"/>
              <a:buNone/>
            </a:pPr>
            <a:r>
              <a:rPr lang="en" sz="4800" b="0" i="0" u="none" strike="noStrike" cap="none" dirty="0">
                <a:solidFill>
                  <a:srgbClr val="253746"/>
                </a:solidFill>
                <a:latin typeface="Inter Black"/>
                <a:ea typeface="Inter Black"/>
                <a:cs typeface="Inter Black"/>
                <a:sym typeface="Inter Black"/>
              </a:rPr>
              <a:t>$4,400</a:t>
            </a:r>
            <a:endParaRPr sz="4800" b="0" i="0" u="none" strike="noStrike" cap="none" dirty="0">
              <a:solidFill>
                <a:srgbClr val="000000"/>
              </a:solidFill>
              <a:latin typeface="Inter Black"/>
              <a:ea typeface="Inter Black"/>
              <a:cs typeface="Inter Black"/>
              <a:sym typeface="Inter Black"/>
            </a:endParaRPr>
          </a:p>
        </p:txBody>
      </p:sp>
      <p:sp>
        <p:nvSpPr>
          <p:cNvPr id="22458" name="Google Shape;22458;p231"/>
          <p:cNvSpPr txBox="1"/>
          <p:nvPr/>
        </p:nvSpPr>
        <p:spPr>
          <a:xfrm>
            <a:off x="8027100" y="2499700"/>
            <a:ext cx="3587600" cy="763600"/>
          </a:xfrm>
          <a:prstGeom prst="rect">
            <a:avLst/>
          </a:prstGeom>
          <a:noFill/>
          <a:ln>
            <a:noFill/>
          </a:ln>
        </p:spPr>
        <p:txBody>
          <a:bodyPr spcFirstLastPara="1" wrap="square" lIns="121900" tIns="60925" rIns="121900" bIns="60925" anchor="t" anchorCtr="0">
            <a:normAutofit/>
          </a:bodyPr>
          <a:lstStyle/>
          <a:p>
            <a:pPr marL="0" marR="0" lvl="0" indent="0" algn="l" rtl="0">
              <a:lnSpc>
                <a:spcPct val="80000"/>
              </a:lnSpc>
              <a:spcBef>
                <a:spcPts val="0"/>
              </a:spcBef>
              <a:spcAft>
                <a:spcPts val="0"/>
              </a:spcAft>
              <a:buClr>
                <a:srgbClr val="000000"/>
              </a:buClr>
              <a:buSzPts val="4800"/>
              <a:buFont typeface="Arial"/>
              <a:buNone/>
            </a:pPr>
            <a:r>
              <a:rPr lang="en" sz="4800" b="0" i="0" u="none" strike="noStrike" cap="none" dirty="0">
                <a:solidFill>
                  <a:srgbClr val="253746"/>
                </a:solidFill>
                <a:latin typeface="Inter Black"/>
                <a:ea typeface="Inter Black"/>
                <a:cs typeface="Inter Black"/>
                <a:sym typeface="Inter Black"/>
              </a:rPr>
              <a:t>$8,750</a:t>
            </a:r>
            <a:endParaRPr sz="4800" b="0" i="0" u="none" strike="noStrike" cap="none" dirty="0">
              <a:solidFill>
                <a:srgbClr val="000000"/>
              </a:solidFill>
              <a:latin typeface="Inter Black"/>
              <a:ea typeface="Inter Black"/>
              <a:cs typeface="Inter Black"/>
              <a:sym typeface="Inter Black"/>
            </a:endParaRPr>
          </a:p>
        </p:txBody>
      </p:sp>
      <p:sp>
        <p:nvSpPr>
          <p:cNvPr id="22459" name="Google Shape;22459;p231"/>
          <p:cNvSpPr txBox="1"/>
          <p:nvPr/>
        </p:nvSpPr>
        <p:spPr>
          <a:xfrm>
            <a:off x="1183635" y="3977067"/>
            <a:ext cx="3753600" cy="451287"/>
          </a:xfrm>
          <a:prstGeom prst="rect">
            <a:avLst/>
          </a:prstGeom>
          <a:noFill/>
          <a:ln>
            <a:noFill/>
          </a:ln>
        </p:spPr>
        <p:txBody>
          <a:bodyPr spcFirstLastPara="1" wrap="square" lIns="121900" tIns="60925" rIns="121900" bIns="60925" anchor="t" anchorCtr="0">
            <a:spAutoFit/>
          </a:bodyPr>
          <a:lstStyle/>
          <a:p>
            <a:pPr marL="0" marR="0" lvl="0" indent="0" algn="l" rtl="0">
              <a:lnSpc>
                <a:spcPct val="100000"/>
              </a:lnSpc>
              <a:spcBef>
                <a:spcPts val="0"/>
              </a:spcBef>
              <a:spcAft>
                <a:spcPts val="0"/>
              </a:spcAft>
              <a:buClr>
                <a:srgbClr val="000000"/>
              </a:buClr>
              <a:buSzPts val="2133"/>
              <a:buFont typeface="Arial"/>
              <a:buNone/>
            </a:pPr>
            <a:r>
              <a:rPr lang="en" sz="2133" b="0" i="0" u="none" strike="noStrike" cap="none">
                <a:solidFill>
                  <a:srgbClr val="253746"/>
                </a:solidFill>
                <a:latin typeface="Inter"/>
                <a:ea typeface="Inter"/>
                <a:cs typeface="Inter"/>
                <a:sym typeface="Inter"/>
              </a:rPr>
              <a:t>Catch-up for over age 55:</a:t>
            </a:r>
            <a:endParaRPr sz="2133" b="0" i="0" u="none" strike="noStrike" cap="none">
              <a:solidFill>
                <a:srgbClr val="253746"/>
              </a:solidFill>
              <a:latin typeface="Inter"/>
              <a:ea typeface="Inter"/>
              <a:cs typeface="Inter"/>
              <a:sym typeface="Inter"/>
            </a:endParaRPr>
          </a:p>
        </p:txBody>
      </p:sp>
      <p:sp>
        <p:nvSpPr>
          <p:cNvPr id="22460" name="Google Shape;22460;p231"/>
          <p:cNvSpPr txBox="1"/>
          <p:nvPr/>
        </p:nvSpPr>
        <p:spPr>
          <a:xfrm>
            <a:off x="1183635" y="4678945"/>
            <a:ext cx="9882800" cy="1025932"/>
          </a:xfrm>
          <a:prstGeom prst="rect">
            <a:avLst/>
          </a:prstGeom>
          <a:noFill/>
          <a:ln>
            <a:noFill/>
          </a:ln>
        </p:spPr>
        <p:txBody>
          <a:bodyPr spcFirstLastPara="1" wrap="square" lIns="121900" tIns="60925" rIns="121900" bIns="60925" anchor="t" anchorCtr="0">
            <a:spAutoFit/>
          </a:bodyPr>
          <a:lstStyle/>
          <a:p>
            <a:pPr marL="0" marR="0" lvl="0" indent="0" algn="l" rtl="0">
              <a:lnSpc>
                <a:spcPct val="100000"/>
              </a:lnSpc>
              <a:spcBef>
                <a:spcPts val="0"/>
              </a:spcBef>
              <a:spcAft>
                <a:spcPts val="0"/>
              </a:spcAft>
              <a:buClr>
                <a:srgbClr val="000000"/>
              </a:buClr>
              <a:buSzPts val="2133"/>
              <a:buFont typeface="Arial"/>
              <a:buNone/>
            </a:pPr>
            <a:r>
              <a:rPr lang="en" sz="2133" b="0" i="0" u="none" strike="noStrike" cap="none">
                <a:solidFill>
                  <a:srgbClr val="253746"/>
                </a:solidFill>
                <a:latin typeface="Inter"/>
                <a:ea typeface="Inter"/>
                <a:cs typeface="Inter"/>
                <a:sym typeface="Inter"/>
              </a:rPr>
              <a:t>Can make pre-tax contributions:</a:t>
            </a:r>
            <a:endParaRPr sz="800" b="0" i="0" u="none" strike="noStrike" cap="none">
              <a:solidFill>
                <a:srgbClr val="000000"/>
              </a:solidFill>
              <a:latin typeface="Inter"/>
              <a:ea typeface="Inter"/>
              <a:cs typeface="Inter"/>
              <a:sym typeface="Inter"/>
            </a:endParaRPr>
          </a:p>
          <a:p>
            <a:pPr marL="457189" marR="0" lvl="2" indent="-372524" algn="l" rtl="0">
              <a:lnSpc>
                <a:spcPct val="100000"/>
              </a:lnSpc>
              <a:spcBef>
                <a:spcPts val="0"/>
              </a:spcBef>
              <a:spcAft>
                <a:spcPts val="0"/>
              </a:spcAft>
              <a:buClr>
                <a:srgbClr val="000000"/>
              </a:buClr>
              <a:buSzPts val="1400"/>
              <a:buFont typeface="Inter"/>
              <a:buChar char="•"/>
            </a:pPr>
            <a:r>
              <a:rPr lang="en" sz="1867" b="0" i="0" u="none" strike="noStrike" cap="none">
                <a:solidFill>
                  <a:srgbClr val="253746"/>
                </a:solidFill>
                <a:latin typeface="Inter"/>
                <a:ea typeface="Inter"/>
                <a:cs typeface="Inter"/>
                <a:sym typeface="Inter"/>
              </a:rPr>
              <a:t>Pre-tax employer contribution, employee payroll contribution</a:t>
            </a:r>
            <a:endParaRPr sz="533" b="0" i="0" u="none" strike="noStrike" cap="none">
              <a:solidFill>
                <a:srgbClr val="000000"/>
              </a:solidFill>
              <a:latin typeface="Inter"/>
              <a:ea typeface="Inter"/>
              <a:cs typeface="Inter"/>
              <a:sym typeface="Inter"/>
            </a:endParaRPr>
          </a:p>
          <a:p>
            <a:pPr marL="457189" marR="0" lvl="2" indent="-372524" algn="l" rtl="0">
              <a:lnSpc>
                <a:spcPct val="100000"/>
              </a:lnSpc>
              <a:spcBef>
                <a:spcPts val="0"/>
              </a:spcBef>
              <a:spcAft>
                <a:spcPts val="0"/>
              </a:spcAft>
              <a:buClr>
                <a:srgbClr val="000000"/>
              </a:buClr>
              <a:buSzPts val="1400"/>
              <a:buFont typeface="Inter"/>
              <a:buChar char="•"/>
            </a:pPr>
            <a:r>
              <a:rPr lang="en" sz="1867" b="0" i="0" u="none" strike="noStrike" cap="none">
                <a:solidFill>
                  <a:srgbClr val="253746"/>
                </a:solidFill>
                <a:latin typeface="Inter"/>
                <a:ea typeface="Inter"/>
                <a:cs typeface="Inter"/>
                <a:sym typeface="Inter"/>
              </a:rPr>
              <a:t>Post-tax employee contributes outside of payroll deductions post-tax</a:t>
            </a:r>
            <a:endParaRPr sz="1867" b="0" i="0" u="none" strike="noStrike" cap="none">
              <a:solidFill>
                <a:srgbClr val="253746"/>
              </a:solidFill>
              <a:latin typeface="Inter"/>
              <a:ea typeface="Inter"/>
              <a:cs typeface="Inter"/>
              <a:sym typeface="Inter"/>
            </a:endParaRPr>
          </a:p>
        </p:txBody>
      </p:sp>
      <p:sp>
        <p:nvSpPr>
          <p:cNvPr id="22461" name="Google Shape;22461;p231"/>
          <p:cNvSpPr txBox="1"/>
          <p:nvPr/>
        </p:nvSpPr>
        <p:spPr>
          <a:xfrm>
            <a:off x="4745169" y="3798591"/>
            <a:ext cx="4131200" cy="1212000"/>
          </a:xfrm>
          <a:prstGeom prst="rect">
            <a:avLst/>
          </a:prstGeom>
          <a:noFill/>
          <a:ln>
            <a:noFill/>
          </a:ln>
        </p:spPr>
        <p:txBody>
          <a:bodyPr spcFirstLastPara="1" wrap="square" lIns="121900" tIns="60925" rIns="121900" bIns="60925" anchor="t" anchorCtr="0">
            <a:normAutofit/>
          </a:bodyPr>
          <a:lstStyle/>
          <a:p>
            <a:pPr marL="0" marR="0" lvl="0" indent="0" algn="l" rtl="0">
              <a:lnSpc>
                <a:spcPct val="80000"/>
              </a:lnSpc>
              <a:spcBef>
                <a:spcPts val="0"/>
              </a:spcBef>
              <a:spcAft>
                <a:spcPts val="0"/>
              </a:spcAft>
              <a:buClr>
                <a:srgbClr val="000000"/>
              </a:buClr>
              <a:buSzPts val="4800"/>
              <a:buFont typeface="Arial"/>
              <a:buNone/>
            </a:pPr>
            <a:r>
              <a:rPr lang="en" sz="4800" b="0" i="0" u="none" strike="noStrike" cap="none" dirty="0">
                <a:solidFill>
                  <a:srgbClr val="253746"/>
                </a:solidFill>
                <a:latin typeface="Inter Black"/>
                <a:ea typeface="Inter Black"/>
                <a:cs typeface="Inter Black"/>
                <a:sym typeface="Inter Black"/>
              </a:rPr>
              <a:t>$1,000</a:t>
            </a:r>
            <a:endParaRPr sz="4800" b="0" i="0" u="none" strike="noStrike" cap="none" dirty="0">
              <a:solidFill>
                <a:srgbClr val="000000"/>
              </a:solidFill>
              <a:latin typeface="Inter Black"/>
              <a:ea typeface="Inter Black"/>
              <a:cs typeface="Inter Black"/>
              <a:sym typeface="Inter Black"/>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2465"/>
        <p:cNvGrpSpPr/>
        <p:nvPr/>
      </p:nvGrpSpPr>
      <p:grpSpPr>
        <a:xfrm>
          <a:off x="0" y="0"/>
          <a:ext cx="0" cy="0"/>
          <a:chOff x="0" y="0"/>
          <a:chExt cx="0" cy="0"/>
        </a:xfrm>
      </p:grpSpPr>
      <p:sp>
        <p:nvSpPr>
          <p:cNvPr id="22466" name="Google Shape;22466;p232"/>
          <p:cNvSpPr txBox="1">
            <a:spLocks noGrp="1"/>
          </p:cNvSpPr>
          <p:nvPr>
            <p:ph type="title"/>
          </p:nvPr>
        </p:nvSpPr>
        <p:spPr>
          <a:xfrm>
            <a:off x="325804" y="267467"/>
            <a:ext cx="11548800" cy="763600"/>
          </a:xfrm>
          <a:prstGeom prst="rect">
            <a:avLst/>
          </a:prstGeom>
          <a:noFill/>
          <a:ln>
            <a:noFill/>
          </a:ln>
        </p:spPr>
        <p:txBody>
          <a:bodyPr spcFirstLastPara="1" wrap="square" lIns="121900" tIns="121900" rIns="121900" bIns="121900" anchor="t" anchorCtr="0">
            <a:normAutofit/>
          </a:bodyPr>
          <a:lstStyle/>
          <a:p>
            <a:pPr marL="0" lvl="0" indent="0" algn="ctr" rtl="0">
              <a:lnSpc>
                <a:spcPct val="100000"/>
              </a:lnSpc>
              <a:spcBef>
                <a:spcPts val="0"/>
              </a:spcBef>
              <a:spcAft>
                <a:spcPts val="0"/>
              </a:spcAft>
              <a:buSzPts val="2400"/>
              <a:buNone/>
            </a:pPr>
            <a:r>
              <a:rPr lang="en" sz="2667">
                <a:solidFill>
                  <a:schemeClr val="lt1"/>
                </a:solidFill>
              </a:rPr>
              <a:t>Accessing your HSA funds</a:t>
            </a:r>
            <a:endParaRPr sz="2667">
              <a:solidFill>
                <a:schemeClr val="lt1"/>
              </a:solidFill>
            </a:endParaRPr>
          </a:p>
        </p:txBody>
      </p:sp>
      <p:sp>
        <p:nvSpPr>
          <p:cNvPr id="22467" name="Google Shape;22467;p232"/>
          <p:cNvSpPr/>
          <p:nvPr/>
        </p:nvSpPr>
        <p:spPr>
          <a:xfrm>
            <a:off x="1106333" y="1933633"/>
            <a:ext cx="4649600" cy="3901200"/>
          </a:xfrm>
          <a:prstGeom prst="roundRect">
            <a:avLst>
              <a:gd name="adj" fmla="val 4209"/>
            </a:avLst>
          </a:prstGeom>
          <a:solidFill>
            <a:schemeClr val="accent6"/>
          </a:solidFill>
          <a:ln>
            <a:noFill/>
          </a:ln>
          <a:effectLst>
            <a:outerShdw blurRad="514350" dist="114300" dir="5400000" algn="bl" rotWithShape="0">
              <a:srgbClr val="000000">
                <a:alpha val="22745"/>
              </a:srgbClr>
            </a:outerShdw>
          </a:effectLst>
        </p:spPr>
        <p:txBody>
          <a:bodyPr spcFirstLastPara="1" wrap="square" lIns="219425" tIns="585200" rIns="219425" bIns="121900" anchor="t"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Mobile app, online account </a:t>
            </a:r>
            <a:endParaRPr sz="1867"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a:p>
            <a:pPr marL="0" marR="0" lvl="0" indent="0" algn="ctr" rtl="0">
              <a:lnSpc>
                <a:spcPct val="100000"/>
              </a:lnSpc>
              <a:spcBef>
                <a:spcPts val="3200"/>
              </a:spcBef>
              <a:spcAft>
                <a:spcPts val="0"/>
              </a:spcAft>
              <a:buClr>
                <a:srgbClr val="000000"/>
              </a:buClr>
              <a:buSzPts val="1600"/>
              <a:buFont typeface="Arial"/>
              <a:buNone/>
            </a:pPr>
            <a:r>
              <a:rPr lang="en" sz="1600" b="0" i="0" u="none" strike="noStrike" cap="none">
                <a:solidFill>
                  <a:srgbClr val="253746"/>
                </a:solidFill>
                <a:latin typeface="Inter"/>
                <a:ea typeface="Inter"/>
                <a:cs typeface="Inter"/>
                <a:sym typeface="Inter"/>
              </a:rPr>
              <a:t>Pay your provider from your online account/mobile app – check issued from your HSA to your provider</a:t>
            </a:r>
            <a:endParaRPr sz="1867" b="0" i="0" u="none" strike="noStrike" cap="none">
              <a:solidFill>
                <a:srgbClr val="000000"/>
              </a:solidFill>
              <a:latin typeface="Arial"/>
              <a:ea typeface="Arial"/>
              <a:cs typeface="Arial"/>
              <a:sym typeface="Arial"/>
            </a:endParaRPr>
          </a:p>
        </p:txBody>
      </p:sp>
      <p:sp>
        <p:nvSpPr>
          <p:cNvPr id="22468" name="Google Shape;22468;p232"/>
          <p:cNvSpPr/>
          <p:nvPr/>
        </p:nvSpPr>
        <p:spPr>
          <a:xfrm>
            <a:off x="3150727" y="2227775"/>
            <a:ext cx="560800" cy="5608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69" name="Google Shape;22469;p232"/>
          <p:cNvSpPr/>
          <p:nvPr/>
        </p:nvSpPr>
        <p:spPr>
          <a:xfrm>
            <a:off x="3200245" y="2277508"/>
            <a:ext cx="460800" cy="460800"/>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70" name="Google Shape;22470;p232"/>
          <p:cNvSpPr/>
          <p:nvPr/>
        </p:nvSpPr>
        <p:spPr>
          <a:xfrm>
            <a:off x="6436067" y="1933633"/>
            <a:ext cx="4649600" cy="3901200"/>
          </a:xfrm>
          <a:prstGeom prst="roundRect">
            <a:avLst>
              <a:gd name="adj" fmla="val 4209"/>
            </a:avLst>
          </a:prstGeom>
          <a:solidFill>
            <a:schemeClr val="accent6"/>
          </a:solidFill>
          <a:ln>
            <a:noFill/>
          </a:ln>
          <a:effectLst>
            <a:outerShdw blurRad="514350" dist="114300" dir="5400000" algn="bl" rotWithShape="0">
              <a:srgbClr val="000000">
                <a:alpha val="22745"/>
              </a:srgbClr>
            </a:outerShdw>
          </a:effectLst>
        </p:spPr>
        <p:txBody>
          <a:bodyPr spcFirstLastPara="1" wrap="square" lIns="219425" tIns="585200" rIns="219425" bIns="121900" anchor="t"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Distribution request</a:t>
            </a:r>
            <a:endParaRPr sz="1867"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 </a:t>
            </a: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600"/>
              <a:buFont typeface="Arial"/>
              <a:buNone/>
            </a:pPr>
            <a:r>
              <a:rPr lang="en" sz="1600" b="0" i="0" u="none" strike="noStrike" cap="none">
                <a:solidFill>
                  <a:srgbClr val="253746"/>
                </a:solidFill>
                <a:latin typeface="Inter"/>
                <a:ea typeface="Inter"/>
                <a:cs typeface="Inter"/>
                <a:sym typeface="Inter"/>
              </a:rPr>
              <a:t>Distribution request to you via free direct deposit or paper check!</a:t>
            </a:r>
            <a:endParaRPr sz="16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00"/>
              <a:buFont typeface="Arial"/>
              <a:buNone/>
            </a:pPr>
            <a:endParaRPr sz="1600" b="0" i="0" u="none" strike="noStrike" cap="none">
              <a:solidFill>
                <a:srgbClr val="253746"/>
              </a:solidFill>
              <a:latin typeface="Inter"/>
              <a:ea typeface="Inter"/>
              <a:cs typeface="Inter"/>
              <a:sym typeface="Inter"/>
            </a:endParaRPr>
          </a:p>
        </p:txBody>
      </p:sp>
      <p:sp>
        <p:nvSpPr>
          <p:cNvPr id="22471" name="Google Shape;22471;p232"/>
          <p:cNvSpPr/>
          <p:nvPr/>
        </p:nvSpPr>
        <p:spPr>
          <a:xfrm>
            <a:off x="8480460" y="2227775"/>
            <a:ext cx="560800" cy="560800"/>
          </a:xfrm>
          <a:prstGeom prst="ellipse">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72" name="Google Shape;22472;p232"/>
          <p:cNvSpPr/>
          <p:nvPr/>
        </p:nvSpPr>
        <p:spPr>
          <a:xfrm>
            <a:off x="8529225" y="2263685"/>
            <a:ext cx="463200" cy="463200"/>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73" name="Google Shape;22473;p232"/>
          <p:cNvSpPr txBox="1"/>
          <p:nvPr/>
        </p:nvSpPr>
        <p:spPr>
          <a:xfrm>
            <a:off x="1663600" y="1187608"/>
            <a:ext cx="8864800" cy="410379"/>
          </a:xfrm>
          <a:prstGeom prst="rect">
            <a:avLst/>
          </a:prstGeom>
          <a:noFill/>
          <a:ln>
            <a:noFill/>
          </a:ln>
        </p:spPr>
        <p:txBody>
          <a:bodyPr spcFirstLastPara="1" wrap="square" lIns="121900" tIns="60925" rIns="121900" bIns="60925" anchor="t" anchorCtr="0">
            <a:spAutoFit/>
          </a:bodyPr>
          <a:lstStyle/>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FFFFFF"/>
                </a:solidFill>
                <a:latin typeface="Inter"/>
                <a:ea typeface="Inter"/>
                <a:cs typeface="Inter"/>
                <a:sym typeface="Inter"/>
              </a:rPr>
              <a:t>Submit a distribution request online at any time</a:t>
            </a:r>
            <a:endParaRPr sz="1867" b="0" i="0" u="none" strike="noStrike" cap="none">
              <a:solidFill>
                <a:srgbClr val="FFFFFF"/>
              </a:solidFill>
              <a:latin typeface="Inter"/>
              <a:ea typeface="Inter"/>
              <a:cs typeface="Inter"/>
              <a:sym typeface="Inter"/>
            </a:endParaRPr>
          </a:p>
        </p:txBody>
      </p:sp>
      <p:sp>
        <p:nvSpPr>
          <p:cNvPr id="22474" name="Google Shape;22474;p232"/>
          <p:cNvSpPr/>
          <p:nvPr/>
        </p:nvSpPr>
        <p:spPr>
          <a:xfrm>
            <a:off x="8653087" y="2283897"/>
            <a:ext cx="215663" cy="141899"/>
          </a:xfrm>
          <a:custGeom>
            <a:avLst/>
            <a:gdLst/>
            <a:ahLst/>
            <a:cxnLst/>
            <a:rect l="l" t="t" r="r" b="b"/>
            <a:pathLst>
              <a:path w="2044" h="1291" extrusionOk="0">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75" name="Google Shape;22475;p232"/>
          <p:cNvSpPr/>
          <p:nvPr/>
        </p:nvSpPr>
        <p:spPr>
          <a:xfrm>
            <a:off x="8584085" y="2392602"/>
            <a:ext cx="353564" cy="333257"/>
          </a:xfrm>
          <a:custGeom>
            <a:avLst/>
            <a:gdLst/>
            <a:ahLst/>
            <a:cxnLst/>
            <a:rect l="l" t="t" r="r" b="b"/>
            <a:pathLst>
              <a:path w="3351" h="3032" extrusionOk="0">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76" name="Google Shape;22476;p232"/>
          <p:cNvSpPr/>
          <p:nvPr/>
        </p:nvSpPr>
        <p:spPr>
          <a:xfrm>
            <a:off x="8584085" y="2392602"/>
            <a:ext cx="353564" cy="333257"/>
          </a:xfrm>
          <a:custGeom>
            <a:avLst/>
            <a:gdLst/>
            <a:ahLst/>
            <a:cxnLst/>
            <a:rect l="l" t="t" r="r" b="b"/>
            <a:pathLst>
              <a:path w="3351" h="3032" extrusionOk="0">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77" name="Google Shape;22477;p232"/>
          <p:cNvSpPr/>
          <p:nvPr/>
        </p:nvSpPr>
        <p:spPr>
          <a:xfrm>
            <a:off x="8688433" y="2392602"/>
            <a:ext cx="144971" cy="33193"/>
          </a:xfrm>
          <a:custGeom>
            <a:avLst/>
            <a:gdLst/>
            <a:ahLst/>
            <a:cxnLst/>
            <a:rect l="l" t="t" r="r" b="b"/>
            <a:pathLst>
              <a:path w="1374" h="302" extrusionOk="0">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78" name="Google Shape;22478;p232"/>
          <p:cNvSpPr/>
          <p:nvPr/>
        </p:nvSpPr>
        <p:spPr>
          <a:xfrm>
            <a:off x="8653087" y="2283897"/>
            <a:ext cx="215663" cy="130907"/>
          </a:xfrm>
          <a:custGeom>
            <a:avLst/>
            <a:gdLst/>
            <a:ahLst/>
            <a:cxnLst/>
            <a:rect l="l" t="t" r="r" b="b"/>
            <a:pathLst>
              <a:path w="2044" h="1191" extrusionOk="0">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79" name="Google Shape;22479;p232"/>
          <p:cNvSpPr/>
          <p:nvPr/>
        </p:nvSpPr>
        <p:spPr>
          <a:xfrm>
            <a:off x="8661844" y="2392602"/>
            <a:ext cx="47901" cy="33193"/>
          </a:xfrm>
          <a:custGeom>
            <a:avLst/>
            <a:gdLst/>
            <a:ahLst/>
            <a:cxnLst/>
            <a:rect l="l" t="t" r="r" b="b"/>
            <a:pathLst>
              <a:path w="454" h="302" extrusionOk="0">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0" name="Google Shape;22480;p232"/>
          <p:cNvSpPr/>
          <p:nvPr/>
        </p:nvSpPr>
        <p:spPr>
          <a:xfrm>
            <a:off x="8584085" y="2355780"/>
            <a:ext cx="125663" cy="77379"/>
          </a:xfrm>
          <a:custGeom>
            <a:avLst/>
            <a:gdLst/>
            <a:ahLst/>
            <a:cxnLst/>
            <a:rect l="l" t="t" r="r" b="b"/>
            <a:pathLst>
              <a:path w="1191" h="704" extrusionOk="0">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1" name="Google Shape;22481;p232"/>
          <p:cNvSpPr/>
          <p:nvPr/>
        </p:nvSpPr>
        <p:spPr>
          <a:xfrm>
            <a:off x="8584085" y="2403592"/>
            <a:ext cx="99073" cy="84853"/>
          </a:xfrm>
          <a:custGeom>
            <a:avLst/>
            <a:gdLst/>
            <a:ahLst/>
            <a:cxnLst/>
            <a:rect l="l" t="t" r="r" b="b"/>
            <a:pathLst>
              <a:path w="939" h="772" extrusionOk="0">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2" name="Google Shape;22482;p232"/>
          <p:cNvSpPr/>
          <p:nvPr/>
        </p:nvSpPr>
        <p:spPr>
          <a:xfrm>
            <a:off x="8773263" y="2350175"/>
            <a:ext cx="31864" cy="73752"/>
          </a:xfrm>
          <a:custGeom>
            <a:avLst/>
            <a:gdLst/>
            <a:ahLst/>
            <a:cxnLst/>
            <a:rect l="l" t="t" r="r" b="b"/>
            <a:pathLst>
              <a:path w="302" h="671" extrusionOk="0">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3" name="Google Shape;22483;p232"/>
          <p:cNvSpPr/>
          <p:nvPr/>
        </p:nvSpPr>
        <p:spPr>
          <a:xfrm>
            <a:off x="8716709" y="2350175"/>
            <a:ext cx="31864" cy="73752"/>
          </a:xfrm>
          <a:custGeom>
            <a:avLst/>
            <a:gdLst/>
            <a:ahLst/>
            <a:cxnLst/>
            <a:rect l="l" t="t" r="r" b="b"/>
            <a:pathLst>
              <a:path w="302" h="671" extrusionOk="0">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4" name="Google Shape;22484;p232"/>
          <p:cNvSpPr/>
          <p:nvPr/>
        </p:nvSpPr>
        <p:spPr>
          <a:xfrm>
            <a:off x="8750262" y="2499327"/>
            <a:ext cx="40727" cy="31435"/>
          </a:xfrm>
          <a:custGeom>
            <a:avLst/>
            <a:gdLst/>
            <a:ahLst/>
            <a:cxnLst/>
            <a:rect l="l" t="t" r="r" b="b"/>
            <a:pathLst>
              <a:path w="386" h="286" extrusionOk="0">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5" name="Google Shape;22485;p232"/>
          <p:cNvSpPr/>
          <p:nvPr/>
        </p:nvSpPr>
        <p:spPr>
          <a:xfrm>
            <a:off x="8727260" y="2604295"/>
            <a:ext cx="42520" cy="29567"/>
          </a:xfrm>
          <a:custGeom>
            <a:avLst/>
            <a:gdLst/>
            <a:ahLst/>
            <a:cxnLst/>
            <a:rect l="l" t="t" r="r" b="b"/>
            <a:pathLst>
              <a:path w="403" h="269" extrusionOk="0">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6" name="Google Shape;22486;p232"/>
          <p:cNvSpPr/>
          <p:nvPr/>
        </p:nvSpPr>
        <p:spPr>
          <a:xfrm>
            <a:off x="8723779" y="2499327"/>
            <a:ext cx="47796" cy="79248"/>
          </a:xfrm>
          <a:custGeom>
            <a:avLst/>
            <a:gdLst/>
            <a:ahLst/>
            <a:cxnLst/>
            <a:rect l="l" t="t" r="r" b="b"/>
            <a:pathLst>
              <a:path w="453" h="721" extrusionOk="0">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7" name="Google Shape;22487;p232"/>
          <p:cNvSpPr/>
          <p:nvPr/>
        </p:nvSpPr>
        <p:spPr>
          <a:xfrm>
            <a:off x="8750262" y="2556373"/>
            <a:ext cx="47796" cy="77489"/>
          </a:xfrm>
          <a:custGeom>
            <a:avLst/>
            <a:gdLst/>
            <a:ahLst/>
            <a:cxnLst/>
            <a:rect l="l" t="t" r="r" b="b"/>
            <a:pathLst>
              <a:path w="453" h="705" extrusionOk="0">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8" name="Google Shape;22488;p232"/>
          <p:cNvSpPr/>
          <p:nvPr/>
        </p:nvSpPr>
        <p:spPr>
          <a:xfrm>
            <a:off x="8748469" y="2611659"/>
            <a:ext cx="21313" cy="36931"/>
          </a:xfrm>
          <a:custGeom>
            <a:avLst/>
            <a:gdLst/>
            <a:ahLst/>
            <a:cxnLst/>
            <a:rect l="l" t="t" r="r" b="b"/>
            <a:pathLst>
              <a:path w="202" h="336" extrusionOk="0">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89" name="Google Shape;22489;p232"/>
          <p:cNvSpPr/>
          <p:nvPr/>
        </p:nvSpPr>
        <p:spPr>
          <a:xfrm>
            <a:off x="8748469" y="2484599"/>
            <a:ext cx="21313" cy="36931"/>
          </a:xfrm>
          <a:custGeom>
            <a:avLst/>
            <a:gdLst/>
            <a:ahLst/>
            <a:cxnLst/>
            <a:rect l="l" t="t" r="r" b="b"/>
            <a:pathLst>
              <a:path w="202" h="336" extrusionOk="0">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FFFFFF"/>
              </a:solidFill>
              <a:latin typeface="Arial"/>
              <a:ea typeface="Arial"/>
              <a:cs typeface="Arial"/>
              <a:sym typeface="Arial"/>
            </a:endParaRPr>
          </a:p>
        </p:txBody>
      </p:sp>
      <p:sp>
        <p:nvSpPr>
          <p:cNvPr id="22490" name="Google Shape;22490;p232"/>
          <p:cNvSpPr/>
          <p:nvPr/>
        </p:nvSpPr>
        <p:spPr>
          <a:xfrm>
            <a:off x="3150727" y="2227775"/>
            <a:ext cx="560800" cy="5608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nvGrpSpPr>
          <p:cNvPr id="22491" name="Google Shape;22491;p232"/>
          <p:cNvGrpSpPr/>
          <p:nvPr/>
        </p:nvGrpSpPr>
        <p:grpSpPr>
          <a:xfrm>
            <a:off x="3200246" y="2277509"/>
            <a:ext cx="460889" cy="460889"/>
            <a:chOff x="1996583" y="1327992"/>
            <a:chExt cx="512100" cy="512100"/>
          </a:xfrm>
        </p:grpSpPr>
        <p:sp>
          <p:nvSpPr>
            <p:cNvPr id="22492" name="Google Shape;22492;p232"/>
            <p:cNvSpPr/>
            <p:nvPr/>
          </p:nvSpPr>
          <p:spPr>
            <a:xfrm>
              <a:off x="1996583" y="1327992"/>
              <a:ext cx="512100" cy="512100"/>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93" name="Google Shape;22493;p232"/>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494" name="Google Shape;22494;p232"/>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139"/>
        <p:cNvGrpSpPr/>
        <p:nvPr/>
      </p:nvGrpSpPr>
      <p:grpSpPr>
        <a:xfrm>
          <a:off x="0" y="0"/>
          <a:ext cx="0" cy="0"/>
          <a:chOff x="0" y="0"/>
          <a:chExt cx="0" cy="0"/>
        </a:xfrm>
      </p:grpSpPr>
      <p:sp>
        <p:nvSpPr>
          <p:cNvPr id="22140" name="Google Shape;22140;p2"/>
          <p:cNvSpPr txBox="1">
            <a:spLocks noGrp="1"/>
          </p:cNvSpPr>
          <p:nvPr>
            <p:ph type="title"/>
          </p:nvPr>
        </p:nvSpPr>
        <p:spPr>
          <a:xfrm>
            <a:off x="845388" y="2312655"/>
            <a:ext cx="10931011" cy="1122400"/>
          </a:xfrm>
          <a:prstGeom prst="rect">
            <a:avLst/>
          </a:prstGeom>
          <a:noFill/>
          <a:ln>
            <a:noFill/>
          </a:ln>
        </p:spPr>
        <p:txBody>
          <a:bodyPr spcFirstLastPara="1" wrap="square" lIns="121900" tIns="121900" rIns="121900" bIns="121900" anchor="ctr" anchorCtr="0">
            <a:noAutofit/>
          </a:bodyPr>
          <a:lstStyle/>
          <a:p>
            <a:pPr marL="0" lvl="0" indent="0" algn="l" rtl="0">
              <a:lnSpc>
                <a:spcPct val="100000"/>
              </a:lnSpc>
              <a:spcBef>
                <a:spcPts val="0"/>
              </a:spcBef>
              <a:spcAft>
                <a:spcPts val="0"/>
              </a:spcAft>
              <a:buSzPts val="3600"/>
              <a:buNone/>
            </a:pPr>
            <a:r>
              <a:rPr lang="en" sz="3600"/>
              <a:t>Voluntary Employees’ Beneficiary Associations </a:t>
            </a:r>
            <a:endParaRPr sz="3600"/>
          </a:p>
        </p:txBody>
      </p:sp>
      <p:sp>
        <p:nvSpPr>
          <p:cNvPr id="22141" name="Google Shape;22141;p2"/>
          <p:cNvSpPr txBox="1">
            <a:spLocks noGrp="1"/>
          </p:cNvSpPr>
          <p:nvPr>
            <p:ph type="sldNum" idx="12"/>
          </p:nvPr>
        </p:nvSpPr>
        <p:spPr>
          <a:xfrm>
            <a:off x="11603133" y="6374033"/>
            <a:ext cx="425200" cy="363600"/>
          </a:xfrm>
          <a:prstGeom prst="rect">
            <a:avLst/>
          </a:prstGeom>
          <a:noFill/>
          <a:ln>
            <a:noFill/>
          </a:ln>
        </p:spPr>
        <p:txBody>
          <a:bodyPr spcFirstLastPara="1" wrap="square" lIns="121900" tIns="121900" rIns="121900" bIns="121900" anchor="ctr" anchorCtr="0">
            <a:normAutofit fontScale="92500" lnSpcReduction="20000"/>
          </a:bodyPr>
          <a:lstStyle/>
          <a:p>
            <a:pPr marL="0" lvl="0" indent="0" algn="r" rtl="0">
              <a:lnSpc>
                <a:spcPct val="100000"/>
              </a:lnSpc>
              <a:spcBef>
                <a:spcPts val="0"/>
              </a:spcBef>
              <a:spcAft>
                <a:spcPts val="0"/>
              </a:spcAft>
              <a:buClr>
                <a:srgbClr val="000000"/>
              </a:buClr>
              <a:buSzPct val="83521"/>
              <a:buFont typeface="Inter"/>
              <a:buNone/>
            </a:pPr>
            <a:fld id="{00000000-1234-1234-1234-123412341234}" type="slidenum">
              <a:rPr lang="en">
                <a:solidFill>
                  <a:srgbClr val="7C868F"/>
                </a:solidFill>
              </a:rPr>
              <a:t>2</a:t>
            </a:fld>
            <a:endParaRPr>
              <a:solidFill>
                <a:srgbClr val="7C868F"/>
              </a:solidFill>
            </a:endParaRPr>
          </a:p>
        </p:txBody>
      </p:sp>
      <p:sp>
        <p:nvSpPr>
          <p:cNvPr id="22142" name="Google Shape;22142;p2"/>
          <p:cNvSpPr/>
          <p:nvPr/>
        </p:nvSpPr>
        <p:spPr>
          <a:xfrm>
            <a:off x="831304" y="3557674"/>
            <a:ext cx="4145063" cy="584775"/>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3200"/>
              <a:buFont typeface="Arial"/>
              <a:buNone/>
            </a:pPr>
            <a:r>
              <a:rPr lang="en" sz="3200" b="0" i="0" u="none" strike="noStrike" cap="none">
                <a:solidFill>
                  <a:srgbClr val="7C868F"/>
                </a:solidFill>
                <a:latin typeface="Roboto Condensed"/>
                <a:ea typeface="Roboto Condensed"/>
                <a:cs typeface="Roboto Condensed"/>
                <a:sym typeface="Roboto Condensed"/>
              </a:rPr>
              <a:t>(VEBA)</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2498"/>
        <p:cNvGrpSpPr/>
        <p:nvPr/>
      </p:nvGrpSpPr>
      <p:grpSpPr>
        <a:xfrm>
          <a:off x="0" y="0"/>
          <a:ext cx="0" cy="0"/>
          <a:chOff x="0" y="0"/>
          <a:chExt cx="0" cy="0"/>
        </a:xfrm>
      </p:grpSpPr>
      <p:sp>
        <p:nvSpPr>
          <p:cNvPr id="22499" name="Google Shape;22499;p233"/>
          <p:cNvSpPr txBox="1">
            <a:spLocks noGrp="1"/>
          </p:cNvSpPr>
          <p:nvPr>
            <p:ph type="title" idx="4294967295"/>
          </p:nvPr>
        </p:nvSpPr>
        <p:spPr>
          <a:xfrm>
            <a:off x="404267" y="345300"/>
            <a:ext cx="5243600" cy="2980800"/>
          </a:xfrm>
          <a:prstGeom prst="rect">
            <a:avLst/>
          </a:prstGeom>
          <a:noFill/>
          <a:ln>
            <a:noFill/>
          </a:ln>
        </p:spPr>
        <p:txBody>
          <a:bodyPr spcFirstLastPara="1" wrap="square" lIns="121850" tIns="121850" rIns="121850" bIns="121850" anchor="t" anchorCtr="0">
            <a:noAutofit/>
          </a:bodyPr>
          <a:lstStyle/>
          <a:p>
            <a:pPr marL="0" lvl="0" indent="0" algn="l" rtl="0">
              <a:lnSpc>
                <a:spcPct val="90000"/>
              </a:lnSpc>
              <a:spcBef>
                <a:spcPts val="0"/>
              </a:spcBef>
              <a:spcAft>
                <a:spcPts val="0"/>
              </a:spcAft>
              <a:buSzPts val="2400"/>
              <a:buNone/>
            </a:pPr>
            <a:r>
              <a:rPr lang="en" sz="4133"/>
              <a:t>Your role</a:t>
            </a:r>
            <a:endParaRPr sz="4133"/>
          </a:p>
          <a:p>
            <a:pPr marL="0" lvl="0" indent="0" algn="l" rtl="0">
              <a:lnSpc>
                <a:spcPct val="90000"/>
              </a:lnSpc>
              <a:spcBef>
                <a:spcPts val="0"/>
              </a:spcBef>
              <a:spcAft>
                <a:spcPts val="0"/>
              </a:spcAft>
              <a:buSzPts val="2400"/>
              <a:buNone/>
            </a:pPr>
            <a:endParaRPr sz="5067"/>
          </a:p>
        </p:txBody>
      </p:sp>
      <p:pic>
        <p:nvPicPr>
          <p:cNvPr id="22500" name="Google Shape;22500;p233"/>
          <p:cNvPicPr preferRelativeResize="0"/>
          <p:nvPr/>
        </p:nvPicPr>
        <p:blipFill rotWithShape="1">
          <a:blip r:embed="rId3">
            <a:alphaModFix/>
          </a:blip>
          <a:srcRect l="20521" r="25952"/>
          <a:stretch/>
        </p:blipFill>
        <p:spPr>
          <a:xfrm>
            <a:off x="5100201" y="-1051567"/>
            <a:ext cx="7102951" cy="896112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22501" name="Google Shape;22501;p233"/>
          <p:cNvSpPr txBox="1"/>
          <p:nvPr/>
        </p:nvSpPr>
        <p:spPr>
          <a:xfrm>
            <a:off x="633333" y="1617500"/>
            <a:ext cx="5738400" cy="4168800"/>
          </a:xfrm>
          <a:prstGeom prst="rect">
            <a:avLst/>
          </a:prstGeom>
          <a:noFill/>
          <a:ln>
            <a:noFill/>
          </a:ln>
        </p:spPr>
        <p:txBody>
          <a:bodyPr spcFirstLastPara="1" wrap="square" lIns="121900" tIns="60925" rIns="121900" bIns="60925" anchor="t" anchorCtr="0">
            <a:normAutofit/>
          </a:bodyPr>
          <a:lstStyle/>
          <a:p>
            <a:pPr marL="609585" marR="0" lvl="0" indent="-423323" algn="l" rtl="0">
              <a:lnSpc>
                <a:spcPct val="100000"/>
              </a:lnSpc>
              <a:spcBef>
                <a:spcPts val="1333"/>
              </a:spcBef>
              <a:spcAft>
                <a:spcPts val="0"/>
              </a:spcAft>
              <a:buClr>
                <a:srgbClr val="253746"/>
              </a:buClr>
              <a:buSzPts val="1400"/>
              <a:buFont typeface="Inter"/>
              <a:buChar char="●"/>
            </a:pPr>
            <a:r>
              <a:rPr lang="en" sz="1867" b="0" i="0" u="none" strike="noStrike" cap="none">
                <a:solidFill>
                  <a:srgbClr val="253746"/>
                </a:solidFill>
                <a:latin typeface="Inter"/>
                <a:ea typeface="Inter"/>
                <a:cs typeface="Inter"/>
                <a:sym typeface="Inter"/>
              </a:rPr>
              <a:t>Ensure funds are used for eligible health care expenses</a:t>
            </a:r>
            <a:endParaRPr sz="1867" b="0" i="0" u="none" strike="noStrike" cap="none">
              <a:solidFill>
                <a:srgbClr val="253746"/>
              </a:solidFill>
              <a:latin typeface="Inter"/>
              <a:ea typeface="Inter"/>
              <a:cs typeface="Inter"/>
              <a:sym typeface="Inter"/>
            </a:endParaRPr>
          </a:p>
          <a:p>
            <a:pPr marL="609585" marR="0" lvl="0" indent="-423323" algn="l" rtl="0">
              <a:lnSpc>
                <a:spcPct val="100000"/>
              </a:lnSpc>
              <a:spcBef>
                <a:spcPts val="1333"/>
              </a:spcBef>
              <a:spcAft>
                <a:spcPts val="0"/>
              </a:spcAft>
              <a:buClr>
                <a:srgbClr val="253746"/>
              </a:buClr>
              <a:buSzPts val="1400"/>
              <a:buFont typeface="Inter"/>
              <a:buChar char="●"/>
            </a:pPr>
            <a:r>
              <a:rPr lang="en" sz="1867" b="0" i="0" u="none" strike="noStrike" cap="none">
                <a:solidFill>
                  <a:srgbClr val="253746"/>
                </a:solidFill>
                <a:latin typeface="Inter"/>
                <a:ea typeface="Inter"/>
                <a:cs typeface="Inter"/>
                <a:sym typeface="Inter"/>
              </a:rPr>
              <a:t>No documentation required for the HSA</a:t>
            </a:r>
            <a:endParaRPr sz="1867" b="0" i="0" u="none" strike="noStrike" cap="none">
              <a:solidFill>
                <a:srgbClr val="253746"/>
              </a:solidFill>
              <a:latin typeface="Inter"/>
              <a:ea typeface="Inter"/>
              <a:cs typeface="Inter"/>
              <a:sym typeface="Inter"/>
            </a:endParaRPr>
          </a:p>
          <a:p>
            <a:pPr marL="1219170" marR="0" lvl="1" indent="-338658" algn="l" rtl="0">
              <a:lnSpc>
                <a:spcPct val="100000"/>
              </a:lnSpc>
              <a:spcBef>
                <a:spcPts val="1333"/>
              </a:spcBef>
              <a:spcAft>
                <a:spcPts val="0"/>
              </a:spcAft>
              <a:buClr>
                <a:srgbClr val="253746"/>
              </a:buClr>
              <a:buSzPts val="400"/>
              <a:buFont typeface="Inter"/>
              <a:buChar char="○"/>
            </a:pPr>
            <a:r>
              <a:rPr lang="en" sz="1867" b="0" i="0" u="none" strike="noStrike" cap="none">
                <a:solidFill>
                  <a:srgbClr val="253746"/>
                </a:solidFill>
                <a:latin typeface="Inter"/>
                <a:ea typeface="Inter"/>
                <a:cs typeface="Inter"/>
                <a:sym typeface="Inter"/>
              </a:rPr>
              <a:t>Recommend you save these contributions and distributions for tax purposes</a:t>
            </a:r>
            <a:endParaRPr sz="1867" b="0" i="0" u="none" strike="noStrike" cap="none">
              <a:solidFill>
                <a:srgbClr val="253746"/>
              </a:solidFill>
              <a:latin typeface="Inter"/>
              <a:ea typeface="Inter"/>
              <a:cs typeface="Inter"/>
              <a:sym typeface="Inter"/>
            </a:endParaRPr>
          </a:p>
          <a:p>
            <a:pPr marL="609585" marR="0" lvl="0" indent="-423323" algn="l" rtl="0">
              <a:lnSpc>
                <a:spcPct val="100000"/>
              </a:lnSpc>
              <a:spcBef>
                <a:spcPts val="1333"/>
              </a:spcBef>
              <a:spcAft>
                <a:spcPts val="1333"/>
              </a:spcAft>
              <a:buClr>
                <a:srgbClr val="253746"/>
              </a:buClr>
              <a:buSzPts val="1400"/>
              <a:buFont typeface="Inter"/>
              <a:buChar char="●"/>
            </a:pPr>
            <a:r>
              <a:rPr lang="en" sz="1867" b="0" i="0" u="none" strike="noStrike" cap="none">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sz="1867" b="0" i="0" u="none" strike="noStrike" cap="none">
              <a:solidFill>
                <a:srgbClr val="253746"/>
              </a:solidFill>
              <a:latin typeface="Inter"/>
              <a:ea typeface="Inter"/>
              <a:cs typeface="Inter"/>
              <a:sym typeface="Inte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2505"/>
        <p:cNvGrpSpPr/>
        <p:nvPr/>
      </p:nvGrpSpPr>
      <p:grpSpPr>
        <a:xfrm>
          <a:off x="0" y="0"/>
          <a:ext cx="0" cy="0"/>
          <a:chOff x="0" y="0"/>
          <a:chExt cx="0" cy="0"/>
        </a:xfrm>
      </p:grpSpPr>
      <p:sp>
        <p:nvSpPr>
          <p:cNvPr id="22506" name="Google Shape;22506;p234"/>
          <p:cNvSpPr txBox="1">
            <a:spLocks noGrp="1"/>
          </p:cNvSpPr>
          <p:nvPr>
            <p:ph type="title"/>
          </p:nvPr>
        </p:nvSpPr>
        <p:spPr>
          <a:xfrm>
            <a:off x="325804" y="267467"/>
            <a:ext cx="11548800" cy="763600"/>
          </a:xfrm>
          <a:prstGeom prst="rect">
            <a:avLst/>
          </a:prstGeom>
          <a:noFill/>
          <a:ln>
            <a:noFill/>
          </a:ln>
        </p:spPr>
        <p:txBody>
          <a:bodyPr spcFirstLastPara="1" wrap="square" lIns="91400" tIns="45700" rIns="91400" bIns="45700" anchor="b" anchorCtr="0">
            <a:normAutofit/>
          </a:bodyPr>
          <a:lstStyle/>
          <a:p>
            <a:pPr marL="0" lvl="0" indent="0" algn="l" rtl="0">
              <a:lnSpc>
                <a:spcPct val="100000"/>
              </a:lnSpc>
              <a:spcBef>
                <a:spcPts val="0"/>
              </a:spcBef>
              <a:spcAft>
                <a:spcPts val="0"/>
              </a:spcAft>
              <a:buSzPts val="2400"/>
              <a:buNone/>
            </a:pPr>
            <a:r>
              <a:rPr lang="en"/>
              <a:t>Investment options</a:t>
            </a:r>
            <a:endParaRPr/>
          </a:p>
        </p:txBody>
      </p:sp>
      <p:sp>
        <p:nvSpPr>
          <p:cNvPr id="22507" name="Google Shape;22507;p234"/>
          <p:cNvSpPr/>
          <p:nvPr/>
        </p:nvSpPr>
        <p:spPr>
          <a:xfrm>
            <a:off x="814648" y="2240001"/>
            <a:ext cx="1915600" cy="19156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2508" name="Google Shape;22508;p234"/>
          <p:cNvSpPr txBox="1"/>
          <p:nvPr/>
        </p:nvSpPr>
        <p:spPr>
          <a:xfrm>
            <a:off x="3113703" y="1859000"/>
            <a:ext cx="8744100" cy="3567600"/>
          </a:xfrm>
          <a:prstGeom prst="rect">
            <a:avLst/>
          </a:prstGeom>
          <a:noFill/>
          <a:ln>
            <a:noFill/>
          </a:ln>
        </p:spPr>
        <p:txBody>
          <a:bodyPr spcFirstLastPara="1" wrap="square" lIns="121900" tIns="60925" rIns="121900" bIns="60925" anchor="t" anchorCtr="0">
            <a:normAutofit/>
          </a:bodyPr>
          <a:lstStyle/>
          <a:p>
            <a:pPr marL="457189" marR="0" lvl="0" indent="-423324" algn="l" rtl="0">
              <a:lnSpc>
                <a:spcPct val="130000"/>
              </a:lnSpc>
              <a:spcBef>
                <a:spcPts val="1333"/>
              </a:spcBef>
              <a:spcAft>
                <a:spcPts val="0"/>
              </a:spcAft>
              <a:buClr>
                <a:srgbClr val="4D4D4F"/>
              </a:buClr>
              <a:buSzPts val="1600"/>
              <a:buFont typeface="Inter"/>
              <a:buChar char="•"/>
            </a:pPr>
            <a:r>
              <a:rPr lang="en" sz="2000" b="0" i="0" u="none" strike="noStrike" cap="none">
                <a:solidFill>
                  <a:srgbClr val="4D4D4F"/>
                </a:solidFill>
                <a:latin typeface="Inter"/>
                <a:ea typeface="Inter"/>
                <a:cs typeface="Inter"/>
                <a:sym typeface="Inter"/>
              </a:rPr>
              <a:t>Interest earned on all funds</a:t>
            </a:r>
            <a:endParaRPr sz="2000" b="0" i="0" u="none" strike="noStrike" cap="none">
              <a:solidFill>
                <a:srgbClr val="4D4D4F"/>
              </a:solidFill>
              <a:latin typeface="Inter"/>
              <a:ea typeface="Inter"/>
              <a:cs typeface="Inter"/>
              <a:sym typeface="Inter"/>
            </a:endParaRPr>
          </a:p>
          <a:p>
            <a:pPr marL="457189" marR="0" lvl="0" indent="-423324" algn="l" rtl="0">
              <a:lnSpc>
                <a:spcPct val="130000"/>
              </a:lnSpc>
              <a:spcBef>
                <a:spcPts val="1333"/>
              </a:spcBef>
              <a:spcAft>
                <a:spcPts val="0"/>
              </a:spcAft>
              <a:buClr>
                <a:srgbClr val="4D4D4F"/>
              </a:buClr>
              <a:buSzPts val="1600"/>
              <a:buFont typeface="Inter"/>
              <a:buChar char="•"/>
            </a:pPr>
            <a:r>
              <a:rPr lang="en" sz="2000" b="0" i="0" u="none" strike="noStrike" cap="none">
                <a:solidFill>
                  <a:srgbClr val="4D4D4F"/>
                </a:solidFill>
                <a:latin typeface="Inter"/>
                <a:ea typeface="Inter"/>
                <a:cs typeface="Inter"/>
                <a:sym typeface="Inter"/>
              </a:rPr>
              <a:t>Cash account – low threshold</a:t>
            </a:r>
            <a:endParaRPr sz="2000" b="0" i="0" u="none" strike="noStrike" cap="none">
              <a:solidFill>
                <a:srgbClr val="4D4D4F"/>
              </a:solidFill>
              <a:latin typeface="Inter"/>
              <a:ea typeface="Inter"/>
              <a:cs typeface="Inter"/>
              <a:sym typeface="Inter"/>
            </a:endParaRPr>
          </a:p>
          <a:p>
            <a:pPr marL="457189" marR="0" lvl="0" indent="-423324" algn="l" rtl="0">
              <a:lnSpc>
                <a:spcPct val="130000"/>
              </a:lnSpc>
              <a:spcBef>
                <a:spcPts val="1333"/>
              </a:spcBef>
              <a:spcAft>
                <a:spcPts val="0"/>
              </a:spcAft>
              <a:buClr>
                <a:srgbClr val="4D4D4F"/>
              </a:buClr>
              <a:buSzPts val="1600"/>
              <a:buFont typeface="Inter"/>
              <a:buChar char="•"/>
            </a:pPr>
            <a:r>
              <a:rPr lang="en" sz="2000" b="0" i="0" u="none" strike="noStrike" cap="none">
                <a:solidFill>
                  <a:srgbClr val="4D4D4F"/>
                </a:solidFill>
                <a:latin typeface="Inter"/>
                <a:ea typeface="Inter"/>
                <a:cs typeface="Inter"/>
                <a:sym typeface="Inter"/>
              </a:rPr>
              <a:t>Money Market savings</a:t>
            </a:r>
            <a:endParaRPr sz="2000" b="0" i="0" u="none" strike="noStrike" cap="none">
              <a:solidFill>
                <a:srgbClr val="4D4D4F"/>
              </a:solidFill>
              <a:latin typeface="Inter"/>
              <a:ea typeface="Inter"/>
              <a:cs typeface="Inter"/>
              <a:sym typeface="Inter"/>
            </a:endParaRPr>
          </a:p>
          <a:p>
            <a:pPr marL="457189" marR="0" lvl="0" indent="-423324" algn="l" rtl="0">
              <a:lnSpc>
                <a:spcPct val="130000"/>
              </a:lnSpc>
              <a:spcBef>
                <a:spcPts val="1333"/>
              </a:spcBef>
              <a:spcAft>
                <a:spcPts val="0"/>
              </a:spcAft>
              <a:buClr>
                <a:srgbClr val="4D4D4F"/>
              </a:buClr>
              <a:buSzPts val="1600"/>
              <a:buFont typeface="Inter"/>
              <a:buChar char="•"/>
            </a:pPr>
            <a:r>
              <a:rPr lang="en" sz="2000" b="0" i="0" u="none" strike="noStrike" cap="none">
                <a:solidFill>
                  <a:srgbClr val="4D4D4F"/>
                </a:solidFill>
                <a:latin typeface="Inter"/>
                <a:ea typeface="Inter"/>
                <a:cs typeface="Inter"/>
                <a:sym typeface="Inter"/>
              </a:rPr>
              <a:t>Mutual funds</a:t>
            </a:r>
            <a:endParaRPr sz="2000" b="0" i="0" u="none" strike="noStrike" cap="none">
              <a:solidFill>
                <a:srgbClr val="4D4D4F"/>
              </a:solidFill>
              <a:latin typeface="Inter"/>
              <a:ea typeface="Inter"/>
              <a:cs typeface="Inter"/>
              <a:sym typeface="Inter"/>
            </a:endParaRPr>
          </a:p>
          <a:p>
            <a:pPr marL="1219170" marR="0" lvl="1" indent="-423323" algn="l" rtl="0">
              <a:lnSpc>
                <a:spcPct val="130000"/>
              </a:lnSpc>
              <a:spcBef>
                <a:spcPts val="1333"/>
              </a:spcBef>
              <a:spcAft>
                <a:spcPts val="0"/>
              </a:spcAft>
              <a:buClr>
                <a:srgbClr val="4D4D4F"/>
              </a:buClr>
              <a:buSzPts val="1400"/>
              <a:buFont typeface="Inter"/>
              <a:buChar char="•"/>
            </a:pPr>
            <a:r>
              <a:rPr lang="en" sz="2000" b="0" i="0" u="none" strike="noStrike" cap="none">
                <a:solidFill>
                  <a:srgbClr val="4D4D4F"/>
                </a:solidFill>
                <a:latin typeface="Inter"/>
                <a:ea typeface="Inter"/>
                <a:cs typeface="Inter"/>
                <a:sym typeface="Inter"/>
              </a:rPr>
              <a:t>30 different investment options</a:t>
            </a:r>
            <a:endParaRPr sz="2000" b="0" i="0" u="none" strike="noStrike" cap="none">
              <a:solidFill>
                <a:srgbClr val="4D4D4F"/>
              </a:solidFill>
              <a:latin typeface="Inter"/>
              <a:ea typeface="Inter"/>
              <a:cs typeface="Inter"/>
              <a:sym typeface="Inter"/>
            </a:endParaRPr>
          </a:p>
          <a:p>
            <a:pPr marL="1219170" marR="0" lvl="1" indent="-423323" algn="l" rtl="0">
              <a:lnSpc>
                <a:spcPct val="130000"/>
              </a:lnSpc>
              <a:spcBef>
                <a:spcPts val="1333"/>
              </a:spcBef>
              <a:spcAft>
                <a:spcPts val="0"/>
              </a:spcAft>
              <a:buClr>
                <a:srgbClr val="4D4D4F"/>
              </a:buClr>
              <a:buSzPts val="1400"/>
              <a:buFont typeface="Inter"/>
              <a:buChar char="•"/>
            </a:pPr>
            <a:r>
              <a:rPr lang="en" sz="2000" b="0" i="0" u="none" strike="noStrike" cap="none">
                <a:solidFill>
                  <a:srgbClr val="4D4D4F"/>
                </a:solidFill>
                <a:latin typeface="Inter"/>
                <a:ea typeface="Inter"/>
                <a:cs typeface="Inter"/>
                <a:sym typeface="Inter"/>
              </a:rPr>
              <a:t>Single-sign-on to view and manage investments</a:t>
            </a:r>
            <a:endParaRPr sz="2000" b="0" i="0" u="none" strike="noStrike" cap="none">
              <a:solidFill>
                <a:srgbClr val="4D4D4F"/>
              </a:solidFill>
              <a:latin typeface="Inter"/>
              <a:ea typeface="Inter"/>
              <a:cs typeface="Inter"/>
              <a:sym typeface="Inter"/>
            </a:endParaRPr>
          </a:p>
        </p:txBody>
      </p:sp>
      <p:grpSp>
        <p:nvGrpSpPr>
          <p:cNvPr id="22509" name="Google Shape;22509;p234"/>
          <p:cNvGrpSpPr/>
          <p:nvPr/>
        </p:nvGrpSpPr>
        <p:grpSpPr>
          <a:xfrm>
            <a:off x="1063405" y="2650050"/>
            <a:ext cx="1418052" cy="1095492"/>
            <a:chOff x="2944175" y="676325"/>
            <a:chExt cx="106825" cy="82525"/>
          </a:xfrm>
        </p:grpSpPr>
        <p:sp>
          <p:nvSpPr>
            <p:cNvPr id="22510" name="Google Shape;22510;p234"/>
            <p:cNvSpPr/>
            <p:nvPr/>
          </p:nvSpPr>
          <p:spPr>
            <a:xfrm>
              <a:off x="2944175" y="716100"/>
              <a:ext cx="106825" cy="42750"/>
            </a:xfrm>
            <a:custGeom>
              <a:avLst/>
              <a:gdLst/>
              <a:ahLst/>
              <a:cxnLst/>
              <a:rect l="l" t="t" r="r" b="b"/>
              <a:pathLst>
                <a:path w="4273" h="1710" extrusionOk="0">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11" name="Google Shape;22511;p234"/>
            <p:cNvSpPr/>
            <p:nvPr/>
          </p:nvSpPr>
          <p:spPr>
            <a:xfrm>
              <a:off x="2976850" y="676325"/>
              <a:ext cx="41475" cy="62000"/>
            </a:xfrm>
            <a:custGeom>
              <a:avLst/>
              <a:gdLst/>
              <a:ahLst/>
              <a:cxnLst/>
              <a:rect l="l" t="t" r="r" b="b"/>
              <a:pathLst>
                <a:path w="1659" h="2480" extrusionOk="0">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12" name="Google Shape;22512;p234"/>
            <p:cNvSpPr/>
            <p:nvPr/>
          </p:nvSpPr>
          <p:spPr>
            <a:xfrm>
              <a:off x="2994025" y="733275"/>
              <a:ext cx="7150" cy="5050"/>
            </a:xfrm>
            <a:custGeom>
              <a:avLst/>
              <a:gdLst/>
              <a:ahLst/>
              <a:cxnLst/>
              <a:rect l="l" t="t" r="r" b="b"/>
              <a:pathLst>
                <a:path w="286" h="202" extrusionOk="0">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13" name="Google Shape;22513;p234"/>
            <p:cNvSpPr/>
            <p:nvPr/>
          </p:nvSpPr>
          <p:spPr>
            <a:xfrm>
              <a:off x="3004075" y="730775"/>
              <a:ext cx="7550" cy="7125"/>
            </a:xfrm>
            <a:custGeom>
              <a:avLst/>
              <a:gdLst/>
              <a:ahLst/>
              <a:cxnLst/>
              <a:rect l="l" t="t" r="r" b="b"/>
              <a:pathLst>
                <a:path w="302" h="285" extrusionOk="0">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14" name="Google Shape;22514;p234"/>
            <p:cNvSpPr/>
            <p:nvPr/>
          </p:nvSpPr>
          <p:spPr>
            <a:xfrm>
              <a:off x="3009525" y="680525"/>
              <a:ext cx="33100" cy="53625"/>
            </a:xfrm>
            <a:custGeom>
              <a:avLst/>
              <a:gdLst/>
              <a:ahLst/>
              <a:cxnLst/>
              <a:rect l="l" t="t" r="r" b="b"/>
              <a:pathLst>
                <a:path w="1324" h="2145" extrusionOk="0">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15" name="Google Shape;22515;p234"/>
            <p:cNvSpPr/>
            <p:nvPr/>
          </p:nvSpPr>
          <p:spPr>
            <a:xfrm>
              <a:off x="2952550" y="680525"/>
              <a:ext cx="33125" cy="53625"/>
            </a:xfrm>
            <a:custGeom>
              <a:avLst/>
              <a:gdLst/>
              <a:ahLst/>
              <a:cxnLst/>
              <a:rect l="l" t="t" r="r" b="b"/>
              <a:pathLst>
                <a:path w="1325" h="2145" extrusionOk="0">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16" name="Google Shape;22516;p234"/>
            <p:cNvSpPr/>
            <p:nvPr/>
          </p:nvSpPr>
          <p:spPr>
            <a:xfrm>
              <a:off x="2983125" y="730775"/>
              <a:ext cx="8000" cy="7125"/>
            </a:xfrm>
            <a:custGeom>
              <a:avLst/>
              <a:gdLst/>
              <a:ahLst/>
              <a:cxnLst/>
              <a:rect l="l" t="t" r="r" b="b"/>
              <a:pathLst>
                <a:path w="320" h="285" extrusionOk="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17" name="Google Shape;22517;p234"/>
            <p:cNvSpPr/>
            <p:nvPr/>
          </p:nvSpPr>
          <p:spPr>
            <a:xfrm>
              <a:off x="2952150" y="725325"/>
              <a:ext cx="90475" cy="13000"/>
            </a:xfrm>
            <a:custGeom>
              <a:avLst/>
              <a:gdLst/>
              <a:ahLst/>
              <a:cxnLst/>
              <a:rect l="l" t="t" r="r" b="b"/>
              <a:pathLst>
                <a:path w="3619" h="520" extrusionOk="0">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18" name="Google Shape;22518;p234"/>
            <p:cNvSpPr/>
            <p:nvPr/>
          </p:nvSpPr>
          <p:spPr>
            <a:xfrm>
              <a:off x="2944175" y="716950"/>
              <a:ext cx="106825" cy="41900"/>
            </a:xfrm>
            <a:custGeom>
              <a:avLst/>
              <a:gdLst/>
              <a:ahLst/>
              <a:cxnLst/>
              <a:rect l="l" t="t" r="r" b="b"/>
              <a:pathLst>
                <a:path w="4273" h="1676" extrusionOk="0">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19" name="Google Shape;22519;p234"/>
            <p:cNvSpPr/>
            <p:nvPr/>
          </p:nvSpPr>
          <p:spPr>
            <a:xfrm>
              <a:off x="2946275" y="734125"/>
              <a:ext cx="27675" cy="12575"/>
            </a:xfrm>
            <a:custGeom>
              <a:avLst/>
              <a:gdLst/>
              <a:ahLst/>
              <a:cxnLst/>
              <a:rect l="l" t="t" r="r" b="b"/>
              <a:pathLst>
                <a:path w="1107" h="503" extrusionOk="0">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20" name="Google Shape;22520;p234"/>
            <p:cNvSpPr/>
            <p:nvPr/>
          </p:nvSpPr>
          <p:spPr>
            <a:xfrm>
              <a:off x="2989000" y="745425"/>
              <a:ext cx="25575" cy="6300"/>
            </a:xfrm>
            <a:custGeom>
              <a:avLst/>
              <a:gdLst/>
              <a:ahLst/>
              <a:cxnLst/>
              <a:rect l="l" t="t" r="r" b="b"/>
              <a:pathLst>
                <a:path w="1023" h="252" extrusionOk="0">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21" name="Google Shape;22521;p234"/>
            <p:cNvSpPr/>
            <p:nvPr/>
          </p:nvSpPr>
          <p:spPr>
            <a:xfrm>
              <a:off x="3025850" y="732850"/>
              <a:ext cx="23475" cy="13850"/>
            </a:xfrm>
            <a:custGeom>
              <a:avLst/>
              <a:gdLst/>
              <a:ahLst/>
              <a:cxnLst/>
              <a:rect l="l" t="t" r="r" b="b"/>
              <a:pathLst>
                <a:path w="939" h="554" extrusionOk="0">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22" name="Google Shape;22522;p234"/>
            <p:cNvSpPr/>
            <p:nvPr/>
          </p:nvSpPr>
          <p:spPr>
            <a:xfrm>
              <a:off x="2996125" y="694325"/>
              <a:ext cx="9225" cy="7150"/>
            </a:xfrm>
            <a:custGeom>
              <a:avLst/>
              <a:gdLst/>
              <a:ahLst/>
              <a:cxnLst/>
              <a:rect l="l" t="t" r="r" b="b"/>
              <a:pathLst>
                <a:path w="369" h="286" extrusionOk="0">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23" name="Google Shape;22523;p234"/>
            <p:cNvSpPr/>
            <p:nvPr/>
          </p:nvSpPr>
          <p:spPr>
            <a:xfrm>
              <a:off x="2991500" y="716100"/>
              <a:ext cx="9250" cy="6725"/>
            </a:xfrm>
            <a:custGeom>
              <a:avLst/>
              <a:gdLst/>
              <a:ahLst/>
              <a:cxnLst/>
              <a:rect l="l" t="t" r="r" b="b"/>
              <a:pathLst>
                <a:path w="370" h="269" extrusionOk="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24" name="Google Shape;22524;p234"/>
            <p:cNvSpPr/>
            <p:nvPr/>
          </p:nvSpPr>
          <p:spPr>
            <a:xfrm>
              <a:off x="2990250" y="694325"/>
              <a:ext cx="10925" cy="16775"/>
            </a:xfrm>
            <a:custGeom>
              <a:avLst/>
              <a:gdLst/>
              <a:ahLst/>
              <a:cxnLst/>
              <a:rect l="l" t="t" r="r" b="b"/>
              <a:pathLst>
                <a:path w="437" h="671" extrusionOk="0">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25" name="Google Shape;22525;p234"/>
            <p:cNvSpPr/>
            <p:nvPr/>
          </p:nvSpPr>
          <p:spPr>
            <a:xfrm>
              <a:off x="2996125" y="706050"/>
              <a:ext cx="10900" cy="16775"/>
            </a:xfrm>
            <a:custGeom>
              <a:avLst/>
              <a:gdLst/>
              <a:ahLst/>
              <a:cxnLst/>
              <a:rect l="l" t="t" r="r" b="b"/>
              <a:pathLst>
                <a:path w="436" h="671" extrusionOk="0">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26" name="Google Shape;22526;p234"/>
            <p:cNvSpPr/>
            <p:nvPr/>
          </p:nvSpPr>
          <p:spPr>
            <a:xfrm>
              <a:off x="2995700" y="717775"/>
              <a:ext cx="5050" cy="8400"/>
            </a:xfrm>
            <a:custGeom>
              <a:avLst/>
              <a:gdLst/>
              <a:ahLst/>
              <a:cxnLst/>
              <a:rect l="l" t="t" r="r" b="b"/>
              <a:pathLst>
                <a:path w="202" h="336" extrusionOk="0">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527" name="Google Shape;22527;p234"/>
            <p:cNvSpPr/>
            <p:nvPr/>
          </p:nvSpPr>
          <p:spPr>
            <a:xfrm>
              <a:off x="2995700" y="691400"/>
              <a:ext cx="5050" cy="7975"/>
            </a:xfrm>
            <a:custGeom>
              <a:avLst/>
              <a:gdLst/>
              <a:ahLst/>
              <a:cxnLst/>
              <a:rect l="l" t="t" r="r" b="b"/>
              <a:pathLst>
                <a:path w="202" h="319" extrusionOk="0">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2531"/>
        <p:cNvGrpSpPr/>
        <p:nvPr/>
      </p:nvGrpSpPr>
      <p:grpSpPr>
        <a:xfrm>
          <a:off x="0" y="0"/>
          <a:ext cx="0" cy="0"/>
          <a:chOff x="0" y="0"/>
          <a:chExt cx="0" cy="0"/>
        </a:xfrm>
      </p:grpSpPr>
      <p:sp>
        <p:nvSpPr>
          <p:cNvPr id="22532" name="Google Shape;22532;p235"/>
          <p:cNvSpPr txBox="1">
            <a:spLocks noGrp="1"/>
          </p:cNvSpPr>
          <p:nvPr>
            <p:ph type="title" idx="4294967295"/>
          </p:nvPr>
        </p:nvSpPr>
        <p:spPr>
          <a:xfrm>
            <a:off x="404267" y="345300"/>
            <a:ext cx="5243600" cy="2980800"/>
          </a:xfrm>
          <a:prstGeom prst="rect">
            <a:avLst/>
          </a:prstGeom>
          <a:noFill/>
          <a:ln>
            <a:noFill/>
          </a:ln>
        </p:spPr>
        <p:txBody>
          <a:bodyPr spcFirstLastPara="1" wrap="square" lIns="121850" tIns="121850" rIns="121850" bIns="121850" anchor="t" anchorCtr="0">
            <a:noAutofit/>
          </a:bodyPr>
          <a:lstStyle/>
          <a:p>
            <a:pPr marL="0" lvl="0" indent="0" algn="l" rtl="0">
              <a:lnSpc>
                <a:spcPct val="90000"/>
              </a:lnSpc>
              <a:spcBef>
                <a:spcPts val="0"/>
              </a:spcBef>
              <a:spcAft>
                <a:spcPts val="0"/>
              </a:spcAft>
              <a:buSzPts val="2400"/>
              <a:buNone/>
            </a:pPr>
            <a:r>
              <a:rPr lang="en" sz="4133"/>
              <a:t>Financial wellness through your HSA</a:t>
            </a:r>
            <a:endParaRPr sz="4133"/>
          </a:p>
          <a:p>
            <a:pPr marL="0" lvl="0" indent="0" algn="l" rtl="0">
              <a:lnSpc>
                <a:spcPct val="90000"/>
              </a:lnSpc>
              <a:spcBef>
                <a:spcPts val="0"/>
              </a:spcBef>
              <a:spcAft>
                <a:spcPts val="0"/>
              </a:spcAft>
              <a:buSzPts val="2400"/>
              <a:buNone/>
            </a:pPr>
            <a:endParaRPr sz="5067"/>
          </a:p>
        </p:txBody>
      </p:sp>
      <p:sp>
        <p:nvSpPr>
          <p:cNvPr id="22533" name="Google Shape;22533;p235"/>
          <p:cNvSpPr txBox="1">
            <a:spLocks noGrp="1"/>
          </p:cNvSpPr>
          <p:nvPr>
            <p:ph type="body" idx="4294967295"/>
          </p:nvPr>
        </p:nvSpPr>
        <p:spPr>
          <a:xfrm>
            <a:off x="1001600" y="2687499"/>
            <a:ext cx="5138000" cy="1702000"/>
          </a:xfrm>
          <a:prstGeom prst="rect">
            <a:avLst/>
          </a:prstGeom>
          <a:noFill/>
          <a:ln>
            <a:noFill/>
          </a:ln>
        </p:spPr>
        <p:txBody>
          <a:bodyPr spcFirstLastPara="1" wrap="square" lIns="91425" tIns="45700" rIns="91425" bIns="45700" anchor="t" anchorCtr="0">
            <a:noAutofit/>
          </a:bodyPr>
          <a:lstStyle/>
          <a:p>
            <a:pPr marL="609585" lvl="0" indent="-423323" algn="l" rtl="0">
              <a:lnSpc>
                <a:spcPct val="200000"/>
              </a:lnSpc>
              <a:spcBef>
                <a:spcPts val="1067"/>
              </a:spcBef>
              <a:spcAft>
                <a:spcPts val="0"/>
              </a:spcAft>
              <a:buClr>
                <a:srgbClr val="253746"/>
              </a:buClr>
              <a:buSzPts val="1400"/>
              <a:buChar char="●"/>
            </a:pPr>
            <a:r>
              <a:rPr lang="en" sz="2533">
                <a:solidFill>
                  <a:srgbClr val="253746"/>
                </a:solidFill>
              </a:rPr>
              <a:t>Investment Guidance Tool</a:t>
            </a:r>
            <a:endParaRPr sz="2533">
              <a:solidFill>
                <a:srgbClr val="253746"/>
              </a:solidFill>
            </a:endParaRPr>
          </a:p>
          <a:p>
            <a:pPr marL="609585" lvl="0" indent="-423323" algn="l" rtl="0">
              <a:lnSpc>
                <a:spcPct val="200000"/>
              </a:lnSpc>
              <a:spcBef>
                <a:spcPts val="0"/>
              </a:spcBef>
              <a:spcAft>
                <a:spcPts val="0"/>
              </a:spcAft>
              <a:buClr>
                <a:srgbClr val="253746"/>
              </a:buClr>
              <a:buSzPts val="1400"/>
              <a:buChar char="●"/>
            </a:pPr>
            <a:r>
              <a:rPr lang="en" sz="2533">
                <a:solidFill>
                  <a:srgbClr val="253746"/>
                </a:solidFill>
              </a:rPr>
              <a:t>HSA Goal Calculator </a:t>
            </a:r>
            <a:endParaRPr sz="2533">
              <a:solidFill>
                <a:srgbClr val="253746"/>
              </a:solidFill>
            </a:endParaRPr>
          </a:p>
          <a:p>
            <a:pPr marL="609585" lvl="0" indent="0" algn="l" rtl="0">
              <a:lnSpc>
                <a:spcPct val="200000"/>
              </a:lnSpc>
              <a:spcBef>
                <a:spcPts val="1067"/>
              </a:spcBef>
              <a:spcAft>
                <a:spcPts val="0"/>
              </a:spcAft>
              <a:buSzPts val="1600"/>
              <a:buNone/>
            </a:pPr>
            <a:endParaRPr sz="2533">
              <a:solidFill>
                <a:srgbClr val="253746"/>
              </a:solidFill>
            </a:endParaRPr>
          </a:p>
          <a:p>
            <a:pPr marL="101597" lvl="0" indent="0" algn="l" rtl="0">
              <a:lnSpc>
                <a:spcPct val="200000"/>
              </a:lnSpc>
              <a:spcBef>
                <a:spcPts val="1067"/>
              </a:spcBef>
              <a:spcAft>
                <a:spcPts val="0"/>
              </a:spcAft>
              <a:buSzPts val="1500"/>
              <a:buNone/>
            </a:pPr>
            <a:endParaRPr sz="2533">
              <a:solidFill>
                <a:srgbClr val="253746"/>
              </a:solidFill>
            </a:endParaRPr>
          </a:p>
        </p:txBody>
      </p:sp>
      <p:pic>
        <p:nvPicPr>
          <p:cNvPr id="22534" name="Google Shape;22534;p235"/>
          <p:cNvPicPr preferRelativeResize="0"/>
          <p:nvPr/>
        </p:nvPicPr>
        <p:blipFill rotWithShape="1">
          <a:blip r:embed="rId3">
            <a:alphaModFix/>
          </a:blip>
          <a:srcRect l="30226" t="11319" r="13757" b="-239"/>
          <a:stretch/>
        </p:blipFill>
        <p:spPr>
          <a:xfrm>
            <a:off x="6629367" y="-57149"/>
            <a:ext cx="5597932" cy="697230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2538"/>
        <p:cNvGrpSpPr/>
        <p:nvPr/>
      </p:nvGrpSpPr>
      <p:grpSpPr>
        <a:xfrm>
          <a:off x="0" y="0"/>
          <a:ext cx="0" cy="0"/>
          <a:chOff x="0" y="0"/>
          <a:chExt cx="0" cy="0"/>
        </a:xfrm>
      </p:grpSpPr>
      <p:sp>
        <p:nvSpPr>
          <p:cNvPr id="22539" name="Google Shape;22539;g2dfa82a3d80_0_0"/>
          <p:cNvSpPr/>
          <p:nvPr/>
        </p:nvSpPr>
        <p:spPr>
          <a:xfrm>
            <a:off x="545432" y="288758"/>
            <a:ext cx="11646600" cy="813000"/>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Inter"/>
              <a:ea typeface="Inter"/>
              <a:cs typeface="Inter"/>
              <a:sym typeface="Inter"/>
            </a:endParaRPr>
          </a:p>
        </p:txBody>
      </p:sp>
      <p:sp>
        <p:nvSpPr>
          <p:cNvPr id="22540" name="Google Shape;22540;g2dfa82a3d80_0_0"/>
          <p:cNvSpPr txBox="1"/>
          <p:nvPr/>
        </p:nvSpPr>
        <p:spPr>
          <a:xfrm>
            <a:off x="3481139" y="279293"/>
            <a:ext cx="2149500" cy="769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FFFF"/>
              </a:buClr>
              <a:buSzPts val="4400"/>
              <a:buFont typeface="Arial"/>
              <a:buNone/>
            </a:pPr>
            <a:r>
              <a:rPr lang="en" sz="4400" b="1" i="0" u="none" strike="noStrike" cap="none">
                <a:solidFill>
                  <a:srgbClr val="FFFFFF"/>
                </a:solidFill>
                <a:latin typeface="Inter"/>
                <a:ea typeface="Inter"/>
                <a:cs typeface="Inter"/>
                <a:sym typeface="Inter"/>
              </a:rPr>
              <a:t>VEBA</a:t>
            </a:r>
            <a:endParaRPr sz="4400" b="1" i="0" u="none" strike="noStrike" cap="none">
              <a:solidFill>
                <a:srgbClr val="FFFFFF"/>
              </a:solidFill>
              <a:latin typeface="Inter"/>
              <a:ea typeface="Inter"/>
              <a:cs typeface="Inter"/>
              <a:sym typeface="Inter"/>
            </a:endParaRPr>
          </a:p>
        </p:txBody>
      </p:sp>
      <p:sp>
        <p:nvSpPr>
          <p:cNvPr id="22541" name="Google Shape;22541;g2dfa82a3d80_0_0"/>
          <p:cNvSpPr/>
          <p:nvPr/>
        </p:nvSpPr>
        <p:spPr>
          <a:xfrm>
            <a:off x="545432" y="1712874"/>
            <a:ext cx="11646600" cy="710400"/>
          </a:xfrm>
          <a:prstGeom prst="rect">
            <a:avLst/>
          </a:prstGeom>
          <a:solidFill>
            <a:srgbClr val="D8D8D8">
              <a:alpha val="48235"/>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Inter"/>
              <a:ea typeface="Inter"/>
              <a:cs typeface="Inter"/>
              <a:sym typeface="Inter"/>
            </a:endParaRPr>
          </a:p>
        </p:txBody>
      </p:sp>
      <p:sp>
        <p:nvSpPr>
          <p:cNvPr id="22542" name="Google Shape;22542;g2dfa82a3d80_0_0"/>
          <p:cNvSpPr txBox="1"/>
          <p:nvPr/>
        </p:nvSpPr>
        <p:spPr>
          <a:xfrm>
            <a:off x="8018643" y="274113"/>
            <a:ext cx="1812900" cy="769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FFFFFF"/>
              </a:buClr>
              <a:buSzPts val="4400"/>
              <a:buFont typeface="Arial"/>
              <a:buNone/>
            </a:pPr>
            <a:r>
              <a:rPr lang="en" sz="4400" b="1" i="0" u="none" strike="noStrike" cap="none">
                <a:solidFill>
                  <a:srgbClr val="FFFFFF"/>
                </a:solidFill>
                <a:latin typeface="Inter"/>
                <a:ea typeface="Inter"/>
                <a:cs typeface="Inter"/>
                <a:sym typeface="Inter"/>
              </a:rPr>
              <a:t>HSA</a:t>
            </a:r>
            <a:endParaRPr sz="4400" b="1" i="0" u="none" strike="noStrike" cap="none">
              <a:solidFill>
                <a:srgbClr val="FFFFFF"/>
              </a:solidFill>
              <a:latin typeface="Inter"/>
              <a:ea typeface="Inter"/>
              <a:cs typeface="Inter"/>
              <a:sym typeface="Inter"/>
            </a:endParaRPr>
          </a:p>
        </p:txBody>
      </p:sp>
      <p:sp>
        <p:nvSpPr>
          <p:cNvPr id="22543" name="Google Shape;22543;g2dfa82a3d80_0_0"/>
          <p:cNvSpPr/>
          <p:nvPr/>
        </p:nvSpPr>
        <p:spPr>
          <a:xfrm>
            <a:off x="545432" y="3075748"/>
            <a:ext cx="11646600" cy="1149600"/>
          </a:xfrm>
          <a:prstGeom prst="rect">
            <a:avLst/>
          </a:prstGeom>
          <a:solidFill>
            <a:srgbClr val="D8D8D8">
              <a:alpha val="48235"/>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Inter"/>
              <a:ea typeface="Inter"/>
              <a:cs typeface="Inter"/>
              <a:sym typeface="Inter"/>
            </a:endParaRPr>
          </a:p>
        </p:txBody>
      </p:sp>
      <p:sp>
        <p:nvSpPr>
          <p:cNvPr id="22544" name="Google Shape;22544;g2dfa82a3d80_0_0"/>
          <p:cNvSpPr/>
          <p:nvPr/>
        </p:nvSpPr>
        <p:spPr>
          <a:xfrm>
            <a:off x="545432" y="4960668"/>
            <a:ext cx="11646600" cy="810900"/>
          </a:xfrm>
          <a:prstGeom prst="rect">
            <a:avLst/>
          </a:prstGeom>
          <a:solidFill>
            <a:srgbClr val="D8D8D8">
              <a:alpha val="48235"/>
            </a:srgbClr>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Inter"/>
              <a:ea typeface="Inter"/>
              <a:cs typeface="Inter"/>
              <a:sym typeface="Inter"/>
            </a:endParaRPr>
          </a:p>
        </p:txBody>
      </p:sp>
      <p:cxnSp>
        <p:nvCxnSpPr>
          <p:cNvPr id="22545" name="Google Shape;22545;g2dfa82a3d80_0_0"/>
          <p:cNvCxnSpPr/>
          <p:nvPr/>
        </p:nvCxnSpPr>
        <p:spPr>
          <a:xfrm>
            <a:off x="3368842" y="274113"/>
            <a:ext cx="0" cy="6569100"/>
          </a:xfrm>
          <a:prstGeom prst="straightConnector1">
            <a:avLst/>
          </a:prstGeom>
          <a:noFill/>
          <a:ln w="9525" cap="flat" cmpd="sng">
            <a:solidFill>
              <a:srgbClr val="C8102E"/>
            </a:solidFill>
            <a:prstDash val="solid"/>
            <a:round/>
            <a:headEnd type="none" w="sm" len="sm"/>
            <a:tailEnd type="none" w="sm" len="sm"/>
          </a:ln>
        </p:spPr>
      </p:cxnSp>
      <p:cxnSp>
        <p:nvCxnSpPr>
          <p:cNvPr id="22546" name="Google Shape;22546;g2dfa82a3d80_0_0"/>
          <p:cNvCxnSpPr/>
          <p:nvPr/>
        </p:nvCxnSpPr>
        <p:spPr>
          <a:xfrm>
            <a:off x="7932819" y="288758"/>
            <a:ext cx="0" cy="6569100"/>
          </a:xfrm>
          <a:prstGeom prst="straightConnector1">
            <a:avLst/>
          </a:prstGeom>
          <a:noFill/>
          <a:ln w="9525" cap="flat" cmpd="sng">
            <a:solidFill>
              <a:srgbClr val="C8102E"/>
            </a:solidFill>
            <a:prstDash val="solid"/>
            <a:round/>
            <a:headEnd type="none" w="sm" len="sm"/>
            <a:tailEnd type="none" w="sm" len="sm"/>
          </a:ln>
        </p:spPr>
      </p:cxnSp>
      <p:sp>
        <p:nvSpPr>
          <p:cNvPr id="22547" name="Google Shape;22547;g2dfa82a3d80_0_0"/>
          <p:cNvSpPr txBox="1"/>
          <p:nvPr/>
        </p:nvSpPr>
        <p:spPr>
          <a:xfrm>
            <a:off x="725843" y="2551792"/>
            <a:ext cx="2486400" cy="3693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800"/>
              <a:buFont typeface="Arial"/>
              <a:buNone/>
            </a:pPr>
            <a:r>
              <a:rPr lang="en" sz="1800" b="1" i="0" u="none" strike="noStrike" cap="none">
                <a:solidFill>
                  <a:srgbClr val="253746"/>
                </a:solidFill>
                <a:latin typeface="Inter"/>
                <a:ea typeface="Inter"/>
                <a:cs typeface="Inter"/>
                <a:sym typeface="Inter"/>
              </a:rPr>
              <a:t>Funding</a:t>
            </a:r>
            <a:endParaRPr sz="1800" b="1" i="0" u="none" strike="noStrike" cap="none">
              <a:solidFill>
                <a:srgbClr val="253746"/>
              </a:solidFill>
              <a:latin typeface="Inter"/>
              <a:ea typeface="Inter"/>
              <a:cs typeface="Inter"/>
              <a:sym typeface="Inter"/>
            </a:endParaRPr>
          </a:p>
        </p:txBody>
      </p:sp>
      <p:sp>
        <p:nvSpPr>
          <p:cNvPr id="22548" name="Google Shape;22548;g2dfa82a3d80_0_0"/>
          <p:cNvSpPr txBox="1"/>
          <p:nvPr/>
        </p:nvSpPr>
        <p:spPr>
          <a:xfrm>
            <a:off x="725843" y="3418054"/>
            <a:ext cx="2486400" cy="3693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800"/>
              <a:buFont typeface="Arial"/>
              <a:buNone/>
            </a:pPr>
            <a:r>
              <a:rPr lang="en" sz="1800" b="1" i="0" u="none" strike="noStrike" cap="none">
                <a:solidFill>
                  <a:srgbClr val="253746"/>
                </a:solidFill>
                <a:latin typeface="Inter"/>
                <a:ea typeface="Inter"/>
                <a:cs typeface="Inter"/>
                <a:sym typeface="Inter"/>
              </a:rPr>
              <a:t>Tax Savings </a:t>
            </a:r>
            <a:endParaRPr sz="1800" b="1" i="0" u="none" strike="noStrike" cap="none">
              <a:solidFill>
                <a:srgbClr val="253746"/>
              </a:solidFill>
              <a:latin typeface="Inter"/>
              <a:ea typeface="Inter"/>
              <a:cs typeface="Inter"/>
              <a:sym typeface="Inter"/>
            </a:endParaRPr>
          </a:p>
        </p:txBody>
      </p:sp>
      <p:sp>
        <p:nvSpPr>
          <p:cNvPr id="22549" name="Google Shape;22549;g2dfa82a3d80_0_0"/>
          <p:cNvSpPr txBox="1"/>
          <p:nvPr/>
        </p:nvSpPr>
        <p:spPr>
          <a:xfrm>
            <a:off x="725843" y="4275669"/>
            <a:ext cx="24864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800"/>
              <a:buFont typeface="Arial"/>
              <a:buNone/>
            </a:pPr>
            <a:r>
              <a:rPr lang="en" sz="1800" b="1" i="0" u="none" strike="noStrike" cap="none" dirty="0">
                <a:solidFill>
                  <a:srgbClr val="253746"/>
                </a:solidFill>
                <a:latin typeface="Inter"/>
                <a:ea typeface="Inter"/>
                <a:cs typeface="Inter"/>
                <a:sym typeface="Inter"/>
              </a:rPr>
              <a:t>Health plan eligibility</a:t>
            </a:r>
            <a:endParaRPr sz="1800" b="1" i="0" u="none" strike="noStrike" cap="none" dirty="0">
              <a:solidFill>
                <a:srgbClr val="253746"/>
              </a:solidFill>
              <a:latin typeface="Inter"/>
              <a:ea typeface="Inter"/>
              <a:cs typeface="Inter"/>
              <a:sym typeface="Inter"/>
            </a:endParaRPr>
          </a:p>
        </p:txBody>
      </p:sp>
      <p:sp>
        <p:nvSpPr>
          <p:cNvPr id="22550" name="Google Shape;22550;g2dfa82a3d80_0_0"/>
          <p:cNvSpPr txBox="1"/>
          <p:nvPr/>
        </p:nvSpPr>
        <p:spPr>
          <a:xfrm>
            <a:off x="739911" y="5042984"/>
            <a:ext cx="24864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800"/>
              <a:buFont typeface="Arial"/>
              <a:buNone/>
            </a:pPr>
            <a:r>
              <a:rPr lang="en" sz="1800" b="1" i="0" u="none" strike="noStrike" cap="none">
                <a:solidFill>
                  <a:srgbClr val="253746"/>
                </a:solidFill>
                <a:latin typeface="Inter"/>
                <a:ea typeface="Inter"/>
                <a:cs typeface="Inter"/>
                <a:sym typeface="Inter"/>
              </a:rPr>
              <a:t>Can participants invest funds?</a:t>
            </a:r>
            <a:endParaRPr sz="1800" b="1" i="0" u="none" strike="noStrike" cap="none">
              <a:solidFill>
                <a:srgbClr val="253746"/>
              </a:solidFill>
              <a:latin typeface="Inter"/>
              <a:ea typeface="Inter"/>
              <a:cs typeface="Inter"/>
              <a:sym typeface="Inter"/>
            </a:endParaRPr>
          </a:p>
        </p:txBody>
      </p:sp>
      <p:sp>
        <p:nvSpPr>
          <p:cNvPr id="22551" name="Google Shape;22551;g2dfa82a3d80_0_0"/>
          <p:cNvSpPr txBox="1"/>
          <p:nvPr/>
        </p:nvSpPr>
        <p:spPr>
          <a:xfrm>
            <a:off x="713874" y="5922425"/>
            <a:ext cx="24864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800"/>
              <a:buFont typeface="Arial"/>
              <a:buNone/>
            </a:pPr>
            <a:r>
              <a:rPr lang="en" sz="1800" b="1" i="0" u="none" strike="noStrike" cap="none">
                <a:solidFill>
                  <a:srgbClr val="253746"/>
                </a:solidFill>
                <a:latin typeface="Inter"/>
                <a:ea typeface="Inter"/>
                <a:cs typeface="Inter"/>
                <a:sym typeface="Inter"/>
              </a:rPr>
              <a:t>Use it post-employment</a:t>
            </a:r>
            <a:endParaRPr sz="1800" b="1" i="0" u="none" strike="noStrike" cap="none">
              <a:solidFill>
                <a:srgbClr val="253746"/>
              </a:solidFill>
              <a:latin typeface="Inter"/>
              <a:ea typeface="Inter"/>
              <a:cs typeface="Inter"/>
              <a:sym typeface="Inter"/>
            </a:endParaRPr>
          </a:p>
        </p:txBody>
      </p:sp>
      <p:sp>
        <p:nvSpPr>
          <p:cNvPr id="22552" name="Google Shape;22552;g2dfa82a3d80_0_0"/>
          <p:cNvSpPr txBox="1"/>
          <p:nvPr/>
        </p:nvSpPr>
        <p:spPr>
          <a:xfrm>
            <a:off x="3525316" y="1252568"/>
            <a:ext cx="37839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a:solidFill>
                  <a:srgbClr val="253746"/>
                </a:solidFill>
                <a:latin typeface="Inter"/>
                <a:ea typeface="Inter"/>
                <a:cs typeface="Inter"/>
                <a:sym typeface="Inter"/>
              </a:rPr>
              <a:t>Determined by your employer</a:t>
            </a:r>
            <a:endParaRPr sz="1400" b="0" i="0" u="none" strike="noStrike" cap="none">
              <a:solidFill>
                <a:srgbClr val="000000"/>
              </a:solidFill>
              <a:latin typeface="Arial"/>
              <a:ea typeface="Arial"/>
              <a:cs typeface="Arial"/>
              <a:sym typeface="Arial"/>
            </a:endParaRPr>
          </a:p>
        </p:txBody>
      </p:sp>
      <p:sp>
        <p:nvSpPr>
          <p:cNvPr id="22553" name="Google Shape;22553;g2dfa82a3d80_0_0"/>
          <p:cNvSpPr txBox="1"/>
          <p:nvPr/>
        </p:nvSpPr>
        <p:spPr>
          <a:xfrm>
            <a:off x="8237251" y="1257972"/>
            <a:ext cx="35511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a:solidFill>
                  <a:srgbClr val="253746"/>
                </a:solidFill>
                <a:latin typeface="Inter"/>
                <a:ea typeface="Inter"/>
                <a:cs typeface="Inter"/>
                <a:sym typeface="Inter"/>
              </a:rPr>
              <a:t>Determined by the IRS</a:t>
            </a:r>
            <a:endParaRPr sz="1400" b="0" i="0" u="none" strike="noStrike" cap="none">
              <a:solidFill>
                <a:srgbClr val="253746"/>
              </a:solidFill>
              <a:latin typeface="Inter"/>
              <a:ea typeface="Inter"/>
              <a:cs typeface="Inter"/>
              <a:sym typeface="Inter"/>
            </a:endParaRPr>
          </a:p>
        </p:txBody>
      </p:sp>
      <p:sp>
        <p:nvSpPr>
          <p:cNvPr id="22554" name="Google Shape;22554;g2dfa82a3d80_0_0"/>
          <p:cNvSpPr txBox="1"/>
          <p:nvPr/>
        </p:nvSpPr>
        <p:spPr>
          <a:xfrm>
            <a:off x="3588737" y="1772364"/>
            <a:ext cx="3645801" cy="523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dirty="0">
                <a:solidFill>
                  <a:srgbClr val="253746"/>
                </a:solidFill>
                <a:latin typeface="Inter"/>
                <a:ea typeface="Inter"/>
                <a:cs typeface="Inter"/>
                <a:sym typeface="Inter"/>
              </a:rPr>
              <a:t>Can use for any medical dependent under age 26 </a:t>
            </a:r>
            <a:endParaRPr sz="1400" b="0" i="0" u="none" strike="noStrike" cap="none" dirty="0">
              <a:solidFill>
                <a:srgbClr val="253746"/>
              </a:solidFill>
              <a:latin typeface="Inter"/>
              <a:ea typeface="Inter"/>
              <a:cs typeface="Inter"/>
              <a:sym typeface="Inter"/>
            </a:endParaRPr>
          </a:p>
        </p:txBody>
      </p:sp>
      <p:sp>
        <p:nvSpPr>
          <p:cNvPr id="22555" name="Google Shape;22555;g2dfa82a3d80_0_0"/>
          <p:cNvSpPr txBox="1"/>
          <p:nvPr/>
        </p:nvSpPr>
        <p:spPr>
          <a:xfrm>
            <a:off x="8237251" y="2547525"/>
            <a:ext cx="33048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22556" name="Google Shape;22556;g2dfa82a3d80_0_0"/>
          <p:cNvSpPr txBox="1"/>
          <p:nvPr/>
        </p:nvSpPr>
        <p:spPr>
          <a:xfrm>
            <a:off x="3534570" y="3273409"/>
            <a:ext cx="3925500" cy="738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13747"/>
              </a:buClr>
              <a:buSzPts val="1400"/>
              <a:buFont typeface="Arial"/>
              <a:buNone/>
            </a:pPr>
            <a:r>
              <a:rPr lang="en" sz="1400" b="0" i="0" u="none" strike="noStrike" cap="none">
                <a:solidFill>
                  <a:srgbClr val="213747"/>
                </a:solidFill>
                <a:latin typeface="Inter"/>
                <a:ea typeface="Inter"/>
                <a:cs typeface="Inter"/>
                <a:sym typeface="Inter"/>
              </a:rPr>
              <a:t>Triple tax-advantaged for contributions, earnings and withdrawals for eligible medical expenses</a:t>
            </a:r>
            <a:endParaRPr sz="1400" b="1" i="0" u="none" strike="noStrike" cap="none">
              <a:solidFill>
                <a:srgbClr val="253746"/>
              </a:solidFill>
              <a:latin typeface="Inter"/>
              <a:ea typeface="Inter"/>
              <a:cs typeface="Inter"/>
              <a:sym typeface="Inter"/>
            </a:endParaRPr>
          </a:p>
        </p:txBody>
      </p:sp>
      <p:sp>
        <p:nvSpPr>
          <p:cNvPr id="22557" name="Google Shape;22557;g2dfa82a3d80_0_0"/>
          <p:cNvSpPr txBox="1"/>
          <p:nvPr/>
        </p:nvSpPr>
        <p:spPr>
          <a:xfrm>
            <a:off x="8237249" y="3273409"/>
            <a:ext cx="3784417" cy="7389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13747"/>
              </a:buClr>
              <a:buSzPts val="1400"/>
              <a:buFont typeface="Arial"/>
              <a:buNone/>
            </a:pPr>
            <a:r>
              <a:rPr lang="en" sz="1400" b="0" i="0" u="none" strike="noStrike" cap="none" dirty="0">
                <a:solidFill>
                  <a:srgbClr val="213747"/>
                </a:solidFill>
                <a:latin typeface="Inter"/>
                <a:ea typeface="Inter"/>
                <a:cs typeface="Inter"/>
                <a:sym typeface="Inter"/>
              </a:rPr>
              <a:t>Triple tax-advantaged for contributions, earnings and withdrawals for eligible medical expenses</a:t>
            </a:r>
            <a:endParaRPr sz="1400" b="1" i="0" u="none" strike="noStrike" cap="none" dirty="0">
              <a:solidFill>
                <a:srgbClr val="253746"/>
              </a:solidFill>
              <a:latin typeface="Inter"/>
              <a:ea typeface="Inter"/>
              <a:cs typeface="Inter"/>
              <a:sym typeface="Inter"/>
            </a:endParaRPr>
          </a:p>
        </p:txBody>
      </p:sp>
      <p:sp>
        <p:nvSpPr>
          <p:cNvPr id="22558" name="Google Shape;22558;g2dfa82a3d80_0_0"/>
          <p:cNvSpPr txBox="1"/>
          <p:nvPr/>
        </p:nvSpPr>
        <p:spPr>
          <a:xfrm>
            <a:off x="3534570" y="4313184"/>
            <a:ext cx="3689700" cy="523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a:solidFill>
                  <a:srgbClr val="253746"/>
                </a:solidFill>
                <a:latin typeface="Inter"/>
                <a:ea typeface="Inter"/>
                <a:cs typeface="Inter"/>
                <a:sym typeface="Inter"/>
              </a:rPr>
              <a:t>Must be offered with group health plan by employer</a:t>
            </a:r>
            <a:endParaRPr sz="1400" b="0" i="0" u="none" strike="noStrike" cap="none">
              <a:solidFill>
                <a:srgbClr val="253746"/>
              </a:solidFill>
              <a:latin typeface="Inter"/>
              <a:ea typeface="Inter"/>
              <a:cs typeface="Inter"/>
              <a:sym typeface="Inter"/>
            </a:endParaRPr>
          </a:p>
        </p:txBody>
      </p:sp>
      <p:sp>
        <p:nvSpPr>
          <p:cNvPr id="22559" name="Google Shape;22559;g2dfa82a3d80_0_0"/>
          <p:cNvSpPr txBox="1"/>
          <p:nvPr/>
        </p:nvSpPr>
        <p:spPr>
          <a:xfrm>
            <a:off x="8277353" y="4331490"/>
            <a:ext cx="3510900" cy="5232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a:solidFill>
                  <a:srgbClr val="253746"/>
                </a:solidFill>
                <a:latin typeface="Inter"/>
                <a:ea typeface="Inter"/>
                <a:cs typeface="Inter"/>
                <a:sym typeface="Inter"/>
              </a:rPr>
              <a:t>Must be enrolled in a high deductible health plan</a:t>
            </a:r>
            <a:endParaRPr sz="1400" b="0" i="0" u="none" strike="noStrike" cap="none">
              <a:solidFill>
                <a:srgbClr val="253746"/>
              </a:solidFill>
              <a:latin typeface="Inter"/>
              <a:ea typeface="Inter"/>
              <a:cs typeface="Inter"/>
              <a:sym typeface="Inter"/>
            </a:endParaRPr>
          </a:p>
        </p:txBody>
      </p:sp>
      <p:sp>
        <p:nvSpPr>
          <p:cNvPr id="22560" name="Google Shape;22560;g2dfa82a3d80_0_0"/>
          <p:cNvSpPr txBox="1"/>
          <p:nvPr/>
        </p:nvSpPr>
        <p:spPr>
          <a:xfrm>
            <a:off x="3534570" y="5195989"/>
            <a:ext cx="24864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
        <p:nvSpPr>
          <p:cNvPr id="22561" name="Google Shape;22561;g2dfa82a3d80_0_0"/>
          <p:cNvSpPr txBox="1"/>
          <p:nvPr/>
        </p:nvSpPr>
        <p:spPr>
          <a:xfrm>
            <a:off x="8277353" y="5195989"/>
            <a:ext cx="24864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
        <p:nvSpPr>
          <p:cNvPr id="22562" name="Google Shape;22562;g2dfa82a3d80_0_0"/>
          <p:cNvSpPr txBox="1"/>
          <p:nvPr/>
        </p:nvSpPr>
        <p:spPr>
          <a:xfrm>
            <a:off x="8287657" y="5872107"/>
            <a:ext cx="2486400" cy="892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13747"/>
              </a:buClr>
              <a:buSzPts val="1200"/>
              <a:buFont typeface="Arial"/>
              <a:buNone/>
            </a:pPr>
            <a:r>
              <a:rPr lang="en" sz="1300" b="0" i="0" u="none" strike="noStrike" cap="none">
                <a:solidFill>
                  <a:srgbClr val="213747"/>
                </a:solidFill>
                <a:latin typeface="Inter"/>
                <a:ea typeface="Inter"/>
                <a:cs typeface="Inter"/>
                <a:sym typeface="Inter"/>
              </a:rPr>
              <a:t>Funds can be used to pay COBRA premiums and eligible out of pocket medical expenses</a:t>
            </a:r>
            <a:endParaRPr sz="1300" b="0" i="0" u="none" strike="noStrike" cap="none">
              <a:solidFill>
                <a:srgbClr val="253746"/>
              </a:solidFill>
              <a:latin typeface="Inter"/>
              <a:ea typeface="Inter"/>
              <a:cs typeface="Inter"/>
              <a:sym typeface="Inter"/>
            </a:endParaRPr>
          </a:p>
        </p:txBody>
      </p:sp>
      <p:sp>
        <p:nvSpPr>
          <p:cNvPr id="22563" name="Google Shape;22563;g2dfa82a3d80_0_0"/>
          <p:cNvSpPr txBox="1"/>
          <p:nvPr/>
        </p:nvSpPr>
        <p:spPr>
          <a:xfrm>
            <a:off x="659994" y="1165727"/>
            <a:ext cx="2486400" cy="3693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800"/>
              <a:buFont typeface="Arial"/>
              <a:buNone/>
            </a:pPr>
            <a:r>
              <a:rPr lang="en" sz="1800" b="1" i="0" u="none" strike="noStrike" cap="none">
                <a:solidFill>
                  <a:srgbClr val="253746"/>
                </a:solidFill>
                <a:latin typeface="Inter"/>
                <a:ea typeface="Inter"/>
                <a:cs typeface="Inter"/>
                <a:sym typeface="Inter"/>
              </a:rPr>
              <a:t>Contribution limits</a:t>
            </a:r>
            <a:endParaRPr sz="1800" b="1" i="0" u="none" strike="noStrike" cap="none">
              <a:solidFill>
                <a:srgbClr val="253746"/>
              </a:solidFill>
              <a:latin typeface="Inter"/>
              <a:ea typeface="Inter"/>
              <a:cs typeface="Inter"/>
              <a:sym typeface="Inter"/>
            </a:endParaRPr>
          </a:p>
        </p:txBody>
      </p:sp>
      <p:sp>
        <p:nvSpPr>
          <p:cNvPr id="22564" name="Google Shape;22564;g2dfa82a3d80_0_0"/>
          <p:cNvSpPr txBox="1"/>
          <p:nvPr/>
        </p:nvSpPr>
        <p:spPr>
          <a:xfrm>
            <a:off x="3534575" y="5830100"/>
            <a:ext cx="4398244" cy="9543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13747"/>
              </a:buClr>
              <a:buSzPts val="1400"/>
              <a:buFont typeface="Arial"/>
              <a:buNone/>
            </a:pPr>
            <a:r>
              <a:rPr lang="en" sz="1400" b="0" i="0" u="none" strike="noStrike" cap="none" dirty="0">
                <a:solidFill>
                  <a:srgbClr val="213747"/>
                </a:solidFill>
                <a:latin typeface="Inter"/>
                <a:ea typeface="Inter"/>
                <a:cs typeface="Inter"/>
                <a:sym typeface="Inter"/>
              </a:rPr>
              <a:t>COBRA premiums and eligible out of pocket medical expenses Funds can be used to pay for health insurance premiums post employment as well as eligible medical expenses</a:t>
            </a:r>
            <a:endParaRPr sz="1400" b="0" i="0" u="none" strike="noStrike" cap="none" dirty="0">
              <a:solidFill>
                <a:srgbClr val="253746"/>
              </a:solidFill>
              <a:latin typeface="Inter"/>
              <a:ea typeface="Inter"/>
              <a:cs typeface="Inter"/>
              <a:sym typeface="Inter"/>
            </a:endParaRPr>
          </a:p>
        </p:txBody>
      </p:sp>
      <p:sp>
        <p:nvSpPr>
          <p:cNvPr id="22565" name="Google Shape;22565;g2dfa82a3d80_0_0"/>
          <p:cNvSpPr txBox="1"/>
          <p:nvPr/>
        </p:nvSpPr>
        <p:spPr>
          <a:xfrm>
            <a:off x="725843" y="1734139"/>
            <a:ext cx="24864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800"/>
              <a:buFont typeface="Arial"/>
              <a:buNone/>
            </a:pPr>
            <a:r>
              <a:rPr lang="en" sz="1800" b="1" i="0" u="none" strike="noStrike" cap="none" dirty="0">
                <a:solidFill>
                  <a:srgbClr val="253746"/>
                </a:solidFill>
                <a:latin typeface="Inter"/>
                <a:ea typeface="Inter"/>
                <a:cs typeface="Inter"/>
                <a:sym typeface="Inter"/>
              </a:rPr>
              <a:t>Can I use it for my dependents? </a:t>
            </a:r>
            <a:endParaRPr sz="1800" b="1" i="0" u="none" strike="noStrike" cap="none" dirty="0">
              <a:solidFill>
                <a:srgbClr val="253746"/>
              </a:solidFill>
              <a:latin typeface="Inter"/>
              <a:ea typeface="Inter"/>
              <a:cs typeface="Inter"/>
              <a:sym typeface="Inter"/>
            </a:endParaRPr>
          </a:p>
        </p:txBody>
      </p:sp>
      <p:sp>
        <p:nvSpPr>
          <p:cNvPr id="22566" name="Google Shape;22566;g2dfa82a3d80_0_0"/>
          <p:cNvSpPr txBox="1"/>
          <p:nvPr/>
        </p:nvSpPr>
        <p:spPr>
          <a:xfrm>
            <a:off x="3537617" y="2577886"/>
            <a:ext cx="32565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a:solidFill>
                  <a:srgbClr val="253746"/>
                </a:solidFill>
                <a:latin typeface="Inter"/>
                <a:ea typeface="Inter"/>
                <a:cs typeface="Inter"/>
                <a:sym typeface="Inter"/>
              </a:rPr>
              <a:t>Employer funded</a:t>
            </a:r>
            <a:endParaRPr sz="1400" b="0" i="0" u="none" strike="noStrike" cap="none">
              <a:solidFill>
                <a:srgbClr val="253746"/>
              </a:solidFill>
              <a:latin typeface="Inter"/>
              <a:ea typeface="Inter"/>
              <a:cs typeface="Inter"/>
              <a:sym typeface="Inter"/>
            </a:endParaRPr>
          </a:p>
        </p:txBody>
      </p:sp>
      <p:sp>
        <p:nvSpPr>
          <p:cNvPr id="22567" name="Google Shape;22567;g2dfa82a3d80_0_0"/>
          <p:cNvSpPr txBox="1"/>
          <p:nvPr/>
        </p:nvSpPr>
        <p:spPr>
          <a:xfrm>
            <a:off x="8237251" y="1867622"/>
            <a:ext cx="32565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253746"/>
              </a:buClr>
              <a:buSzPts val="1400"/>
              <a:buFont typeface="Arial"/>
              <a:buNone/>
            </a:pPr>
            <a:r>
              <a:rPr lang="en" sz="1400" b="0" i="0" u="none" strike="noStrike" cap="none">
                <a:solidFill>
                  <a:srgbClr val="253746"/>
                </a:solidFill>
                <a:latin typeface="Inter"/>
                <a:ea typeface="Inter"/>
                <a:cs typeface="Inter"/>
                <a:sym typeface="Inter"/>
              </a:rPr>
              <a:t>Must be a tax dependent </a:t>
            </a:r>
            <a:endParaRPr sz="1400" b="0" i="0" u="none" strike="noStrike" cap="none">
              <a:solidFill>
                <a:srgbClr val="253746"/>
              </a:solidFill>
              <a:latin typeface="Inter"/>
              <a:ea typeface="Inter"/>
              <a:cs typeface="Inter"/>
              <a:sym typeface="Inte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2571"/>
        <p:cNvGrpSpPr/>
        <p:nvPr/>
      </p:nvGrpSpPr>
      <p:grpSpPr>
        <a:xfrm>
          <a:off x="0" y="0"/>
          <a:ext cx="0" cy="0"/>
          <a:chOff x="0" y="0"/>
          <a:chExt cx="0" cy="0"/>
        </a:xfrm>
      </p:grpSpPr>
      <p:sp>
        <p:nvSpPr>
          <p:cNvPr id="22572" name="Google Shape;22572;p238"/>
          <p:cNvSpPr txBox="1">
            <a:spLocks noGrp="1"/>
          </p:cNvSpPr>
          <p:nvPr>
            <p:ph type="ctrTitle"/>
          </p:nvPr>
        </p:nvSpPr>
        <p:spPr>
          <a:xfrm>
            <a:off x="1166446" y="564732"/>
            <a:ext cx="9859107" cy="758752"/>
          </a:xfrm>
          <a:prstGeom prst="rect">
            <a:avLst/>
          </a:prstGeom>
          <a:noFill/>
          <a:ln>
            <a:noFill/>
          </a:ln>
        </p:spPr>
        <p:txBody>
          <a:bodyPr spcFirstLastPara="1" wrap="square" lIns="91425" tIns="45700" rIns="91425" bIns="45700" anchor="b" anchorCtr="0">
            <a:normAutofit fontScale="90000"/>
          </a:bodyPr>
          <a:lstStyle/>
          <a:p>
            <a:pPr marL="0" lvl="0" indent="0" algn="l" rtl="0">
              <a:lnSpc>
                <a:spcPct val="90000"/>
              </a:lnSpc>
              <a:spcBef>
                <a:spcPts val="0"/>
              </a:spcBef>
              <a:spcAft>
                <a:spcPts val="0"/>
              </a:spcAft>
              <a:buClr>
                <a:schemeClr val="dk2"/>
              </a:buClr>
              <a:buSzPct val="101010"/>
              <a:buFont typeface="Inter Black"/>
              <a:buNone/>
            </a:pPr>
            <a:r>
              <a:rPr lang="en" sz="4400" b="1">
                <a:solidFill>
                  <a:srgbClr val="253746"/>
                </a:solidFill>
                <a:latin typeface="Inter Black"/>
                <a:ea typeface="Inter Black"/>
                <a:cs typeface="Inter Black"/>
                <a:sym typeface="Inter Black"/>
              </a:rPr>
              <a:t>You decide – A Hybrid </a:t>
            </a:r>
            <a:br>
              <a:rPr lang="en">
                <a:solidFill>
                  <a:srgbClr val="253746"/>
                </a:solidFill>
                <a:latin typeface="Quattrocento Sans"/>
                <a:ea typeface="Quattrocento Sans"/>
                <a:cs typeface="Quattrocento Sans"/>
                <a:sym typeface="Quattrocento Sans"/>
              </a:rPr>
            </a:br>
            <a:r>
              <a:rPr lang="en" sz="1800">
                <a:solidFill>
                  <a:srgbClr val="253746"/>
                </a:solidFill>
                <a:latin typeface="Inter"/>
                <a:ea typeface="Inter"/>
                <a:cs typeface="Inter"/>
                <a:sym typeface="Inter"/>
              </a:rPr>
              <a:t>*If allowed by your employer</a:t>
            </a:r>
            <a:endParaRPr sz="1800">
              <a:solidFill>
                <a:srgbClr val="253746"/>
              </a:solidFill>
              <a:latin typeface="Inter"/>
              <a:ea typeface="Inter"/>
              <a:cs typeface="Inter"/>
              <a:sym typeface="Inter"/>
            </a:endParaRPr>
          </a:p>
        </p:txBody>
      </p:sp>
      <p:sp>
        <p:nvSpPr>
          <p:cNvPr id="22573" name="Google Shape;22573;p238"/>
          <p:cNvSpPr txBox="1">
            <a:spLocks noGrp="1"/>
          </p:cNvSpPr>
          <p:nvPr>
            <p:ph type="body" idx="1"/>
          </p:nvPr>
        </p:nvSpPr>
        <p:spPr>
          <a:xfrm>
            <a:off x="1166446" y="1424277"/>
            <a:ext cx="10537874" cy="3625515"/>
          </a:xfrm>
          <a:prstGeom prst="rect">
            <a:avLst/>
          </a:prstGeom>
          <a:noFill/>
          <a:ln>
            <a:noFill/>
          </a:ln>
        </p:spPr>
        <p:txBody>
          <a:bodyPr spcFirstLastPara="1" wrap="square" lIns="91425" tIns="45700" rIns="91425" bIns="45700" anchor="t" anchorCtr="0">
            <a:normAutofit/>
          </a:bodyPr>
          <a:lstStyle/>
          <a:p>
            <a:pPr marL="0" lvl="0" indent="0" algn="l" rtl="0">
              <a:lnSpc>
                <a:spcPct val="150000"/>
              </a:lnSpc>
              <a:spcBef>
                <a:spcPts val="1000"/>
              </a:spcBef>
              <a:spcAft>
                <a:spcPts val="0"/>
              </a:spcAft>
              <a:buSzPts val="1946"/>
              <a:buNone/>
            </a:pPr>
            <a:r>
              <a:rPr lang="en" sz="1800">
                <a:latin typeface="Inter"/>
                <a:ea typeface="Inter"/>
                <a:cs typeface="Inter"/>
                <a:sym typeface="Inter"/>
              </a:rPr>
              <a:t>You can choose the account you’d like your funds to go into. Your employer will contribute the same amount of funds to any account.</a:t>
            </a:r>
            <a:endParaRPr/>
          </a:p>
          <a:p>
            <a:pPr marL="0" lvl="0" indent="0" algn="l" rtl="0">
              <a:lnSpc>
                <a:spcPct val="150000"/>
              </a:lnSpc>
              <a:spcBef>
                <a:spcPts val="1000"/>
              </a:spcBef>
              <a:spcAft>
                <a:spcPts val="0"/>
              </a:spcAft>
              <a:buSzPts val="2162"/>
              <a:buNone/>
            </a:pPr>
            <a:endParaRPr>
              <a:latin typeface="Inter"/>
              <a:ea typeface="Inter"/>
              <a:cs typeface="Inter"/>
              <a:sym typeface="Inter"/>
            </a:endParaRPr>
          </a:p>
        </p:txBody>
      </p:sp>
      <p:sp>
        <p:nvSpPr>
          <p:cNvPr id="22574" name="Google Shape;22574;p238"/>
          <p:cNvSpPr/>
          <p:nvPr/>
        </p:nvSpPr>
        <p:spPr>
          <a:xfrm>
            <a:off x="1745536" y="3237035"/>
            <a:ext cx="757328" cy="661198"/>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5" name="Google Shape;22575;p238"/>
          <p:cNvSpPr txBox="1"/>
          <p:nvPr/>
        </p:nvSpPr>
        <p:spPr>
          <a:xfrm>
            <a:off x="1166446" y="2546252"/>
            <a:ext cx="10228385" cy="3631763"/>
          </a:xfrm>
          <a:prstGeom prst="rect">
            <a:avLst/>
          </a:prstGeom>
          <a:noFill/>
          <a:ln>
            <a:noFill/>
          </a:ln>
        </p:spPr>
        <p:txBody>
          <a:bodyPr spcFirstLastPara="1" wrap="square" lIns="91425" tIns="45700" rIns="91425" bIns="45700" anchor="t" anchorCtr="0">
            <a:spAutoFit/>
          </a:bodyPr>
          <a:lstStyle/>
          <a:p>
            <a:pPr marL="687388" marR="0" lvl="0" indent="-101600" algn="l" rtl="0">
              <a:lnSpc>
                <a:spcPct val="100000"/>
              </a:lnSpc>
              <a:spcBef>
                <a:spcPts val="0"/>
              </a:spcBef>
              <a:spcAft>
                <a:spcPts val="0"/>
              </a:spcAft>
              <a:buClr>
                <a:srgbClr val="44546A"/>
              </a:buClr>
              <a:buSzPts val="1600"/>
              <a:buFont typeface="Arial"/>
              <a:buChar char="•"/>
            </a:pPr>
            <a:r>
              <a:rPr lang="en" sz="1600" b="0" i="0" u="none" strike="noStrike" cap="none">
                <a:solidFill>
                  <a:srgbClr val="44546A"/>
                </a:solidFill>
                <a:latin typeface="Inter"/>
                <a:ea typeface="Inter"/>
                <a:cs typeface="Inter"/>
                <a:sym typeface="Inter"/>
              </a:rPr>
              <a:t>100% to the VEBA</a:t>
            </a:r>
            <a:endParaRPr sz="1400" b="0" i="0" u="none" strike="noStrike" cap="none">
              <a:solidFill>
                <a:srgbClr val="000000"/>
              </a:solidFill>
              <a:latin typeface="Arial"/>
              <a:ea typeface="Arial"/>
              <a:cs typeface="Arial"/>
              <a:sym typeface="Arial"/>
            </a:endParaRPr>
          </a:p>
          <a:p>
            <a:pPr marL="687388" marR="0" lvl="0" indent="-101600" algn="l" rtl="0">
              <a:lnSpc>
                <a:spcPct val="100000"/>
              </a:lnSpc>
              <a:spcBef>
                <a:spcPts val="1200"/>
              </a:spcBef>
              <a:spcAft>
                <a:spcPts val="0"/>
              </a:spcAft>
              <a:buClr>
                <a:srgbClr val="44546A"/>
              </a:buClr>
              <a:buSzPts val="1600"/>
              <a:buFont typeface="Arial"/>
              <a:buChar char="•"/>
            </a:pPr>
            <a:r>
              <a:rPr lang="en" sz="1600" b="0" i="0" u="none" strike="noStrike" cap="none">
                <a:solidFill>
                  <a:srgbClr val="44546A"/>
                </a:solidFill>
                <a:latin typeface="Inter"/>
                <a:ea typeface="Inter"/>
                <a:cs typeface="Inter"/>
                <a:sym typeface="Inter"/>
              </a:rPr>
              <a:t>100% to the HSA</a:t>
            </a:r>
            <a:endParaRPr sz="1400" b="0" i="0" u="none" strike="noStrike" cap="none">
              <a:solidFill>
                <a:srgbClr val="000000"/>
              </a:solidFill>
              <a:latin typeface="Arial"/>
              <a:ea typeface="Arial"/>
              <a:cs typeface="Arial"/>
              <a:sym typeface="Arial"/>
            </a:endParaRPr>
          </a:p>
          <a:p>
            <a:pPr marL="687388" marR="0" lvl="0" indent="-101600" algn="l" rtl="0">
              <a:lnSpc>
                <a:spcPct val="100000"/>
              </a:lnSpc>
              <a:spcBef>
                <a:spcPts val="1200"/>
              </a:spcBef>
              <a:spcAft>
                <a:spcPts val="0"/>
              </a:spcAft>
              <a:buClr>
                <a:srgbClr val="44546A"/>
              </a:buClr>
              <a:buSzPts val="1600"/>
              <a:buFont typeface="Arial"/>
              <a:buChar char="•"/>
            </a:pPr>
            <a:r>
              <a:rPr lang="en" sz="1600" b="0" i="0" u="none" strike="noStrike" cap="none">
                <a:solidFill>
                  <a:srgbClr val="44546A"/>
                </a:solidFill>
                <a:latin typeface="Inter"/>
                <a:ea typeface="Inter"/>
                <a:cs typeface="Inter"/>
                <a:sym typeface="Inter"/>
              </a:rPr>
              <a:t>50% VEBA / 50% HSA</a:t>
            </a:r>
            <a:endParaRPr sz="1400" b="0" i="0" u="none" strike="noStrike" cap="none">
              <a:solidFill>
                <a:srgbClr val="000000"/>
              </a:solidFill>
              <a:latin typeface="Arial"/>
              <a:ea typeface="Arial"/>
              <a:cs typeface="Arial"/>
              <a:sym typeface="Arial"/>
            </a:endParaRPr>
          </a:p>
          <a:p>
            <a:pPr marL="1144588" marR="0" lvl="1" indent="-101600" algn="l" rtl="0">
              <a:lnSpc>
                <a:spcPct val="100000"/>
              </a:lnSpc>
              <a:spcBef>
                <a:spcPts val="1200"/>
              </a:spcBef>
              <a:spcAft>
                <a:spcPts val="0"/>
              </a:spcAft>
              <a:buClr>
                <a:srgbClr val="44546A"/>
              </a:buClr>
              <a:buSzPts val="1600"/>
              <a:buFont typeface="Arial"/>
              <a:buChar char="•"/>
            </a:pPr>
            <a:r>
              <a:rPr lang="en" sz="1600" b="0" i="0" u="none" strike="noStrike" cap="none">
                <a:solidFill>
                  <a:srgbClr val="44546A"/>
                </a:solidFill>
                <a:latin typeface="Inter"/>
                <a:ea typeface="Inter"/>
                <a:cs typeface="Inter"/>
                <a:sym typeface="Inter"/>
              </a:rPr>
              <a:t>Employee must limit VEBA with HSA contributions</a:t>
            </a:r>
            <a:endParaRPr sz="1400" b="0" i="0" u="none" strike="noStrike" cap="none">
              <a:solidFill>
                <a:srgbClr val="000000"/>
              </a:solidFill>
              <a:latin typeface="Arial"/>
              <a:ea typeface="Arial"/>
              <a:cs typeface="Arial"/>
              <a:sym typeface="Arial"/>
            </a:endParaRPr>
          </a:p>
          <a:p>
            <a:pPr marL="687388" marR="0" lvl="0" indent="-101600" algn="l" rtl="0">
              <a:lnSpc>
                <a:spcPct val="100000"/>
              </a:lnSpc>
              <a:spcBef>
                <a:spcPts val="1200"/>
              </a:spcBef>
              <a:spcAft>
                <a:spcPts val="0"/>
              </a:spcAft>
              <a:buClr>
                <a:srgbClr val="44546A"/>
              </a:buClr>
              <a:buSzPts val="1600"/>
              <a:buFont typeface="Arial"/>
              <a:buChar char="•"/>
            </a:pPr>
            <a:r>
              <a:rPr lang="en" sz="1600" b="0" i="0" u="sng" strike="noStrike" cap="none">
                <a:solidFill>
                  <a:srgbClr val="44546A"/>
                </a:solidFill>
                <a:latin typeface="Inter"/>
                <a:ea typeface="Inter"/>
                <a:cs typeface="Inter"/>
                <a:sym typeface="Inter"/>
              </a:rPr>
              <a:t>Employee can fund up to the IRS max into HSA through payroll deduction</a:t>
            </a:r>
            <a:endParaRPr sz="1400" b="0" i="0" u="none" strike="noStrike" cap="none">
              <a:solidFill>
                <a:srgbClr val="000000"/>
              </a:solidFill>
              <a:latin typeface="Arial"/>
              <a:ea typeface="Arial"/>
              <a:cs typeface="Arial"/>
              <a:sym typeface="Arial"/>
            </a:endParaRPr>
          </a:p>
          <a:p>
            <a:pPr marL="687388" marR="0" lvl="0" indent="-101600" algn="l" rtl="0">
              <a:lnSpc>
                <a:spcPct val="100000"/>
              </a:lnSpc>
              <a:spcBef>
                <a:spcPts val="1200"/>
              </a:spcBef>
              <a:spcAft>
                <a:spcPts val="0"/>
              </a:spcAft>
              <a:buClr>
                <a:srgbClr val="44546A"/>
              </a:buClr>
              <a:buSzPts val="1600"/>
              <a:buFont typeface="Arial"/>
              <a:buChar char="•"/>
            </a:pPr>
            <a:r>
              <a:rPr lang="en" sz="1600" b="0" i="0" u="none" strike="noStrike" cap="none">
                <a:solidFill>
                  <a:srgbClr val="44546A"/>
                </a:solidFill>
                <a:latin typeface="Inter"/>
                <a:ea typeface="Inter"/>
                <a:cs typeface="Inter"/>
                <a:sym typeface="Inter"/>
              </a:rPr>
              <a:t>VEBA – in a limited status waiting to pay insurance premiums</a:t>
            </a:r>
            <a:endParaRPr sz="1400" b="0" i="0" u="none" strike="noStrike" cap="none">
              <a:solidFill>
                <a:srgbClr val="000000"/>
              </a:solidFill>
              <a:latin typeface="Arial"/>
              <a:ea typeface="Arial"/>
              <a:cs typeface="Arial"/>
              <a:sym typeface="Arial"/>
            </a:endParaRPr>
          </a:p>
          <a:p>
            <a:pPr marL="687388" marR="0" lvl="0" indent="-101600" algn="l" rtl="0">
              <a:lnSpc>
                <a:spcPct val="100000"/>
              </a:lnSpc>
              <a:spcBef>
                <a:spcPts val="1200"/>
              </a:spcBef>
              <a:spcAft>
                <a:spcPts val="0"/>
              </a:spcAft>
              <a:buClr>
                <a:srgbClr val="44546A"/>
              </a:buClr>
              <a:buSzPts val="1600"/>
              <a:buFont typeface="Arial"/>
              <a:buChar char="•"/>
            </a:pPr>
            <a:r>
              <a:rPr lang="en" sz="1600" b="0" i="0" u="none" strike="noStrike" cap="none">
                <a:solidFill>
                  <a:srgbClr val="44546A"/>
                </a:solidFill>
                <a:latin typeface="Inter"/>
                <a:ea typeface="Inter"/>
                <a:cs typeface="Inter"/>
                <a:sym typeface="Inter"/>
              </a:rPr>
              <a:t>You can change contribution from VEBA to HSA annually</a:t>
            </a:r>
            <a:endParaRPr sz="14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200"/>
              <a:buFont typeface="Arial"/>
              <a:buNone/>
            </a:pPr>
            <a:endParaRPr sz="1200" b="0" i="0" u="none" strike="noStrike" cap="none">
              <a:solidFill>
                <a:srgbClr val="000000"/>
              </a:solidFill>
              <a:latin typeface="Inter"/>
              <a:ea typeface="Inter"/>
              <a:cs typeface="Inter"/>
              <a:sym typeface="Inter"/>
            </a:endParaRPr>
          </a:p>
          <a:p>
            <a:pPr marL="1144588" marR="0" lvl="1" indent="0" algn="l" rtl="0">
              <a:lnSpc>
                <a:spcPct val="100000"/>
              </a:lnSpc>
              <a:spcBef>
                <a:spcPts val="1200"/>
              </a:spcBef>
              <a:spcAft>
                <a:spcPts val="0"/>
              </a:spcAft>
              <a:buClr>
                <a:srgbClr val="000000"/>
              </a:buClr>
              <a:buSzPts val="1800"/>
              <a:buFont typeface="Arial"/>
              <a:buNone/>
            </a:pPr>
            <a:endParaRPr sz="1800" b="0" i="0" u="none" strike="noStrike" cap="none">
              <a:solidFill>
                <a:srgbClr val="000000"/>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rgbClr val="000000"/>
              </a:solidFill>
              <a:latin typeface="Inter"/>
              <a:ea typeface="Inter"/>
              <a:cs typeface="Inter"/>
              <a:sym typeface="Inte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2579"/>
        <p:cNvGrpSpPr/>
        <p:nvPr/>
      </p:nvGrpSpPr>
      <p:grpSpPr>
        <a:xfrm>
          <a:off x="0" y="0"/>
          <a:ext cx="0" cy="0"/>
          <a:chOff x="0" y="0"/>
          <a:chExt cx="0" cy="0"/>
        </a:xfrm>
      </p:grpSpPr>
      <p:pic>
        <p:nvPicPr>
          <p:cNvPr id="22580" name="Google Shape;22580;g304a03afb5c_0_0"/>
          <p:cNvPicPr preferRelativeResize="0"/>
          <p:nvPr/>
        </p:nvPicPr>
        <p:blipFill rotWithShape="1">
          <a:blip r:embed="rId3">
            <a:alphaModFix/>
          </a:blip>
          <a:srcRect/>
          <a:stretch/>
        </p:blipFill>
        <p:spPr>
          <a:xfrm rot="10800000">
            <a:off x="10175785" y="565768"/>
            <a:ext cx="2844760" cy="2760366"/>
          </a:xfrm>
          <a:prstGeom prst="rect">
            <a:avLst/>
          </a:prstGeom>
          <a:noFill/>
          <a:ln>
            <a:noFill/>
          </a:ln>
        </p:spPr>
      </p:pic>
      <p:sp>
        <p:nvSpPr>
          <p:cNvPr id="22581" name="Google Shape;22581;g304a03afb5c_0_0"/>
          <p:cNvSpPr/>
          <p:nvPr/>
        </p:nvSpPr>
        <p:spPr>
          <a:xfrm>
            <a:off x="-1434051" y="3581539"/>
            <a:ext cx="4310100" cy="4310100"/>
          </a:xfrm>
          <a:prstGeom prst="ellipse">
            <a:avLst/>
          </a:prstGeom>
          <a:noFill/>
          <a:ln w="25400" cap="flat" cmpd="sng">
            <a:solidFill>
              <a:srgbClr val="C9D8E3"/>
            </a:solidFill>
            <a:prstDash val="solid"/>
            <a:round/>
            <a:headEnd type="none" w="sm" len="sm"/>
            <a:tailEnd type="none" w="sm" len="sm"/>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1900"/>
              <a:buFont typeface="Arial"/>
              <a:buNone/>
            </a:pPr>
            <a:endParaRPr sz="1900" b="0" i="0" u="none" strike="noStrike" cap="none">
              <a:solidFill>
                <a:srgbClr val="FFFFFF"/>
              </a:solidFill>
              <a:latin typeface="Arial"/>
              <a:ea typeface="Arial"/>
              <a:cs typeface="Arial"/>
              <a:sym typeface="Arial"/>
            </a:endParaRPr>
          </a:p>
        </p:txBody>
      </p:sp>
      <p:sp>
        <p:nvSpPr>
          <p:cNvPr id="22582" name="Google Shape;22582;g304a03afb5c_0_0"/>
          <p:cNvSpPr txBox="1">
            <a:spLocks noGrp="1"/>
          </p:cNvSpPr>
          <p:nvPr>
            <p:ph type="title" idx="4294967295"/>
          </p:nvPr>
        </p:nvSpPr>
        <p:spPr>
          <a:xfrm>
            <a:off x="934333" y="344533"/>
            <a:ext cx="7167300" cy="1671600"/>
          </a:xfrm>
          <a:prstGeom prst="rect">
            <a:avLst/>
          </a:prstGeom>
          <a:noFill/>
          <a:ln>
            <a:noFill/>
          </a:ln>
        </p:spPr>
        <p:txBody>
          <a:bodyPr spcFirstLastPara="1" wrap="square" lIns="121900" tIns="121900" rIns="121900" bIns="121900" anchor="t" anchorCtr="0">
            <a:noAutofit/>
          </a:bodyPr>
          <a:lstStyle/>
          <a:p>
            <a:pPr marL="0" lvl="0" indent="0" algn="l" rtl="0">
              <a:lnSpc>
                <a:spcPct val="90000"/>
              </a:lnSpc>
              <a:spcBef>
                <a:spcPts val="0"/>
              </a:spcBef>
              <a:spcAft>
                <a:spcPts val="0"/>
              </a:spcAft>
              <a:buSzPts val="2400"/>
              <a:buNone/>
            </a:pPr>
            <a:r>
              <a:rPr lang="en" sz="3700"/>
              <a:t>Contact Participant Services</a:t>
            </a:r>
            <a:endParaRPr sz="3700"/>
          </a:p>
          <a:p>
            <a:pPr marL="114300" lvl="0" indent="0" algn="l" rtl="0">
              <a:lnSpc>
                <a:spcPct val="124000"/>
              </a:lnSpc>
              <a:spcBef>
                <a:spcPts val="2100"/>
              </a:spcBef>
              <a:spcAft>
                <a:spcPts val="0"/>
              </a:spcAft>
              <a:buSzPts val="2400"/>
              <a:buNone/>
            </a:pPr>
            <a:r>
              <a:rPr lang="en" sz="16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22583" name="Google Shape;22583;g304a03afb5c_0_0"/>
          <p:cNvSpPr/>
          <p:nvPr/>
        </p:nvSpPr>
        <p:spPr>
          <a:xfrm>
            <a:off x="937667" y="3634600"/>
            <a:ext cx="3280500" cy="276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70675" tIns="585200" rIns="170675" bIns="243825" anchor="t" anchorCtr="0">
            <a:noAutofit/>
          </a:bodyPr>
          <a:lstStyle/>
          <a:p>
            <a:pPr marL="0" marR="0" lvl="0" indent="0" algn="l" rtl="0">
              <a:lnSpc>
                <a:spcPct val="100000"/>
              </a:lnSpc>
              <a:spcBef>
                <a:spcPts val="0"/>
              </a:spcBef>
              <a:spcAft>
                <a:spcPts val="0"/>
              </a:spcAft>
              <a:buClr>
                <a:srgbClr val="000000"/>
              </a:buClr>
              <a:buSzPts val="1500"/>
              <a:buFont typeface="Arial"/>
              <a:buNone/>
            </a:pPr>
            <a:r>
              <a:rPr lang="en" sz="1900" b="1" i="0" u="none" strike="noStrike" cap="none">
                <a:solidFill>
                  <a:srgbClr val="253746"/>
                </a:solidFill>
                <a:latin typeface="Inter"/>
                <a:ea typeface="Inter"/>
                <a:cs typeface="Inter"/>
                <a:sym typeface="Inter"/>
              </a:rPr>
              <a:t>Live Chat</a:t>
            </a:r>
            <a:endParaRPr sz="1900" b="1" i="0" u="none" strike="noStrike" cap="none">
              <a:solidFill>
                <a:srgbClr val="253746"/>
              </a:solidFill>
              <a:latin typeface="Inter"/>
              <a:ea typeface="Inter"/>
              <a:cs typeface="Inter"/>
              <a:sym typeface="Inter"/>
            </a:endParaRPr>
          </a:p>
          <a:p>
            <a:pPr marL="0" marR="0" lvl="0" indent="0" algn="l" rtl="0">
              <a:lnSpc>
                <a:spcPct val="100000"/>
              </a:lnSpc>
              <a:spcBef>
                <a:spcPts val="800"/>
              </a:spcBef>
              <a:spcAft>
                <a:spcPts val="0"/>
              </a:spcAft>
              <a:buClr>
                <a:srgbClr val="000000"/>
              </a:buClr>
              <a:buSzPts val="1200"/>
              <a:buFont typeface="Arial"/>
              <a:buNone/>
            </a:pPr>
            <a:r>
              <a:rPr lang="en" sz="1200" b="1" i="0" u="none" strike="noStrike" cap="none">
                <a:solidFill>
                  <a:srgbClr val="C8102E"/>
                </a:solidFill>
                <a:latin typeface="Inter"/>
                <a:ea typeface="Inter"/>
                <a:cs typeface="Inter"/>
                <a:sym typeface="Inter"/>
              </a:rPr>
              <a:t>––––</a:t>
            </a:r>
            <a:endParaRPr sz="1200" b="1" i="0" u="none" strike="noStrike" cap="none">
              <a:solidFill>
                <a:srgbClr val="C8102E"/>
              </a:solidFill>
              <a:latin typeface="Inter"/>
              <a:ea typeface="Inter"/>
              <a:cs typeface="Inter"/>
              <a:sym typeface="Inter"/>
            </a:endParaRPr>
          </a:p>
          <a:p>
            <a:pPr marL="0" lvl="0" indent="0" algn="l" rtl="0">
              <a:lnSpc>
                <a:spcPct val="115000"/>
              </a:lnSpc>
              <a:spcBef>
                <a:spcPts val="800"/>
              </a:spcBef>
              <a:spcAft>
                <a:spcPts val="0"/>
              </a:spcAft>
              <a:buClr>
                <a:srgbClr val="000000"/>
              </a:buClr>
              <a:buSzPts val="1300"/>
              <a:buFont typeface="Arial"/>
              <a:buNone/>
            </a:pPr>
            <a:r>
              <a:rPr lang="en" sz="1300">
                <a:solidFill>
                  <a:schemeClr val="dk1"/>
                </a:solidFill>
                <a:latin typeface="Inter"/>
                <a:ea typeface="Inter"/>
                <a:cs typeface="Inter"/>
                <a:sym typeface="Inter"/>
              </a:rPr>
              <a:t>Log into your online account</a:t>
            </a:r>
            <a:endParaRPr sz="1200" b="1">
              <a:solidFill>
                <a:srgbClr val="C8102E"/>
              </a:solidFill>
              <a:latin typeface="Inter"/>
              <a:ea typeface="Inter"/>
              <a:cs typeface="Inter"/>
              <a:sym typeface="Inter"/>
            </a:endParaRPr>
          </a:p>
        </p:txBody>
      </p:sp>
      <p:sp>
        <p:nvSpPr>
          <p:cNvPr id="22584" name="Google Shape;22584;g304a03afb5c_0_0"/>
          <p:cNvSpPr/>
          <p:nvPr/>
        </p:nvSpPr>
        <p:spPr>
          <a:xfrm>
            <a:off x="7997467" y="3634733"/>
            <a:ext cx="3280500" cy="276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70675" tIns="585200" rIns="170675" bIns="243825" anchor="t" anchorCtr="0">
            <a:noAutofit/>
          </a:bodyPr>
          <a:lstStyle/>
          <a:p>
            <a:pPr marL="0" marR="0" lvl="0" indent="0" algn="l" rtl="0">
              <a:lnSpc>
                <a:spcPct val="100000"/>
              </a:lnSpc>
              <a:spcBef>
                <a:spcPts val="0"/>
              </a:spcBef>
              <a:spcAft>
                <a:spcPts val="0"/>
              </a:spcAft>
              <a:buClr>
                <a:srgbClr val="000000"/>
              </a:buClr>
              <a:buSzPts val="1500"/>
              <a:buFont typeface="Arial"/>
              <a:buNone/>
            </a:pPr>
            <a:r>
              <a:rPr lang="en" sz="1900" b="1" i="0" u="none" strike="noStrike" cap="none">
                <a:solidFill>
                  <a:srgbClr val="253746"/>
                </a:solidFill>
                <a:latin typeface="Inter"/>
                <a:ea typeface="Inter"/>
                <a:cs typeface="Inter"/>
                <a:sym typeface="Inter"/>
              </a:rPr>
              <a:t>Phone</a:t>
            </a:r>
            <a:endParaRPr sz="1900" b="1" i="0" u="none" strike="noStrike" cap="none">
              <a:solidFill>
                <a:srgbClr val="253746"/>
              </a:solidFill>
              <a:latin typeface="Inter"/>
              <a:ea typeface="Inter"/>
              <a:cs typeface="Inter"/>
              <a:sym typeface="Inter"/>
            </a:endParaRPr>
          </a:p>
          <a:p>
            <a:pPr marL="0" marR="0" lvl="0" indent="0" algn="l" rtl="0">
              <a:lnSpc>
                <a:spcPct val="100000"/>
              </a:lnSpc>
              <a:spcBef>
                <a:spcPts val="800"/>
              </a:spcBef>
              <a:spcAft>
                <a:spcPts val="0"/>
              </a:spcAft>
              <a:buClr>
                <a:srgbClr val="000000"/>
              </a:buClr>
              <a:buSzPts val="1300"/>
              <a:buFont typeface="Arial"/>
              <a:buNone/>
            </a:pPr>
            <a:r>
              <a:rPr lang="en" sz="1300" b="1" i="0" u="none" strike="noStrike" cap="none">
                <a:solidFill>
                  <a:srgbClr val="C8102E"/>
                </a:solidFill>
                <a:latin typeface="Inter"/>
                <a:ea typeface="Inter"/>
                <a:cs typeface="Inter"/>
                <a:sym typeface="Inter"/>
              </a:rPr>
              <a:t>––––</a:t>
            </a:r>
            <a:endParaRPr sz="1300" b="1" i="0" u="none" strike="noStrike" cap="none">
              <a:solidFill>
                <a:srgbClr val="C8102E"/>
              </a:solidFill>
              <a:latin typeface="Inter"/>
              <a:ea typeface="Inter"/>
              <a:cs typeface="Inter"/>
              <a:sym typeface="Inter"/>
            </a:endParaRPr>
          </a:p>
          <a:p>
            <a:pPr marL="0" marR="0" lvl="0" indent="0" algn="l" rtl="0">
              <a:lnSpc>
                <a:spcPct val="115000"/>
              </a:lnSpc>
              <a:spcBef>
                <a:spcPts val="800"/>
              </a:spcBef>
              <a:spcAft>
                <a:spcPts val="0"/>
              </a:spcAft>
              <a:buClr>
                <a:srgbClr val="000000"/>
              </a:buClr>
              <a:buSzPts val="1500"/>
              <a:buFont typeface="Arial"/>
              <a:buNone/>
            </a:pPr>
            <a:r>
              <a:rPr lang="en" sz="1500" b="1" i="0" u="none" strike="noStrike" cap="none">
                <a:solidFill>
                  <a:srgbClr val="253746"/>
                </a:solidFill>
                <a:latin typeface="Inter"/>
                <a:ea typeface="Inter"/>
                <a:cs typeface="Inter"/>
                <a:sym typeface="Inter"/>
              </a:rPr>
              <a:t>Current WEX participants: </a:t>
            </a:r>
            <a:endParaRPr sz="1900" b="0" i="0" u="none" strike="noStrike" cap="none">
              <a:solidFill>
                <a:srgbClr val="000000"/>
              </a:solidFill>
              <a:latin typeface="Arial"/>
              <a:ea typeface="Arial"/>
              <a:cs typeface="Arial"/>
              <a:sym typeface="Arial"/>
            </a:endParaRPr>
          </a:p>
          <a:p>
            <a:pPr marL="0" marR="0" lvl="0" indent="0" algn="l" rtl="0">
              <a:lnSpc>
                <a:spcPct val="115000"/>
              </a:lnSpc>
              <a:spcBef>
                <a:spcPts val="800"/>
              </a:spcBef>
              <a:spcAft>
                <a:spcPts val="0"/>
              </a:spcAft>
              <a:buClr>
                <a:srgbClr val="000000"/>
              </a:buClr>
              <a:buSzPts val="1500"/>
              <a:buFont typeface="Arial"/>
              <a:buNone/>
            </a:pPr>
            <a:r>
              <a:rPr lang="en" sz="1500" b="0" i="0" u="none" strike="noStrike" cap="none">
                <a:solidFill>
                  <a:srgbClr val="253746"/>
                </a:solidFill>
                <a:latin typeface="Inter"/>
                <a:ea typeface="Inter"/>
                <a:cs typeface="Inter"/>
                <a:sym typeface="Inter"/>
              </a:rPr>
              <a:t>866-451-3399</a:t>
            </a:r>
            <a:endParaRPr sz="1500" b="0" i="0" u="none" strike="noStrike" cap="none">
              <a:solidFill>
                <a:srgbClr val="253746"/>
              </a:solidFill>
              <a:latin typeface="Inter"/>
              <a:ea typeface="Inter"/>
              <a:cs typeface="Inter"/>
              <a:sym typeface="Inter"/>
            </a:endParaRPr>
          </a:p>
          <a:p>
            <a:pPr marL="0" marR="0" lvl="0" indent="0" algn="l" rtl="0">
              <a:lnSpc>
                <a:spcPct val="115000"/>
              </a:lnSpc>
              <a:spcBef>
                <a:spcPts val="800"/>
              </a:spcBef>
              <a:spcAft>
                <a:spcPts val="0"/>
              </a:spcAft>
              <a:buClr>
                <a:srgbClr val="000000"/>
              </a:buClr>
              <a:buSzPts val="1500"/>
              <a:buFont typeface="Arial"/>
              <a:buNone/>
            </a:pPr>
            <a:r>
              <a:rPr lang="en" sz="1500" b="1" i="0" u="none" strike="noStrike" cap="none">
                <a:solidFill>
                  <a:srgbClr val="253746"/>
                </a:solidFill>
                <a:latin typeface="Inter"/>
                <a:ea typeface="Inter"/>
                <a:cs typeface="Inter"/>
                <a:sym typeface="Inter"/>
              </a:rPr>
              <a:t>New to WEX: </a:t>
            </a:r>
            <a:endParaRPr sz="1900" b="0" i="0" u="none" strike="noStrike" cap="none">
              <a:solidFill>
                <a:srgbClr val="000000"/>
              </a:solidFill>
              <a:latin typeface="Arial"/>
              <a:ea typeface="Arial"/>
              <a:cs typeface="Arial"/>
              <a:sym typeface="Arial"/>
            </a:endParaRPr>
          </a:p>
          <a:p>
            <a:pPr marL="0" marR="0" lvl="0" indent="0" algn="l" rtl="0">
              <a:lnSpc>
                <a:spcPct val="115000"/>
              </a:lnSpc>
              <a:spcBef>
                <a:spcPts val="800"/>
              </a:spcBef>
              <a:spcAft>
                <a:spcPts val="0"/>
              </a:spcAft>
              <a:buClr>
                <a:srgbClr val="000000"/>
              </a:buClr>
              <a:buSzPts val="1500"/>
              <a:buFont typeface="Arial"/>
              <a:buNone/>
            </a:pPr>
            <a:r>
              <a:rPr lang="en" sz="1500" b="0" i="0" u="none" strike="noStrike" cap="none">
                <a:solidFill>
                  <a:srgbClr val="253746"/>
                </a:solidFill>
                <a:latin typeface="Inter"/>
                <a:ea typeface="Inter"/>
                <a:cs typeface="Inter"/>
                <a:sym typeface="Inter"/>
              </a:rPr>
              <a:t>844-561-1337</a:t>
            </a:r>
            <a:endParaRPr sz="1200" b="0" i="0" u="none" strike="noStrike" cap="none">
              <a:solidFill>
                <a:srgbClr val="253746"/>
              </a:solidFill>
              <a:latin typeface="Inter"/>
              <a:ea typeface="Inter"/>
              <a:cs typeface="Inter"/>
              <a:sym typeface="Inter"/>
            </a:endParaRPr>
          </a:p>
        </p:txBody>
      </p:sp>
      <p:sp>
        <p:nvSpPr>
          <p:cNvPr id="22585" name="Google Shape;22585;g304a03afb5c_0_0"/>
          <p:cNvSpPr/>
          <p:nvPr/>
        </p:nvSpPr>
        <p:spPr>
          <a:xfrm>
            <a:off x="4467567" y="3634700"/>
            <a:ext cx="3280500" cy="276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70675" tIns="585200" rIns="170675" bIns="243825" anchor="t" anchorCtr="0">
            <a:noAutofit/>
          </a:bodyPr>
          <a:lstStyle/>
          <a:p>
            <a:pPr marL="0" marR="0" lvl="0" indent="0" algn="l" rtl="0">
              <a:lnSpc>
                <a:spcPct val="100000"/>
              </a:lnSpc>
              <a:spcBef>
                <a:spcPts val="0"/>
              </a:spcBef>
              <a:spcAft>
                <a:spcPts val="0"/>
              </a:spcAft>
              <a:buClr>
                <a:srgbClr val="000000"/>
              </a:buClr>
              <a:buSzPts val="1500"/>
              <a:buFont typeface="Arial"/>
              <a:buNone/>
            </a:pPr>
            <a:r>
              <a:rPr lang="en" sz="1900" b="1">
                <a:solidFill>
                  <a:srgbClr val="253746"/>
                </a:solidFill>
                <a:latin typeface="Inter"/>
                <a:ea typeface="Inter"/>
                <a:cs typeface="Inter"/>
                <a:sym typeface="Inter"/>
              </a:rPr>
              <a:t>Website</a:t>
            </a:r>
            <a:endParaRPr sz="1900" b="1" i="0" u="none" strike="noStrike" cap="none">
              <a:solidFill>
                <a:srgbClr val="253746"/>
              </a:solidFill>
              <a:latin typeface="Inter"/>
              <a:ea typeface="Inter"/>
              <a:cs typeface="Inter"/>
              <a:sym typeface="Inter"/>
            </a:endParaRPr>
          </a:p>
          <a:p>
            <a:pPr marL="0" marR="0" lvl="0" indent="0" algn="l" rtl="0">
              <a:lnSpc>
                <a:spcPct val="100000"/>
              </a:lnSpc>
              <a:spcBef>
                <a:spcPts val="800"/>
              </a:spcBef>
              <a:spcAft>
                <a:spcPts val="0"/>
              </a:spcAft>
              <a:buClr>
                <a:srgbClr val="000000"/>
              </a:buClr>
              <a:buSzPts val="1200"/>
              <a:buFont typeface="Arial"/>
              <a:buNone/>
            </a:pPr>
            <a:r>
              <a:rPr lang="en" sz="1200" b="1" i="0" u="none" strike="noStrike" cap="none">
                <a:solidFill>
                  <a:srgbClr val="C8102E"/>
                </a:solidFill>
                <a:latin typeface="Inter"/>
                <a:ea typeface="Inter"/>
                <a:cs typeface="Inter"/>
                <a:sym typeface="Inter"/>
              </a:rPr>
              <a:t>––––</a:t>
            </a:r>
            <a:endParaRPr sz="1200" b="1" i="0" u="none" strike="noStrike" cap="none">
              <a:solidFill>
                <a:srgbClr val="C8102E"/>
              </a:solidFill>
              <a:latin typeface="Inter"/>
              <a:ea typeface="Inter"/>
              <a:cs typeface="Inter"/>
              <a:sym typeface="Inter"/>
            </a:endParaRPr>
          </a:p>
          <a:p>
            <a:pPr marL="0" marR="0" lvl="0" indent="0" algn="l" rtl="0">
              <a:lnSpc>
                <a:spcPct val="115000"/>
              </a:lnSpc>
              <a:spcBef>
                <a:spcPts val="800"/>
              </a:spcBef>
              <a:spcAft>
                <a:spcPts val="0"/>
              </a:spcAft>
              <a:buClr>
                <a:srgbClr val="000000"/>
              </a:buClr>
              <a:buSzPts val="1300"/>
              <a:buFont typeface="Arial"/>
              <a:buNone/>
            </a:pPr>
            <a:r>
              <a:rPr lang="en" sz="1300">
                <a:solidFill>
                  <a:srgbClr val="253746"/>
                </a:solidFill>
                <a:latin typeface="Inter"/>
                <a:ea typeface="Inter"/>
                <a:cs typeface="Inter"/>
                <a:sym typeface="Inter"/>
              </a:rPr>
              <a:t>www.wexinc.com</a:t>
            </a:r>
            <a:endParaRPr sz="1900" b="0" i="0" u="none" strike="noStrike" cap="none">
              <a:solidFill>
                <a:srgbClr val="000000"/>
              </a:solidFill>
              <a:latin typeface="Arial"/>
              <a:ea typeface="Arial"/>
              <a:cs typeface="Arial"/>
              <a:sym typeface="Arial"/>
            </a:endParaRPr>
          </a:p>
        </p:txBody>
      </p:sp>
      <p:sp>
        <p:nvSpPr>
          <p:cNvPr id="22586" name="Google Shape;22586;g304a03afb5c_0_0"/>
          <p:cNvSpPr/>
          <p:nvPr/>
        </p:nvSpPr>
        <p:spPr>
          <a:xfrm>
            <a:off x="1706266" y="2356468"/>
            <a:ext cx="1743300" cy="1743300"/>
          </a:xfrm>
          <a:prstGeom prst="ellipse">
            <a:avLst/>
          </a:prstGeom>
          <a:solidFill>
            <a:schemeClr val="accent4"/>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500"/>
              <a:buFont typeface="Arial"/>
              <a:buNone/>
            </a:pPr>
            <a:endParaRPr sz="1500" b="0" i="0" u="none" strike="noStrike" cap="none">
              <a:solidFill>
                <a:srgbClr val="FFFFFF"/>
              </a:solidFill>
              <a:latin typeface="Arial"/>
              <a:ea typeface="Arial"/>
              <a:cs typeface="Arial"/>
              <a:sym typeface="Arial"/>
            </a:endParaRPr>
          </a:p>
        </p:txBody>
      </p:sp>
      <p:grpSp>
        <p:nvGrpSpPr>
          <p:cNvPr id="22587" name="Google Shape;22587;g304a03afb5c_0_0"/>
          <p:cNvGrpSpPr/>
          <p:nvPr/>
        </p:nvGrpSpPr>
        <p:grpSpPr>
          <a:xfrm>
            <a:off x="1940487" y="2683133"/>
            <a:ext cx="1274658" cy="977780"/>
            <a:chOff x="1198350" y="1044000"/>
            <a:chExt cx="116850" cy="95100"/>
          </a:xfrm>
        </p:grpSpPr>
        <p:sp>
          <p:nvSpPr>
            <p:cNvPr id="22588" name="Google Shape;22588;g304a03afb5c_0_0"/>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589" name="Google Shape;22589;g304a03afb5c_0_0"/>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590" name="Google Shape;22590;g304a03afb5c_0_0"/>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591" name="Google Shape;22591;g304a03afb5c_0_0"/>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592" name="Google Shape;22592;g304a03afb5c_0_0"/>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593" name="Google Shape;22593;g304a03afb5c_0_0"/>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594" name="Google Shape;22594;g304a03afb5c_0_0"/>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595" name="Google Shape;22595;g304a03afb5c_0_0"/>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596" name="Google Shape;22596;g304a03afb5c_0_0"/>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sp>
        <p:nvSpPr>
          <p:cNvPr id="22597" name="Google Shape;22597;g304a03afb5c_0_0"/>
          <p:cNvSpPr/>
          <p:nvPr/>
        </p:nvSpPr>
        <p:spPr>
          <a:xfrm>
            <a:off x="5236166" y="2356468"/>
            <a:ext cx="1743300" cy="1743300"/>
          </a:xfrm>
          <a:prstGeom prst="ellipse">
            <a:avLst/>
          </a:prstGeom>
          <a:solidFill>
            <a:schemeClr val="accent3"/>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500"/>
              <a:buFont typeface="Arial"/>
              <a:buNone/>
            </a:pPr>
            <a:endParaRPr sz="1500" b="0" i="0" u="none" strike="noStrike" cap="none">
              <a:solidFill>
                <a:srgbClr val="FFFFFF"/>
              </a:solidFill>
              <a:latin typeface="Arial"/>
              <a:ea typeface="Arial"/>
              <a:cs typeface="Arial"/>
              <a:sym typeface="Arial"/>
            </a:endParaRPr>
          </a:p>
        </p:txBody>
      </p:sp>
      <p:sp>
        <p:nvSpPr>
          <p:cNvPr id="22598" name="Google Shape;22598;g304a03afb5c_0_0"/>
          <p:cNvSpPr/>
          <p:nvPr/>
        </p:nvSpPr>
        <p:spPr>
          <a:xfrm>
            <a:off x="8766072" y="2300401"/>
            <a:ext cx="1743300" cy="17433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500"/>
              <a:buFont typeface="Arial"/>
              <a:buNone/>
            </a:pPr>
            <a:endParaRPr sz="1500" b="0" i="0" u="none" strike="noStrike" cap="none">
              <a:solidFill>
                <a:srgbClr val="FFFFFF"/>
              </a:solidFill>
              <a:latin typeface="Arial"/>
              <a:ea typeface="Arial"/>
              <a:cs typeface="Arial"/>
              <a:sym typeface="Arial"/>
            </a:endParaRPr>
          </a:p>
        </p:txBody>
      </p:sp>
      <p:grpSp>
        <p:nvGrpSpPr>
          <p:cNvPr id="22599" name="Google Shape;22599;g304a03afb5c_0_0"/>
          <p:cNvGrpSpPr/>
          <p:nvPr/>
        </p:nvGrpSpPr>
        <p:grpSpPr>
          <a:xfrm>
            <a:off x="9215633" y="2717707"/>
            <a:ext cx="843907" cy="908442"/>
            <a:chOff x="259050" y="664600"/>
            <a:chExt cx="91725" cy="101375"/>
          </a:xfrm>
        </p:grpSpPr>
        <p:sp>
          <p:nvSpPr>
            <p:cNvPr id="22600" name="Google Shape;22600;g304a03afb5c_0_0"/>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01" name="Google Shape;22601;g304a03afb5c_0_0"/>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02" name="Google Shape;22602;g304a03afb5c_0_0"/>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03" name="Google Shape;22603;g304a03afb5c_0_0"/>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04" name="Google Shape;22604;g304a03afb5c_0_0"/>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05" name="Google Shape;22605;g304a03afb5c_0_0"/>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06" name="Google Shape;22606;g304a03afb5c_0_0"/>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grpSp>
        <p:nvGrpSpPr>
          <p:cNvPr id="22607" name="Google Shape;22607;g304a03afb5c_0_0"/>
          <p:cNvGrpSpPr/>
          <p:nvPr/>
        </p:nvGrpSpPr>
        <p:grpSpPr>
          <a:xfrm>
            <a:off x="5470437" y="2778492"/>
            <a:ext cx="1274667" cy="899137"/>
            <a:chOff x="627575" y="1056975"/>
            <a:chExt cx="116425" cy="82125"/>
          </a:xfrm>
        </p:grpSpPr>
        <p:sp>
          <p:nvSpPr>
            <p:cNvPr id="22608" name="Google Shape;22608;g304a03afb5c_0_0"/>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09" name="Google Shape;22609;g304a03afb5c_0_0"/>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10" name="Google Shape;22610;g304a03afb5c_0_0"/>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11" name="Google Shape;22611;g304a03afb5c_0_0"/>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sp>
          <p:nvSpPr>
            <p:cNvPr id="22612" name="Google Shape;22612;g304a03afb5c_0_0"/>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900"/>
                <a:buFont typeface="Arial"/>
                <a:buNone/>
              </a:pPr>
              <a:endParaRPr sz="1900" b="0" i="0" u="none" strike="noStrike" cap="none">
                <a:solidFill>
                  <a:srgbClr val="000000"/>
                </a:solidFill>
                <a:latin typeface="Arial"/>
                <a:ea typeface="Arial"/>
                <a:cs typeface="Arial"/>
                <a:sym typeface="Aria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261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2147"/>
        <p:cNvGrpSpPr/>
        <p:nvPr/>
      </p:nvGrpSpPr>
      <p:grpSpPr>
        <a:xfrm>
          <a:off x="0" y="0"/>
          <a:ext cx="0" cy="0"/>
          <a:chOff x="0" y="0"/>
          <a:chExt cx="0" cy="0"/>
        </a:xfrm>
      </p:grpSpPr>
      <p:sp>
        <p:nvSpPr>
          <p:cNvPr id="22148" name="Google Shape;22148;p3"/>
          <p:cNvSpPr/>
          <p:nvPr/>
        </p:nvSpPr>
        <p:spPr>
          <a:xfrm>
            <a:off x="4554747" y="0"/>
            <a:ext cx="7815532" cy="7315200"/>
          </a:xfrm>
          <a:prstGeom prst="rect">
            <a:avLst/>
          </a:prstGeom>
          <a:solidFill>
            <a:schemeClr val="dk1"/>
          </a:solidFill>
          <a:ln w="25400" cap="flat" cmpd="sng">
            <a:solidFill>
              <a:srgbClr val="910B2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2149" name="Google Shape;22149;p3"/>
          <p:cNvSpPr txBox="1"/>
          <p:nvPr/>
        </p:nvSpPr>
        <p:spPr>
          <a:xfrm>
            <a:off x="5477773" y="1888216"/>
            <a:ext cx="5969479" cy="3981067"/>
          </a:xfrm>
          <a:prstGeom prst="rect">
            <a:avLst/>
          </a:prstGeom>
          <a:noFill/>
          <a:ln>
            <a:noFill/>
          </a:ln>
        </p:spPr>
        <p:txBody>
          <a:bodyPr spcFirstLastPara="1" wrap="square" lIns="91425" tIns="45700" rIns="91425" bIns="45700" anchor="t" anchorCtr="0">
            <a:normAutofit fontScale="92500"/>
          </a:bodyPr>
          <a:lstStyle/>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As soon as your employer funds the account, the money belongs to you!  It is protected within a trust </a:t>
            </a:r>
            <a:endParaRPr sz="1400" b="0" i="0" u="none" strike="noStrike" cap="none">
              <a:solidFill>
                <a:srgbClr val="000000"/>
              </a:solidFill>
              <a:latin typeface="Inter"/>
              <a:ea typeface="Inter"/>
              <a:cs typeface="Inter"/>
              <a:sym typeface="Inter"/>
            </a:endParaRPr>
          </a:p>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Your dollars start earning interest right away, funds are automatically placed into the Lincoln Stable Value Fund with a 1.3% guaranteed rate of return </a:t>
            </a:r>
            <a:endParaRPr sz="1400" b="0" i="0" u="none" strike="noStrike" cap="none">
              <a:solidFill>
                <a:srgbClr val="000000"/>
              </a:solidFill>
              <a:latin typeface="Inter"/>
              <a:ea typeface="Inter"/>
              <a:cs typeface="Inter"/>
              <a:sym typeface="Inter"/>
            </a:endParaRPr>
          </a:p>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You have access to 30+ additional funds </a:t>
            </a:r>
            <a:endParaRPr sz="1400" b="0" i="0" u="none" strike="noStrike" cap="none">
              <a:solidFill>
                <a:srgbClr val="000000"/>
              </a:solidFill>
              <a:latin typeface="Inter"/>
              <a:ea typeface="Inter"/>
              <a:cs typeface="Inter"/>
              <a:sym typeface="Inter"/>
            </a:endParaRPr>
          </a:p>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No taxes on account contributions, interest or qualified withdrawals </a:t>
            </a:r>
            <a:endParaRPr sz="1400" b="0" i="0" u="none" strike="noStrike" cap="none">
              <a:solidFill>
                <a:srgbClr val="000000"/>
              </a:solidFill>
              <a:latin typeface="Inter"/>
              <a:ea typeface="Inter"/>
              <a:cs typeface="Inter"/>
              <a:sym typeface="Inter"/>
            </a:endParaRPr>
          </a:p>
          <a:p>
            <a:pPr marL="342900" marR="0" lvl="0" indent="-341153" algn="l" rtl="0">
              <a:lnSpc>
                <a:spcPct val="150000"/>
              </a:lnSpc>
              <a:spcBef>
                <a:spcPts val="0"/>
              </a:spcBef>
              <a:spcAft>
                <a:spcPts val="0"/>
              </a:spcAft>
              <a:buClr>
                <a:schemeClr val="accent1"/>
              </a:buClr>
              <a:buSzPct val="94444"/>
              <a:buFont typeface="Inter"/>
              <a:buChar char="•"/>
            </a:pPr>
            <a:r>
              <a:rPr lang="en" sz="1800" b="0" i="0" u="none" strike="noStrike" cap="none">
                <a:solidFill>
                  <a:schemeClr val="lt2"/>
                </a:solidFill>
                <a:latin typeface="Inter"/>
                <a:ea typeface="Inter"/>
                <a:cs typeface="Inter"/>
                <a:sym typeface="Inter"/>
              </a:rPr>
              <a:t>Post employment, your money goes with you </a:t>
            </a:r>
            <a:endParaRPr sz="1400" b="0" i="0" u="none" strike="noStrike" cap="none">
              <a:solidFill>
                <a:srgbClr val="000000"/>
              </a:solidFill>
              <a:latin typeface="Inter"/>
              <a:ea typeface="Inter"/>
              <a:cs typeface="Inter"/>
              <a:sym typeface="Inter"/>
            </a:endParaRPr>
          </a:p>
          <a:p>
            <a:pPr marL="457200" marR="0" lvl="0" indent="-228600" algn="l" rtl="0">
              <a:lnSpc>
                <a:spcPct val="90000"/>
              </a:lnSpc>
              <a:spcBef>
                <a:spcPts val="1000"/>
              </a:spcBef>
              <a:spcAft>
                <a:spcPts val="0"/>
              </a:spcAft>
              <a:buClr>
                <a:schemeClr val="lt1"/>
              </a:buClr>
              <a:buSzPct val="111111"/>
              <a:buFont typeface="Inter"/>
              <a:buNone/>
            </a:pPr>
            <a:endParaRPr sz="1800" b="0" i="0" u="none" strike="noStrike" cap="none">
              <a:solidFill>
                <a:schemeClr val="lt1"/>
              </a:solidFill>
              <a:latin typeface="Inter"/>
              <a:ea typeface="Inter"/>
              <a:cs typeface="Inter"/>
              <a:sym typeface="Inter"/>
            </a:endParaRPr>
          </a:p>
        </p:txBody>
      </p:sp>
      <p:sp>
        <p:nvSpPr>
          <p:cNvPr id="22150" name="Google Shape;22150;p3"/>
          <p:cNvSpPr txBox="1"/>
          <p:nvPr/>
        </p:nvSpPr>
        <p:spPr>
          <a:xfrm>
            <a:off x="5227608" y="564732"/>
            <a:ext cx="5797945" cy="758752"/>
          </a:xfrm>
          <a:prstGeom prst="rect">
            <a:avLst/>
          </a:prstGeom>
          <a:noFill/>
          <a:ln>
            <a:noFill/>
          </a:ln>
        </p:spPr>
        <p:txBody>
          <a:bodyPr spcFirstLastPara="1" wrap="square" lIns="91425" tIns="45700" rIns="91425" bIns="45700" anchor="b" anchorCtr="0">
            <a:normAutofit/>
          </a:bodyPr>
          <a:lstStyle/>
          <a:p>
            <a:pPr marL="0" marR="0" lvl="0" indent="0" algn="l" rtl="0">
              <a:lnSpc>
                <a:spcPct val="90000"/>
              </a:lnSpc>
              <a:spcBef>
                <a:spcPts val="0"/>
              </a:spcBef>
              <a:spcAft>
                <a:spcPts val="0"/>
              </a:spcAft>
              <a:buClr>
                <a:schemeClr val="lt1"/>
              </a:buClr>
              <a:buSzPts val="4000"/>
              <a:buFont typeface="Inter Black"/>
              <a:buNone/>
            </a:pPr>
            <a:r>
              <a:rPr lang="en" sz="3732" b="0" i="0" u="none" strike="noStrike" cap="none">
                <a:solidFill>
                  <a:schemeClr val="lt1"/>
                </a:solidFill>
                <a:latin typeface="Inter Black"/>
                <a:ea typeface="Inter Black"/>
                <a:cs typeface="Inter Black"/>
                <a:sym typeface="Inter Black"/>
              </a:rPr>
              <a:t>VEBA account </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5FAFE"/>
        </a:solidFill>
        <a:effectLst/>
      </p:bgPr>
    </p:bg>
    <p:spTree>
      <p:nvGrpSpPr>
        <p:cNvPr id="1" name="Shape 22154"/>
        <p:cNvGrpSpPr/>
        <p:nvPr/>
      </p:nvGrpSpPr>
      <p:grpSpPr>
        <a:xfrm>
          <a:off x="0" y="0"/>
          <a:ext cx="0" cy="0"/>
          <a:chOff x="0" y="0"/>
          <a:chExt cx="0" cy="0"/>
        </a:xfrm>
      </p:grpSpPr>
      <p:sp>
        <p:nvSpPr>
          <p:cNvPr id="22155" name="Google Shape;22155;p4"/>
          <p:cNvSpPr/>
          <p:nvPr/>
        </p:nvSpPr>
        <p:spPr>
          <a:xfrm>
            <a:off x="5438693" y="1031237"/>
            <a:ext cx="5051673" cy="5051673"/>
          </a:xfrm>
          <a:prstGeom prst="ellipse">
            <a:avLst/>
          </a:prstGeom>
          <a:noFill/>
          <a:ln w="25400" cap="flat" cmpd="sng">
            <a:solidFill>
              <a:srgbClr val="7D899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99"/>
              <a:buFont typeface="Arial"/>
              <a:buNone/>
            </a:pPr>
            <a:endParaRPr sz="2499" b="0" i="0" u="none" strike="noStrike" cap="none">
              <a:solidFill>
                <a:srgbClr val="FFFFFF"/>
              </a:solidFill>
              <a:latin typeface="Arial"/>
              <a:ea typeface="Arial"/>
              <a:cs typeface="Arial"/>
              <a:sym typeface="Arial"/>
            </a:endParaRPr>
          </a:p>
        </p:txBody>
      </p:sp>
      <p:sp>
        <p:nvSpPr>
          <p:cNvPr id="22156" name="Google Shape;22156;p4"/>
          <p:cNvSpPr txBox="1">
            <a:spLocks noGrp="1"/>
          </p:cNvSpPr>
          <p:nvPr>
            <p:ph type="title"/>
          </p:nvPr>
        </p:nvSpPr>
        <p:spPr>
          <a:xfrm>
            <a:off x="1126936" y="775091"/>
            <a:ext cx="5520355" cy="684325"/>
          </a:xfrm>
          <a:prstGeom prst="rect">
            <a:avLst/>
          </a:prstGeom>
          <a:noFill/>
          <a:ln>
            <a:noFill/>
          </a:ln>
        </p:spPr>
        <p:txBody>
          <a:bodyPr spcFirstLastPara="1" wrap="square" lIns="121850" tIns="121850" rIns="121850" bIns="121850" anchor="ctr" anchorCtr="0">
            <a:noAutofit/>
          </a:bodyPr>
          <a:lstStyle/>
          <a:p>
            <a:pPr marL="0" lvl="0" indent="0" algn="l" rtl="0">
              <a:lnSpc>
                <a:spcPct val="100000"/>
              </a:lnSpc>
              <a:spcBef>
                <a:spcPts val="0"/>
              </a:spcBef>
              <a:spcAft>
                <a:spcPts val="0"/>
              </a:spcAft>
              <a:buSzPts val="2400"/>
              <a:buNone/>
            </a:pPr>
            <a:r>
              <a:rPr lang="en" sz="3375"/>
              <a:t>VEBA expenses include…</a:t>
            </a:r>
            <a:endParaRPr sz="3375"/>
          </a:p>
        </p:txBody>
      </p:sp>
      <p:sp>
        <p:nvSpPr>
          <p:cNvPr id="22157" name="Google Shape;22157;p4"/>
          <p:cNvSpPr/>
          <p:nvPr/>
        </p:nvSpPr>
        <p:spPr>
          <a:xfrm>
            <a:off x="6720229" y="739895"/>
            <a:ext cx="4282611" cy="1704616"/>
          </a:xfrm>
          <a:prstGeom prst="roundRect">
            <a:avLst>
              <a:gd name="adj" fmla="val 16667"/>
            </a:avLst>
          </a:prstGeom>
          <a:solidFill>
            <a:schemeClr val="lt1"/>
          </a:solidFill>
          <a:ln>
            <a:noFill/>
          </a:ln>
          <a:effectLst>
            <a:outerShdw blurRad="342900" dist="114300" dir="5400000" algn="bl" rotWithShape="0">
              <a:schemeClr val="lt2">
                <a:alpha val="48235"/>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400"/>
              <a:buFont typeface="Arial"/>
              <a:buNone/>
            </a:pPr>
            <a:r>
              <a:rPr lang="en" sz="1400" b="0" i="0" u="none" strike="noStrike" cap="none">
                <a:solidFill>
                  <a:srgbClr val="7C868F"/>
                </a:solidFill>
                <a:latin typeface="Inter Medium"/>
                <a:ea typeface="Inter Medium"/>
                <a:cs typeface="Inter Medium"/>
                <a:sym typeface="Inter Medium"/>
              </a:rPr>
              <a:t>Eligible expenses include:  </a:t>
            </a:r>
            <a:endParaRPr sz="1400" b="0" i="0" u="none" strike="noStrike" cap="none">
              <a:solidFill>
                <a:srgbClr val="000000"/>
              </a:solidFill>
              <a:latin typeface="Arial"/>
              <a:ea typeface="Arial"/>
              <a:cs typeface="Arial"/>
              <a:sym typeface="Arial"/>
            </a:endParaRPr>
          </a:p>
          <a:p>
            <a:pPr marL="487540" marR="243770" lvl="0" indent="0" algn="l" rtl="0">
              <a:lnSpc>
                <a:spcPct val="115000"/>
              </a:lnSpc>
              <a:spcBef>
                <a:spcPts val="0"/>
              </a:spcBef>
              <a:spcAft>
                <a:spcPts val="0"/>
              </a:spcAft>
              <a:buClr>
                <a:srgbClr val="000000"/>
              </a:buClr>
              <a:buSzPts val="1400"/>
              <a:buFont typeface="Arial"/>
              <a:buNone/>
            </a:pPr>
            <a:r>
              <a:rPr lang="en" sz="1400" b="1" i="0" u="none" strike="noStrike" cap="none">
                <a:solidFill>
                  <a:schemeClr val="dk1"/>
                </a:solidFill>
                <a:latin typeface="Inter Medium"/>
                <a:ea typeface="Inter Medium"/>
                <a:cs typeface="Inter Medium"/>
                <a:sym typeface="Inter Medium"/>
              </a:rPr>
              <a:t>213(d) expenses, </a:t>
            </a:r>
            <a:r>
              <a:rPr lang="en" sz="1400" b="1" i="0" u="sng" strike="noStrike" cap="none">
                <a:solidFill>
                  <a:schemeClr val="dk1"/>
                </a:solidFill>
                <a:latin typeface="Inter Medium"/>
                <a:ea typeface="Inter Medium"/>
                <a:cs typeface="Inter Medium"/>
                <a:sym typeface="Inter Medium"/>
                <a:hlinkClick r:id="rId3">
                  <a:extLst>
                    <a:ext uri="{A12FA001-AC4F-418D-AE19-62706E023703}">
                      <ahyp:hlinkClr xmlns:ahyp="http://schemas.microsoft.com/office/drawing/2018/hyperlinkcolor" val="tx"/>
                    </a:ext>
                  </a:extLst>
                </a:hlinkClick>
              </a:rPr>
              <a:t>over-the-counter, </a:t>
            </a:r>
            <a:r>
              <a:rPr lang="en" sz="1400" b="1" i="0" u="none" strike="noStrike" cap="none">
                <a:solidFill>
                  <a:schemeClr val="dk1"/>
                </a:solidFill>
                <a:latin typeface="Inter Medium"/>
                <a:ea typeface="Inter Medium"/>
                <a:cs typeface="Inter Medium"/>
                <a:sym typeface="Inter Medium"/>
              </a:rPr>
              <a:t>co-pays, deductible, and co-insurance; dependent expenses, post employment</a:t>
            </a:r>
            <a:endParaRPr sz="1400" b="0" i="0" u="none" strike="noStrike" cap="none">
              <a:solidFill>
                <a:srgbClr val="000000"/>
              </a:solidFill>
              <a:latin typeface="Arial"/>
              <a:ea typeface="Arial"/>
              <a:cs typeface="Arial"/>
              <a:sym typeface="Arial"/>
            </a:endParaRPr>
          </a:p>
        </p:txBody>
      </p:sp>
      <p:sp>
        <p:nvSpPr>
          <p:cNvPr id="22158" name="Google Shape;22158;p4"/>
          <p:cNvSpPr txBox="1">
            <a:spLocks noGrp="1"/>
          </p:cNvSpPr>
          <p:nvPr>
            <p:ph type="sldNum" idx="12"/>
          </p:nvPr>
        </p:nvSpPr>
        <p:spPr>
          <a:xfrm>
            <a:off x="11601788" y="6373315"/>
            <a:ext cx="425096" cy="363511"/>
          </a:xfrm>
          <a:prstGeom prst="rect">
            <a:avLst/>
          </a:prstGeom>
          <a:noFill/>
          <a:ln>
            <a:noFill/>
          </a:ln>
        </p:spPr>
        <p:txBody>
          <a:bodyPr spcFirstLastPara="1" wrap="square" lIns="121850" tIns="121850" rIns="121850" bIns="121850" anchor="ctr" anchorCtr="0">
            <a:normAutofit fontScale="92500" lnSpcReduction="20000"/>
          </a:bodyPr>
          <a:lstStyle/>
          <a:p>
            <a:pPr marL="0" lvl="0" indent="0" algn="r" rtl="0">
              <a:lnSpc>
                <a:spcPct val="100000"/>
              </a:lnSpc>
              <a:spcBef>
                <a:spcPts val="0"/>
              </a:spcBef>
              <a:spcAft>
                <a:spcPts val="0"/>
              </a:spcAft>
              <a:buClr>
                <a:srgbClr val="000000"/>
              </a:buClr>
              <a:buSzPct val="83521"/>
              <a:buFont typeface="Inter"/>
              <a:buNone/>
            </a:pPr>
            <a:fld id="{00000000-1234-1234-1234-123412341234}" type="slidenum">
              <a:rPr lang="en">
                <a:solidFill>
                  <a:srgbClr val="7C868F"/>
                </a:solidFill>
              </a:rPr>
              <a:t>4</a:t>
            </a:fld>
            <a:endParaRPr>
              <a:solidFill>
                <a:srgbClr val="7C868F"/>
              </a:solidFill>
            </a:endParaRPr>
          </a:p>
        </p:txBody>
      </p:sp>
      <p:sp>
        <p:nvSpPr>
          <p:cNvPr id="22159" name="Google Shape;22159;p4"/>
          <p:cNvSpPr/>
          <p:nvPr/>
        </p:nvSpPr>
        <p:spPr>
          <a:xfrm>
            <a:off x="7564020" y="5510502"/>
            <a:ext cx="1038397" cy="1015555"/>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sp>
        <p:nvSpPr>
          <p:cNvPr id="22160" name="Google Shape;22160;p4"/>
          <p:cNvSpPr/>
          <p:nvPr/>
        </p:nvSpPr>
        <p:spPr>
          <a:xfrm>
            <a:off x="8902114" y="5102550"/>
            <a:ext cx="1038397" cy="1015555"/>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sp>
        <p:nvSpPr>
          <p:cNvPr id="22161" name="Google Shape;22161;p4"/>
          <p:cNvSpPr/>
          <p:nvPr/>
        </p:nvSpPr>
        <p:spPr>
          <a:xfrm>
            <a:off x="4945729" y="2802431"/>
            <a:ext cx="1038397" cy="1015555"/>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sp>
        <p:nvSpPr>
          <p:cNvPr id="22162" name="Google Shape;22162;p4"/>
          <p:cNvSpPr/>
          <p:nvPr/>
        </p:nvSpPr>
        <p:spPr>
          <a:xfrm>
            <a:off x="9782309" y="4156542"/>
            <a:ext cx="1038397" cy="1015555"/>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grpSp>
        <p:nvGrpSpPr>
          <p:cNvPr id="22163" name="Google Shape;22163;p4"/>
          <p:cNvGrpSpPr/>
          <p:nvPr/>
        </p:nvGrpSpPr>
        <p:grpSpPr>
          <a:xfrm>
            <a:off x="9174299" y="5424713"/>
            <a:ext cx="491755" cy="426820"/>
            <a:chOff x="2949200" y="3164650"/>
            <a:chExt cx="98450" cy="85450"/>
          </a:xfrm>
        </p:grpSpPr>
        <p:sp>
          <p:nvSpPr>
            <p:cNvPr id="22164" name="Google Shape;22164;p4"/>
            <p:cNvSpPr/>
            <p:nvPr/>
          </p:nvSpPr>
          <p:spPr>
            <a:xfrm>
              <a:off x="3026275" y="3232900"/>
              <a:ext cx="17175" cy="17200"/>
            </a:xfrm>
            <a:custGeom>
              <a:avLst/>
              <a:gdLst/>
              <a:ahLst/>
              <a:cxnLst/>
              <a:rect l="l" t="t" r="r" b="b"/>
              <a:pathLst>
                <a:path w="687" h="688" extrusionOk="0">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65" name="Google Shape;22165;p4"/>
            <p:cNvSpPr/>
            <p:nvPr/>
          </p:nvSpPr>
          <p:spPr>
            <a:xfrm>
              <a:off x="3026275" y="3164650"/>
              <a:ext cx="17175" cy="17175"/>
            </a:xfrm>
            <a:custGeom>
              <a:avLst/>
              <a:gdLst/>
              <a:ahLst/>
              <a:cxnLst/>
              <a:rect l="l" t="t" r="r" b="b"/>
              <a:pathLst>
                <a:path w="687" h="687" extrusionOk="0">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66" name="Google Shape;22166;p4"/>
            <p:cNvSpPr/>
            <p:nvPr/>
          </p:nvSpPr>
          <p:spPr>
            <a:xfrm>
              <a:off x="2954225" y="3164650"/>
              <a:ext cx="17200" cy="17175"/>
            </a:xfrm>
            <a:custGeom>
              <a:avLst/>
              <a:gdLst/>
              <a:ahLst/>
              <a:cxnLst/>
              <a:rect l="l" t="t" r="r" b="b"/>
              <a:pathLst>
                <a:path w="688" h="687" extrusionOk="0">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67" name="Google Shape;22167;p4"/>
            <p:cNvSpPr/>
            <p:nvPr/>
          </p:nvSpPr>
          <p:spPr>
            <a:xfrm>
              <a:off x="2954225" y="3232900"/>
              <a:ext cx="17200" cy="17200"/>
            </a:xfrm>
            <a:custGeom>
              <a:avLst/>
              <a:gdLst/>
              <a:ahLst/>
              <a:cxnLst/>
              <a:rect l="l" t="t" r="r" b="b"/>
              <a:pathLst>
                <a:path w="688" h="688" extrusionOk="0">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68" name="Google Shape;22168;p4"/>
            <p:cNvSpPr/>
            <p:nvPr/>
          </p:nvSpPr>
          <p:spPr>
            <a:xfrm>
              <a:off x="2970150" y="3178875"/>
              <a:ext cx="56975" cy="56975"/>
            </a:xfrm>
            <a:custGeom>
              <a:avLst/>
              <a:gdLst/>
              <a:ahLst/>
              <a:cxnLst/>
              <a:rect l="l" t="t" r="r" b="b"/>
              <a:pathLst>
                <a:path w="2279" h="2279" extrusionOk="0">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69" name="Google Shape;22169;p4"/>
            <p:cNvSpPr/>
            <p:nvPr/>
          </p:nvSpPr>
          <p:spPr>
            <a:xfrm>
              <a:off x="2949200" y="3178875"/>
              <a:ext cx="98450" cy="31025"/>
            </a:xfrm>
            <a:custGeom>
              <a:avLst/>
              <a:gdLst/>
              <a:ahLst/>
              <a:cxnLst/>
              <a:rect l="l" t="t" r="r" b="b"/>
              <a:pathLst>
                <a:path w="3938" h="1241" extrusionOk="0">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70" name="Google Shape;22170;p4"/>
            <p:cNvSpPr/>
            <p:nvPr/>
          </p:nvSpPr>
          <p:spPr>
            <a:xfrm>
              <a:off x="2949200" y="3204850"/>
              <a:ext cx="98450" cy="31000"/>
            </a:xfrm>
            <a:custGeom>
              <a:avLst/>
              <a:gdLst/>
              <a:ahLst/>
              <a:cxnLst/>
              <a:rect l="l" t="t" r="r" b="b"/>
              <a:pathLst>
                <a:path w="3938" h="1240" extrusionOk="0">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71" name="Google Shape;22171;p4"/>
            <p:cNvSpPr/>
            <p:nvPr/>
          </p:nvSpPr>
          <p:spPr>
            <a:xfrm>
              <a:off x="2986075" y="3194800"/>
              <a:ext cx="25150" cy="25150"/>
            </a:xfrm>
            <a:custGeom>
              <a:avLst/>
              <a:gdLst/>
              <a:ahLst/>
              <a:cxnLst/>
              <a:rect l="l" t="t" r="r" b="b"/>
              <a:pathLst>
                <a:path w="1006" h="1006" extrusionOk="0">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grpSp>
      <p:sp>
        <p:nvSpPr>
          <p:cNvPr id="22172" name="Google Shape;22172;p4"/>
          <p:cNvSpPr/>
          <p:nvPr/>
        </p:nvSpPr>
        <p:spPr>
          <a:xfrm>
            <a:off x="10113197" y="4444258"/>
            <a:ext cx="376620" cy="485387"/>
          </a:xfrm>
          <a:custGeom>
            <a:avLst/>
            <a:gdLst/>
            <a:ahLst/>
            <a:cxnLst/>
            <a:rect l="l" t="t" r="r" b="b"/>
            <a:pathLst>
              <a:path w="3016" h="3887" extrusionOk="0">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grpSp>
        <p:nvGrpSpPr>
          <p:cNvPr id="22173" name="Google Shape;22173;p4"/>
          <p:cNvGrpSpPr/>
          <p:nvPr/>
        </p:nvGrpSpPr>
        <p:grpSpPr>
          <a:xfrm>
            <a:off x="7873107" y="5787429"/>
            <a:ext cx="436540" cy="543729"/>
            <a:chOff x="3721825" y="1434300"/>
            <a:chExt cx="76675" cy="95500"/>
          </a:xfrm>
        </p:grpSpPr>
        <p:sp>
          <p:nvSpPr>
            <p:cNvPr id="22174" name="Google Shape;22174;p4"/>
            <p:cNvSpPr/>
            <p:nvPr/>
          </p:nvSpPr>
          <p:spPr>
            <a:xfrm>
              <a:off x="3721825" y="1434300"/>
              <a:ext cx="76675" cy="95500"/>
            </a:xfrm>
            <a:custGeom>
              <a:avLst/>
              <a:gdLst/>
              <a:ahLst/>
              <a:cxnLst/>
              <a:rect l="l" t="t" r="r" b="b"/>
              <a:pathLst>
                <a:path w="3067" h="3820" extrusionOk="0">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75" name="Google Shape;22175;p4"/>
            <p:cNvSpPr/>
            <p:nvPr/>
          </p:nvSpPr>
          <p:spPr>
            <a:xfrm>
              <a:off x="3744025" y="1467375"/>
              <a:ext cx="36050" cy="32275"/>
            </a:xfrm>
            <a:custGeom>
              <a:avLst/>
              <a:gdLst/>
              <a:ahLst/>
              <a:cxnLst/>
              <a:rect l="l" t="t" r="r" b="b"/>
              <a:pathLst>
                <a:path w="1442" h="1291" extrusionOk="0">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grpSp>
      <p:sp>
        <p:nvSpPr>
          <p:cNvPr id="22176" name="Google Shape;22176;p4"/>
          <p:cNvSpPr/>
          <p:nvPr/>
        </p:nvSpPr>
        <p:spPr>
          <a:xfrm>
            <a:off x="10288490" y="5953059"/>
            <a:ext cx="1313300" cy="904941"/>
          </a:xfrm>
          <a:prstGeom prst="rect">
            <a:avLst/>
          </a:prstGeom>
          <a:solidFill>
            <a:srgbClr val="F5FAF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99"/>
              <a:buFont typeface="Arial"/>
              <a:buNone/>
            </a:pPr>
            <a:endParaRPr sz="2499" b="0" i="0" u="none" strike="noStrike" cap="none">
              <a:solidFill>
                <a:srgbClr val="FFFFFF"/>
              </a:solidFill>
              <a:latin typeface="Arial"/>
              <a:ea typeface="Arial"/>
              <a:cs typeface="Arial"/>
              <a:sym typeface="Arial"/>
            </a:endParaRPr>
          </a:p>
        </p:txBody>
      </p:sp>
      <p:sp>
        <p:nvSpPr>
          <p:cNvPr id="22177" name="Google Shape;22177;p4"/>
          <p:cNvSpPr/>
          <p:nvPr/>
        </p:nvSpPr>
        <p:spPr>
          <a:xfrm>
            <a:off x="1126936" y="1982948"/>
            <a:ext cx="3600339" cy="92333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 sz="1800" b="0" i="0" u="none" strike="noStrike" cap="none">
                <a:solidFill>
                  <a:schemeClr val="dk1"/>
                </a:solidFill>
                <a:latin typeface="Inter"/>
                <a:ea typeface="Inter"/>
                <a:cs typeface="Inter"/>
                <a:sym typeface="Inter"/>
              </a:rPr>
              <a:t>Use your VEBA for medical expenses that your plan doesn’t cover, such as: </a:t>
            </a:r>
            <a:endParaRPr sz="1400" b="0" i="0" u="none" strike="noStrike" cap="none">
              <a:solidFill>
                <a:srgbClr val="000000"/>
              </a:solidFill>
              <a:latin typeface="Inter"/>
              <a:ea typeface="Inter"/>
              <a:cs typeface="Inter"/>
              <a:sym typeface="Inter"/>
            </a:endParaRPr>
          </a:p>
        </p:txBody>
      </p:sp>
      <p:sp>
        <p:nvSpPr>
          <p:cNvPr id="22178" name="Google Shape;22178;p4"/>
          <p:cNvSpPr/>
          <p:nvPr/>
        </p:nvSpPr>
        <p:spPr>
          <a:xfrm>
            <a:off x="9964443" y="2830318"/>
            <a:ext cx="1038397" cy="1015555"/>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grpSp>
        <p:nvGrpSpPr>
          <p:cNvPr id="22179" name="Google Shape;22179;p4"/>
          <p:cNvGrpSpPr/>
          <p:nvPr/>
        </p:nvGrpSpPr>
        <p:grpSpPr>
          <a:xfrm>
            <a:off x="10230560" y="3117653"/>
            <a:ext cx="489632" cy="485387"/>
            <a:chOff x="2756150" y="2971175"/>
            <a:chExt cx="98025" cy="97175"/>
          </a:xfrm>
        </p:grpSpPr>
        <p:sp>
          <p:nvSpPr>
            <p:cNvPr id="22180" name="Google Shape;22180;p4"/>
            <p:cNvSpPr/>
            <p:nvPr/>
          </p:nvSpPr>
          <p:spPr>
            <a:xfrm>
              <a:off x="2798875" y="2971175"/>
              <a:ext cx="48600" cy="38550"/>
            </a:xfrm>
            <a:custGeom>
              <a:avLst/>
              <a:gdLst/>
              <a:ahLst/>
              <a:cxnLst/>
              <a:rect l="l" t="t" r="r" b="b"/>
              <a:pathLst>
                <a:path w="1944" h="1542" extrusionOk="0">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81" name="Google Shape;22181;p4"/>
            <p:cNvSpPr/>
            <p:nvPr/>
          </p:nvSpPr>
          <p:spPr>
            <a:xfrm>
              <a:off x="2788825" y="3004675"/>
              <a:ext cx="36875" cy="63675"/>
            </a:xfrm>
            <a:custGeom>
              <a:avLst/>
              <a:gdLst/>
              <a:ahLst/>
              <a:cxnLst/>
              <a:rect l="l" t="t" r="r" b="b"/>
              <a:pathLst>
                <a:path w="1475" h="2547" extrusionOk="0">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82" name="Google Shape;22182;p4"/>
            <p:cNvSpPr/>
            <p:nvPr/>
          </p:nvSpPr>
          <p:spPr>
            <a:xfrm>
              <a:off x="2775850" y="3026025"/>
              <a:ext cx="18025" cy="22225"/>
            </a:xfrm>
            <a:custGeom>
              <a:avLst/>
              <a:gdLst/>
              <a:ahLst/>
              <a:cxnLst/>
              <a:rect l="l" t="t" r="r" b="b"/>
              <a:pathLst>
                <a:path w="721" h="889" extrusionOk="0">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83" name="Google Shape;22183;p4"/>
            <p:cNvSpPr/>
            <p:nvPr/>
          </p:nvSpPr>
          <p:spPr>
            <a:xfrm>
              <a:off x="2756150" y="3014725"/>
              <a:ext cx="24750" cy="24725"/>
            </a:xfrm>
            <a:custGeom>
              <a:avLst/>
              <a:gdLst/>
              <a:ahLst/>
              <a:cxnLst/>
              <a:rect l="l" t="t" r="r" b="b"/>
              <a:pathLst>
                <a:path w="990" h="989" extrusionOk="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84" name="Google Shape;22184;p4"/>
            <p:cNvSpPr/>
            <p:nvPr/>
          </p:nvSpPr>
          <p:spPr>
            <a:xfrm>
              <a:off x="2791750" y="2971175"/>
              <a:ext cx="10925" cy="16775"/>
            </a:xfrm>
            <a:custGeom>
              <a:avLst/>
              <a:gdLst/>
              <a:ahLst/>
              <a:cxnLst/>
              <a:rect l="l" t="t" r="r" b="b"/>
              <a:pathLst>
                <a:path w="437" h="671" extrusionOk="0">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sp>
          <p:nvSpPr>
            <p:cNvPr id="22185" name="Google Shape;22185;p4"/>
            <p:cNvSpPr/>
            <p:nvPr/>
          </p:nvSpPr>
          <p:spPr>
            <a:xfrm>
              <a:off x="2843275" y="2971175"/>
              <a:ext cx="10900" cy="16775"/>
            </a:xfrm>
            <a:custGeom>
              <a:avLst/>
              <a:gdLst/>
              <a:ahLst/>
              <a:cxnLst/>
              <a:rect l="l" t="t" r="r" b="b"/>
              <a:pathLst>
                <a:path w="436" h="671" extrusionOk="0">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spcFirstLastPara="1" wrap="square" lIns="85700" tIns="85700" rIns="85700" bIns="85700" anchor="ctr" anchorCtr="0">
              <a:noAutofit/>
            </a:bodyPr>
            <a:lstStyle/>
            <a:p>
              <a:pPr marL="0" marR="0" lvl="0" indent="0" algn="l" rtl="0">
                <a:lnSpc>
                  <a:spcPct val="100000"/>
                </a:lnSpc>
                <a:spcBef>
                  <a:spcPts val="0"/>
                </a:spcBef>
                <a:spcAft>
                  <a:spcPts val="0"/>
                </a:spcAft>
                <a:buClr>
                  <a:srgbClr val="000000"/>
                </a:buClr>
                <a:buSzPts val="1312"/>
                <a:buFont typeface="Arial"/>
                <a:buNone/>
              </a:pPr>
              <a:endParaRPr sz="1312" b="0" i="0" u="none" strike="noStrike" cap="none">
                <a:solidFill>
                  <a:srgbClr val="000000"/>
                </a:solidFill>
                <a:latin typeface="Arial"/>
                <a:ea typeface="Arial"/>
                <a:cs typeface="Arial"/>
                <a:sym typeface="Arial"/>
              </a:endParaRPr>
            </a:p>
          </p:txBody>
        </p:sp>
      </p:grpSp>
      <p:sp>
        <p:nvSpPr>
          <p:cNvPr id="22186" name="Google Shape;22186;p4"/>
          <p:cNvSpPr/>
          <p:nvPr/>
        </p:nvSpPr>
        <p:spPr>
          <a:xfrm>
            <a:off x="6179549" y="5257842"/>
            <a:ext cx="1038397" cy="1015555"/>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grpSp>
        <p:nvGrpSpPr>
          <p:cNvPr id="22187" name="Google Shape;22187;p4"/>
          <p:cNvGrpSpPr/>
          <p:nvPr/>
        </p:nvGrpSpPr>
        <p:grpSpPr>
          <a:xfrm>
            <a:off x="6510681" y="5532779"/>
            <a:ext cx="389215" cy="481996"/>
            <a:chOff x="3724350" y="2971175"/>
            <a:chExt cx="72050" cy="89225"/>
          </a:xfrm>
        </p:grpSpPr>
        <p:sp>
          <p:nvSpPr>
            <p:cNvPr id="22188" name="Google Shape;22188;p4"/>
            <p:cNvSpPr/>
            <p:nvPr/>
          </p:nvSpPr>
          <p:spPr>
            <a:xfrm>
              <a:off x="3732725" y="2987500"/>
              <a:ext cx="55725" cy="72900"/>
            </a:xfrm>
            <a:custGeom>
              <a:avLst/>
              <a:gdLst/>
              <a:ahLst/>
              <a:cxnLst/>
              <a:rect l="l" t="t" r="r" b="b"/>
              <a:pathLst>
                <a:path w="2229" h="2916" extrusionOk="0">
                  <a:moveTo>
                    <a:pt x="2027" y="202"/>
                  </a:moveTo>
                  <a:lnTo>
                    <a:pt x="2027" y="2714"/>
                  </a:lnTo>
                  <a:lnTo>
                    <a:pt x="202" y="2714"/>
                  </a:lnTo>
                  <a:lnTo>
                    <a:pt x="202" y="202"/>
                  </a:lnTo>
                  <a:close/>
                  <a:moveTo>
                    <a:pt x="101" y="1"/>
                  </a:moveTo>
                  <a:lnTo>
                    <a:pt x="51" y="17"/>
                  </a:lnTo>
                  <a:lnTo>
                    <a:pt x="17" y="34"/>
                  </a:lnTo>
                  <a:lnTo>
                    <a:pt x="1" y="68"/>
                  </a:lnTo>
                  <a:lnTo>
                    <a:pt x="1" y="101"/>
                  </a:lnTo>
                  <a:lnTo>
                    <a:pt x="1" y="2815"/>
                  </a:lnTo>
                  <a:lnTo>
                    <a:pt x="1" y="2848"/>
                  </a:lnTo>
                  <a:lnTo>
                    <a:pt x="17" y="2882"/>
                  </a:lnTo>
                  <a:lnTo>
                    <a:pt x="51" y="2898"/>
                  </a:lnTo>
                  <a:lnTo>
                    <a:pt x="101" y="2915"/>
                  </a:lnTo>
                  <a:lnTo>
                    <a:pt x="2128" y="2915"/>
                  </a:lnTo>
                  <a:lnTo>
                    <a:pt x="2161" y="2898"/>
                  </a:lnTo>
                  <a:lnTo>
                    <a:pt x="2195" y="2882"/>
                  </a:lnTo>
                  <a:lnTo>
                    <a:pt x="2212" y="2848"/>
                  </a:lnTo>
                  <a:lnTo>
                    <a:pt x="2228" y="2815"/>
                  </a:lnTo>
                  <a:lnTo>
                    <a:pt x="2228" y="101"/>
                  </a:lnTo>
                  <a:lnTo>
                    <a:pt x="2212" y="68"/>
                  </a:lnTo>
                  <a:lnTo>
                    <a:pt x="2195" y="34"/>
                  </a:lnTo>
                  <a:lnTo>
                    <a:pt x="2161" y="17"/>
                  </a:lnTo>
                  <a:lnTo>
                    <a:pt x="2128"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9" name="Google Shape;22189;p4"/>
            <p:cNvSpPr/>
            <p:nvPr/>
          </p:nvSpPr>
          <p:spPr>
            <a:xfrm>
              <a:off x="3724350" y="2971175"/>
              <a:ext cx="72050" cy="21375"/>
            </a:xfrm>
            <a:custGeom>
              <a:avLst/>
              <a:gdLst/>
              <a:ahLst/>
              <a:cxnLst/>
              <a:rect l="l" t="t" r="r" b="b"/>
              <a:pathLst>
                <a:path w="2882" h="855" extrusionOk="0">
                  <a:moveTo>
                    <a:pt x="2681" y="201"/>
                  </a:moveTo>
                  <a:lnTo>
                    <a:pt x="2681" y="654"/>
                  </a:lnTo>
                  <a:lnTo>
                    <a:pt x="202" y="654"/>
                  </a:lnTo>
                  <a:lnTo>
                    <a:pt x="202" y="201"/>
                  </a:lnTo>
                  <a:close/>
                  <a:moveTo>
                    <a:pt x="67" y="0"/>
                  </a:moveTo>
                  <a:lnTo>
                    <a:pt x="34" y="34"/>
                  </a:lnTo>
                  <a:lnTo>
                    <a:pt x="17" y="67"/>
                  </a:lnTo>
                  <a:lnTo>
                    <a:pt x="0" y="101"/>
                  </a:lnTo>
                  <a:lnTo>
                    <a:pt x="0" y="754"/>
                  </a:lnTo>
                  <a:lnTo>
                    <a:pt x="17" y="804"/>
                  </a:lnTo>
                  <a:lnTo>
                    <a:pt x="34" y="838"/>
                  </a:lnTo>
                  <a:lnTo>
                    <a:pt x="67" y="855"/>
                  </a:lnTo>
                  <a:lnTo>
                    <a:pt x="2831" y="855"/>
                  </a:lnTo>
                  <a:lnTo>
                    <a:pt x="2865" y="838"/>
                  </a:lnTo>
                  <a:lnTo>
                    <a:pt x="2882" y="804"/>
                  </a:lnTo>
                  <a:lnTo>
                    <a:pt x="2882" y="754"/>
                  </a:lnTo>
                  <a:lnTo>
                    <a:pt x="2882" y="101"/>
                  </a:lnTo>
                  <a:lnTo>
                    <a:pt x="2882" y="67"/>
                  </a:lnTo>
                  <a:lnTo>
                    <a:pt x="2865" y="34"/>
                  </a:lnTo>
                  <a:lnTo>
                    <a:pt x="283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0" name="Google Shape;22190;p4"/>
            <p:cNvSpPr/>
            <p:nvPr/>
          </p:nvSpPr>
          <p:spPr>
            <a:xfrm>
              <a:off x="3732725" y="3000075"/>
              <a:ext cx="30175" cy="43150"/>
            </a:xfrm>
            <a:custGeom>
              <a:avLst/>
              <a:gdLst/>
              <a:ahLst/>
              <a:cxnLst/>
              <a:rect l="l" t="t" r="r" b="b"/>
              <a:pathLst>
                <a:path w="1207" h="1726" extrusionOk="0">
                  <a:moveTo>
                    <a:pt x="1006" y="201"/>
                  </a:moveTo>
                  <a:lnTo>
                    <a:pt x="1006" y="1524"/>
                  </a:lnTo>
                  <a:lnTo>
                    <a:pt x="202" y="1524"/>
                  </a:lnTo>
                  <a:lnTo>
                    <a:pt x="202" y="201"/>
                  </a:lnTo>
                  <a:close/>
                  <a:moveTo>
                    <a:pt x="51" y="0"/>
                  </a:moveTo>
                  <a:lnTo>
                    <a:pt x="17" y="17"/>
                  </a:lnTo>
                  <a:lnTo>
                    <a:pt x="1" y="50"/>
                  </a:lnTo>
                  <a:lnTo>
                    <a:pt x="1" y="101"/>
                  </a:lnTo>
                  <a:lnTo>
                    <a:pt x="1" y="1625"/>
                  </a:lnTo>
                  <a:lnTo>
                    <a:pt x="1" y="1658"/>
                  </a:lnTo>
                  <a:lnTo>
                    <a:pt x="17" y="1692"/>
                  </a:lnTo>
                  <a:lnTo>
                    <a:pt x="51" y="1725"/>
                  </a:lnTo>
                  <a:lnTo>
                    <a:pt x="1156" y="1725"/>
                  </a:lnTo>
                  <a:lnTo>
                    <a:pt x="1173" y="1692"/>
                  </a:lnTo>
                  <a:lnTo>
                    <a:pt x="1207" y="1658"/>
                  </a:lnTo>
                  <a:lnTo>
                    <a:pt x="1207" y="1625"/>
                  </a:lnTo>
                  <a:lnTo>
                    <a:pt x="1207" y="101"/>
                  </a:lnTo>
                  <a:lnTo>
                    <a:pt x="1207" y="50"/>
                  </a:lnTo>
                  <a:lnTo>
                    <a:pt x="1173" y="17"/>
                  </a:lnTo>
                  <a:lnTo>
                    <a:pt x="1156"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2191" name="Google Shape;22191;p4"/>
          <p:cNvGrpSpPr/>
          <p:nvPr/>
        </p:nvGrpSpPr>
        <p:grpSpPr>
          <a:xfrm>
            <a:off x="5190115" y="3052357"/>
            <a:ext cx="524176" cy="542073"/>
            <a:chOff x="2949625" y="1046925"/>
            <a:chExt cx="98850" cy="102225"/>
          </a:xfrm>
        </p:grpSpPr>
        <p:sp>
          <p:nvSpPr>
            <p:cNvPr id="22192" name="Google Shape;22192;p4"/>
            <p:cNvSpPr/>
            <p:nvPr/>
          </p:nvSpPr>
          <p:spPr>
            <a:xfrm>
              <a:off x="2949625" y="1108075"/>
              <a:ext cx="15100" cy="34375"/>
            </a:xfrm>
            <a:custGeom>
              <a:avLst/>
              <a:gdLst/>
              <a:ahLst/>
              <a:cxnLst/>
              <a:rect l="l" t="t" r="r" b="b"/>
              <a:pathLst>
                <a:path w="604" h="1375" extrusionOk="0">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3" name="Google Shape;22193;p4"/>
            <p:cNvSpPr/>
            <p:nvPr/>
          </p:nvSpPr>
          <p:spPr>
            <a:xfrm>
              <a:off x="2961775" y="1111850"/>
              <a:ext cx="86700" cy="37300"/>
            </a:xfrm>
            <a:custGeom>
              <a:avLst/>
              <a:gdLst/>
              <a:ahLst/>
              <a:cxnLst/>
              <a:rect l="l" t="t" r="r" b="b"/>
              <a:pathLst>
                <a:path w="3468" h="1492" extrusionOk="0">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4" name="Google Shape;22194;p4"/>
            <p:cNvSpPr/>
            <p:nvPr/>
          </p:nvSpPr>
          <p:spPr>
            <a:xfrm>
              <a:off x="2960925" y="1111000"/>
              <a:ext cx="58675" cy="22225"/>
            </a:xfrm>
            <a:custGeom>
              <a:avLst/>
              <a:gdLst/>
              <a:ahLst/>
              <a:cxnLst/>
              <a:rect l="l" t="t" r="r" b="b"/>
              <a:pathLst>
                <a:path w="2347" h="889" extrusionOk="0">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5" name="Google Shape;22195;p4"/>
            <p:cNvSpPr/>
            <p:nvPr/>
          </p:nvSpPr>
          <p:spPr>
            <a:xfrm>
              <a:off x="2974750" y="1046925"/>
              <a:ext cx="60325" cy="60350"/>
            </a:xfrm>
            <a:custGeom>
              <a:avLst/>
              <a:gdLst/>
              <a:ahLst/>
              <a:cxnLst/>
              <a:rect l="l" t="t" r="r" b="b"/>
              <a:pathLst>
                <a:path w="2413" h="2414" extrusionOk="0">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6" name="Google Shape;22196;p4"/>
            <p:cNvSpPr/>
            <p:nvPr/>
          </p:nvSpPr>
          <p:spPr>
            <a:xfrm>
              <a:off x="3002400" y="1060325"/>
              <a:ext cx="10075" cy="7150"/>
            </a:xfrm>
            <a:custGeom>
              <a:avLst/>
              <a:gdLst/>
              <a:ahLst/>
              <a:cxnLst/>
              <a:rect l="l" t="t" r="r" b="b"/>
              <a:pathLst>
                <a:path w="403" h="286" extrusionOk="0">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7" name="Google Shape;22197;p4"/>
            <p:cNvSpPr/>
            <p:nvPr/>
          </p:nvSpPr>
          <p:spPr>
            <a:xfrm>
              <a:off x="2997375" y="1083775"/>
              <a:ext cx="9650" cy="7150"/>
            </a:xfrm>
            <a:custGeom>
              <a:avLst/>
              <a:gdLst/>
              <a:ahLst/>
              <a:cxnLst/>
              <a:rect l="l" t="t" r="r" b="b"/>
              <a:pathLst>
                <a:path w="386" h="286" extrusionOk="0">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8" name="Google Shape;22198;p4"/>
            <p:cNvSpPr/>
            <p:nvPr/>
          </p:nvSpPr>
          <p:spPr>
            <a:xfrm>
              <a:off x="2996125" y="1060325"/>
              <a:ext cx="11325" cy="17625"/>
            </a:xfrm>
            <a:custGeom>
              <a:avLst/>
              <a:gdLst/>
              <a:ahLst/>
              <a:cxnLst/>
              <a:rect l="l" t="t" r="r" b="b"/>
              <a:pathLst>
                <a:path w="453" h="705" extrusionOk="0">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9" name="Google Shape;22199;p4"/>
            <p:cNvSpPr/>
            <p:nvPr/>
          </p:nvSpPr>
          <p:spPr>
            <a:xfrm>
              <a:off x="3002400" y="1072900"/>
              <a:ext cx="11750" cy="18025"/>
            </a:xfrm>
            <a:custGeom>
              <a:avLst/>
              <a:gdLst/>
              <a:ahLst/>
              <a:cxnLst/>
              <a:rect l="l" t="t" r="r" b="b"/>
              <a:pathLst>
                <a:path w="470" h="721" extrusionOk="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0" name="Google Shape;22200;p4"/>
            <p:cNvSpPr/>
            <p:nvPr/>
          </p:nvSpPr>
          <p:spPr>
            <a:xfrm>
              <a:off x="3001975" y="1085875"/>
              <a:ext cx="5050" cy="8400"/>
            </a:xfrm>
            <a:custGeom>
              <a:avLst/>
              <a:gdLst/>
              <a:ahLst/>
              <a:cxnLst/>
              <a:rect l="l" t="t" r="r" b="b"/>
              <a:pathLst>
                <a:path w="202" h="336" extrusionOk="0">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1" name="Google Shape;22201;p4"/>
            <p:cNvSpPr/>
            <p:nvPr/>
          </p:nvSpPr>
          <p:spPr>
            <a:xfrm>
              <a:off x="3001975" y="1056975"/>
              <a:ext cx="5050" cy="8400"/>
            </a:xfrm>
            <a:custGeom>
              <a:avLst/>
              <a:gdLst/>
              <a:ahLst/>
              <a:cxnLst/>
              <a:rect l="l" t="t" r="r" b="b"/>
              <a:pathLst>
                <a:path w="202" h="336" extrusionOk="0">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2202" name="Google Shape;22202;p4"/>
          <p:cNvSpPr/>
          <p:nvPr/>
        </p:nvSpPr>
        <p:spPr>
          <a:xfrm>
            <a:off x="5200266" y="4278328"/>
            <a:ext cx="1038397" cy="1015555"/>
          </a:xfrm>
          <a:prstGeom prst="ellipse">
            <a:avLst/>
          </a:prstGeom>
          <a:solidFill>
            <a:schemeClr val="lt1"/>
          </a:solidFill>
          <a:ln>
            <a:noFill/>
          </a:ln>
          <a:effectLst>
            <a:outerShdw blurRad="342900" dist="114300" dir="5400000" algn="bl" rotWithShape="0">
              <a:schemeClr val="lt2">
                <a:alpha val="48235"/>
              </a:schemeClr>
            </a:outerShdw>
          </a:effectLst>
        </p:spPr>
        <p:txBody>
          <a:bodyPr spcFirstLastPara="1" wrap="square" lIns="121850" tIns="121850" rIns="121850" bIns="121850" anchor="ctr" anchorCtr="0">
            <a:noAutofit/>
          </a:bodyPr>
          <a:lstStyle/>
          <a:p>
            <a:pPr marL="487540" marR="243770" lvl="0" indent="0" algn="l" rtl="0">
              <a:lnSpc>
                <a:spcPct val="115000"/>
              </a:lnSpc>
              <a:spcBef>
                <a:spcPts val="0"/>
              </a:spcBef>
              <a:spcAft>
                <a:spcPts val="0"/>
              </a:spcAft>
              <a:buClr>
                <a:srgbClr val="000000"/>
              </a:buClr>
              <a:buSzPts val="1333"/>
              <a:buFont typeface="Arial"/>
              <a:buNone/>
            </a:pPr>
            <a:endParaRPr sz="1333" b="1" i="0" u="none" strike="noStrike" cap="none">
              <a:solidFill>
                <a:srgbClr val="D02030"/>
              </a:solidFill>
              <a:latin typeface="Inter Medium"/>
              <a:ea typeface="Inter Medium"/>
              <a:cs typeface="Inter Medium"/>
              <a:sym typeface="Inter Medium"/>
            </a:endParaRPr>
          </a:p>
        </p:txBody>
      </p:sp>
      <p:grpSp>
        <p:nvGrpSpPr>
          <p:cNvPr id="22203" name="Google Shape;22203;p4"/>
          <p:cNvGrpSpPr/>
          <p:nvPr/>
        </p:nvGrpSpPr>
        <p:grpSpPr>
          <a:xfrm>
            <a:off x="5473028" y="4529894"/>
            <a:ext cx="448584" cy="564377"/>
            <a:chOff x="3912375" y="3353925"/>
            <a:chExt cx="74575" cy="93825"/>
          </a:xfrm>
        </p:grpSpPr>
        <p:sp>
          <p:nvSpPr>
            <p:cNvPr id="22204" name="Google Shape;22204;p4"/>
            <p:cNvSpPr/>
            <p:nvPr/>
          </p:nvSpPr>
          <p:spPr>
            <a:xfrm>
              <a:off x="3955100" y="3354350"/>
              <a:ext cx="31850" cy="29750"/>
            </a:xfrm>
            <a:custGeom>
              <a:avLst/>
              <a:gdLst/>
              <a:ahLst/>
              <a:cxnLst/>
              <a:rect l="l" t="t" r="r" b="b"/>
              <a:pathLst>
                <a:path w="1274" h="1190" extrusionOk="0">
                  <a:moveTo>
                    <a:pt x="737" y="318"/>
                  </a:moveTo>
                  <a:lnTo>
                    <a:pt x="1022" y="988"/>
                  </a:lnTo>
                  <a:lnTo>
                    <a:pt x="285" y="988"/>
                  </a:lnTo>
                  <a:lnTo>
                    <a:pt x="737" y="318"/>
                  </a:lnTo>
                  <a:close/>
                  <a:moveTo>
                    <a:pt x="771" y="0"/>
                  </a:moveTo>
                  <a:lnTo>
                    <a:pt x="704" y="17"/>
                  </a:lnTo>
                  <a:lnTo>
                    <a:pt x="670" y="50"/>
                  </a:lnTo>
                  <a:lnTo>
                    <a:pt x="0" y="1039"/>
                  </a:lnTo>
                  <a:lnTo>
                    <a:pt x="0" y="1089"/>
                  </a:lnTo>
                  <a:lnTo>
                    <a:pt x="0" y="1139"/>
                  </a:lnTo>
                  <a:lnTo>
                    <a:pt x="34" y="1173"/>
                  </a:lnTo>
                  <a:lnTo>
                    <a:pt x="84" y="1189"/>
                  </a:lnTo>
                  <a:lnTo>
                    <a:pt x="1223" y="1189"/>
                  </a:lnTo>
                  <a:lnTo>
                    <a:pt x="1256" y="1156"/>
                  </a:lnTo>
                  <a:lnTo>
                    <a:pt x="1273" y="1106"/>
                  </a:lnTo>
                  <a:lnTo>
                    <a:pt x="1256" y="1055"/>
                  </a:lnTo>
                  <a:lnTo>
                    <a:pt x="838" y="67"/>
                  </a:lnTo>
                  <a:lnTo>
                    <a:pt x="804" y="17"/>
                  </a:lnTo>
                  <a:lnTo>
                    <a:pt x="7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5" name="Google Shape;22205;p4"/>
            <p:cNvSpPr/>
            <p:nvPr/>
          </p:nvSpPr>
          <p:spPr>
            <a:xfrm>
              <a:off x="3944200" y="3353925"/>
              <a:ext cx="32275" cy="30600"/>
            </a:xfrm>
            <a:custGeom>
              <a:avLst/>
              <a:gdLst/>
              <a:ahLst/>
              <a:cxnLst/>
              <a:rect l="l" t="t" r="r" b="b"/>
              <a:pathLst>
                <a:path w="1291" h="1224" extrusionOk="0">
                  <a:moveTo>
                    <a:pt x="1006" y="201"/>
                  </a:moveTo>
                  <a:lnTo>
                    <a:pt x="537" y="905"/>
                  </a:lnTo>
                  <a:lnTo>
                    <a:pt x="252" y="201"/>
                  </a:lnTo>
                  <a:close/>
                  <a:moveTo>
                    <a:pt x="84" y="0"/>
                  </a:moveTo>
                  <a:lnTo>
                    <a:pt x="51" y="17"/>
                  </a:lnTo>
                  <a:lnTo>
                    <a:pt x="1" y="51"/>
                  </a:lnTo>
                  <a:lnTo>
                    <a:pt x="1" y="101"/>
                  </a:lnTo>
                  <a:lnTo>
                    <a:pt x="1" y="134"/>
                  </a:lnTo>
                  <a:lnTo>
                    <a:pt x="419" y="1156"/>
                  </a:lnTo>
                  <a:lnTo>
                    <a:pt x="453" y="1206"/>
                  </a:lnTo>
                  <a:lnTo>
                    <a:pt x="503" y="1223"/>
                  </a:lnTo>
                  <a:lnTo>
                    <a:pt x="520" y="1223"/>
                  </a:lnTo>
                  <a:lnTo>
                    <a:pt x="570" y="1206"/>
                  </a:lnTo>
                  <a:lnTo>
                    <a:pt x="604" y="1173"/>
                  </a:lnTo>
                  <a:lnTo>
                    <a:pt x="1274" y="168"/>
                  </a:lnTo>
                  <a:lnTo>
                    <a:pt x="1290" y="118"/>
                  </a:lnTo>
                  <a:lnTo>
                    <a:pt x="1274" y="67"/>
                  </a:lnTo>
                  <a:lnTo>
                    <a:pt x="1240" y="17"/>
                  </a:lnTo>
                  <a:lnTo>
                    <a:pt x="1190"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6" name="Google Shape;22206;p4"/>
            <p:cNvSpPr/>
            <p:nvPr/>
          </p:nvSpPr>
          <p:spPr>
            <a:xfrm>
              <a:off x="3916575" y="3416750"/>
              <a:ext cx="31000" cy="31000"/>
            </a:xfrm>
            <a:custGeom>
              <a:avLst/>
              <a:gdLst/>
              <a:ahLst/>
              <a:cxnLst/>
              <a:rect l="l" t="t" r="r" b="b"/>
              <a:pathLst>
                <a:path w="1240" h="1240" extrusionOk="0">
                  <a:moveTo>
                    <a:pt x="704" y="201"/>
                  </a:moveTo>
                  <a:lnTo>
                    <a:pt x="787" y="235"/>
                  </a:lnTo>
                  <a:lnTo>
                    <a:pt x="854" y="268"/>
                  </a:lnTo>
                  <a:lnTo>
                    <a:pt x="921" y="318"/>
                  </a:lnTo>
                  <a:lnTo>
                    <a:pt x="972" y="385"/>
                  </a:lnTo>
                  <a:lnTo>
                    <a:pt x="1005" y="452"/>
                  </a:lnTo>
                  <a:lnTo>
                    <a:pt x="1039" y="536"/>
                  </a:lnTo>
                  <a:lnTo>
                    <a:pt x="1039" y="620"/>
                  </a:lnTo>
                  <a:lnTo>
                    <a:pt x="1039" y="704"/>
                  </a:lnTo>
                  <a:lnTo>
                    <a:pt x="1005" y="787"/>
                  </a:lnTo>
                  <a:lnTo>
                    <a:pt x="972" y="854"/>
                  </a:lnTo>
                  <a:lnTo>
                    <a:pt x="921" y="921"/>
                  </a:lnTo>
                  <a:lnTo>
                    <a:pt x="854" y="972"/>
                  </a:lnTo>
                  <a:lnTo>
                    <a:pt x="787" y="1005"/>
                  </a:lnTo>
                  <a:lnTo>
                    <a:pt x="704" y="1039"/>
                  </a:lnTo>
                  <a:lnTo>
                    <a:pt x="536" y="1039"/>
                  </a:lnTo>
                  <a:lnTo>
                    <a:pt x="452" y="1005"/>
                  </a:lnTo>
                  <a:lnTo>
                    <a:pt x="385" y="972"/>
                  </a:lnTo>
                  <a:lnTo>
                    <a:pt x="318" y="921"/>
                  </a:lnTo>
                  <a:lnTo>
                    <a:pt x="268" y="854"/>
                  </a:lnTo>
                  <a:lnTo>
                    <a:pt x="235" y="787"/>
                  </a:lnTo>
                  <a:lnTo>
                    <a:pt x="201" y="704"/>
                  </a:lnTo>
                  <a:lnTo>
                    <a:pt x="201" y="620"/>
                  </a:lnTo>
                  <a:lnTo>
                    <a:pt x="201" y="536"/>
                  </a:lnTo>
                  <a:lnTo>
                    <a:pt x="235" y="452"/>
                  </a:lnTo>
                  <a:lnTo>
                    <a:pt x="268" y="385"/>
                  </a:lnTo>
                  <a:lnTo>
                    <a:pt x="318" y="318"/>
                  </a:lnTo>
                  <a:lnTo>
                    <a:pt x="385" y="268"/>
                  </a:lnTo>
                  <a:lnTo>
                    <a:pt x="452" y="235"/>
                  </a:lnTo>
                  <a:lnTo>
                    <a:pt x="536" y="201"/>
                  </a:lnTo>
                  <a:close/>
                  <a:moveTo>
                    <a:pt x="486" y="0"/>
                  </a:moveTo>
                  <a:lnTo>
                    <a:pt x="369" y="34"/>
                  </a:lnTo>
                  <a:lnTo>
                    <a:pt x="268" y="101"/>
                  </a:lnTo>
                  <a:lnTo>
                    <a:pt x="184" y="168"/>
                  </a:lnTo>
                  <a:lnTo>
                    <a:pt x="101" y="268"/>
                  </a:lnTo>
                  <a:lnTo>
                    <a:pt x="50" y="369"/>
                  </a:lnTo>
                  <a:lnTo>
                    <a:pt x="0" y="486"/>
                  </a:lnTo>
                  <a:lnTo>
                    <a:pt x="0" y="620"/>
                  </a:lnTo>
                  <a:lnTo>
                    <a:pt x="0" y="737"/>
                  </a:lnTo>
                  <a:lnTo>
                    <a:pt x="50" y="854"/>
                  </a:lnTo>
                  <a:lnTo>
                    <a:pt x="101" y="972"/>
                  </a:lnTo>
                  <a:lnTo>
                    <a:pt x="184" y="1055"/>
                  </a:lnTo>
                  <a:lnTo>
                    <a:pt x="268" y="1139"/>
                  </a:lnTo>
                  <a:lnTo>
                    <a:pt x="369" y="1189"/>
                  </a:lnTo>
                  <a:lnTo>
                    <a:pt x="486" y="1223"/>
                  </a:lnTo>
                  <a:lnTo>
                    <a:pt x="620" y="1240"/>
                  </a:lnTo>
                  <a:lnTo>
                    <a:pt x="737" y="1223"/>
                  </a:lnTo>
                  <a:lnTo>
                    <a:pt x="854" y="1189"/>
                  </a:lnTo>
                  <a:lnTo>
                    <a:pt x="972" y="1139"/>
                  </a:lnTo>
                  <a:lnTo>
                    <a:pt x="1055" y="1055"/>
                  </a:lnTo>
                  <a:lnTo>
                    <a:pt x="1139" y="972"/>
                  </a:lnTo>
                  <a:lnTo>
                    <a:pt x="1189" y="854"/>
                  </a:lnTo>
                  <a:lnTo>
                    <a:pt x="1223" y="737"/>
                  </a:lnTo>
                  <a:lnTo>
                    <a:pt x="1240" y="620"/>
                  </a:lnTo>
                  <a:lnTo>
                    <a:pt x="1223" y="486"/>
                  </a:lnTo>
                  <a:lnTo>
                    <a:pt x="1189" y="369"/>
                  </a:lnTo>
                  <a:lnTo>
                    <a:pt x="1139" y="268"/>
                  </a:lnTo>
                  <a:lnTo>
                    <a:pt x="1055" y="168"/>
                  </a:lnTo>
                  <a:lnTo>
                    <a:pt x="972" y="101"/>
                  </a:lnTo>
                  <a:lnTo>
                    <a:pt x="854" y="34"/>
                  </a:lnTo>
                  <a:lnTo>
                    <a:pt x="73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7" name="Google Shape;22207;p4"/>
            <p:cNvSpPr/>
            <p:nvPr/>
          </p:nvSpPr>
          <p:spPr>
            <a:xfrm>
              <a:off x="3954675" y="3416750"/>
              <a:ext cx="31425" cy="31000"/>
            </a:xfrm>
            <a:custGeom>
              <a:avLst/>
              <a:gdLst/>
              <a:ahLst/>
              <a:cxnLst/>
              <a:rect l="l" t="t" r="r" b="b"/>
              <a:pathLst>
                <a:path w="1257" h="1240" extrusionOk="0">
                  <a:moveTo>
                    <a:pt x="721" y="201"/>
                  </a:moveTo>
                  <a:lnTo>
                    <a:pt x="788" y="235"/>
                  </a:lnTo>
                  <a:lnTo>
                    <a:pt x="871" y="268"/>
                  </a:lnTo>
                  <a:lnTo>
                    <a:pt x="938" y="318"/>
                  </a:lnTo>
                  <a:lnTo>
                    <a:pt x="989" y="385"/>
                  </a:lnTo>
                  <a:lnTo>
                    <a:pt x="1022" y="452"/>
                  </a:lnTo>
                  <a:lnTo>
                    <a:pt x="1039" y="536"/>
                  </a:lnTo>
                  <a:lnTo>
                    <a:pt x="1056" y="620"/>
                  </a:lnTo>
                  <a:lnTo>
                    <a:pt x="1039" y="704"/>
                  </a:lnTo>
                  <a:lnTo>
                    <a:pt x="1022" y="787"/>
                  </a:lnTo>
                  <a:lnTo>
                    <a:pt x="989" y="854"/>
                  </a:lnTo>
                  <a:lnTo>
                    <a:pt x="938" y="921"/>
                  </a:lnTo>
                  <a:lnTo>
                    <a:pt x="871" y="972"/>
                  </a:lnTo>
                  <a:lnTo>
                    <a:pt x="788" y="1005"/>
                  </a:lnTo>
                  <a:lnTo>
                    <a:pt x="721" y="1039"/>
                  </a:lnTo>
                  <a:lnTo>
                    <a:pt x="553" y="1039"/>
                  </a:lnTo>
                  <a:lnTo>
                    <a:pt x="469" y="1005"/>
                  </a:lnTo>
                  <a:lnTo>
                    <a:pt x="402" y="972"/>
                  </a:lnTo>
                  <a:lnTo>
                    <a:pt x="335" y="921"/>
                  </a:lnTo>
                  <a:lnTo>
                    <a:pt x="285" y="854"/>
                  </a:lnTo>
                  <a:lnTo>
                    <a:pt x="235" y="787"/>
                  </a:lnTo>
                  <a:lnTo>
                    <a:pt x="218" y="704"/>
                  </a:lnTo>
                  <a:lnTo>
                    <a:pt x="201" y="620"/>
                  </a:lnTo>
                  <a:lnTo>
                    <a:pt x="218" y="536"/>
                  </a:lnTo>
                  <a:lnTo>
                    <a:pt x="235" y="452"/>
                  </a:lnTo>
                  <a:lnTo>
                    <a:pt x="285" y="385"/>
                  </a:lnTo>
                  <a:lnTo>
                    <a:pt x="335" y="318"/>
                  </a:lnTo>
                  <a:lnTo>
                    <a:pt x="402" y="268"/>
                  </a:lnTo>
                  <a:lnTo>
                    <a:pt x="469" y="235"/>
                  </a:lnTo>
                  <a:lnTo>
                    <a:pt x="553" y="201"/>
                  </a:lnTo>
                  <a:close/>
                  <a:moveTo>
                    <a:pt x="503" y="0"/>
                  </a:moveTo>
                  <a:lnTo>
                    <a:pt x="386" y="34"/>
                  </a:lnTo>
                  <a:lnTo>
                    <a:pt x="285" y="101"/>
                  </a:lnTo>
                  <a:lnTo>
                    <a:pt x="185" y="168"/>
                  </a:lnTo>
                  <a:lnTo>
                    <a:pt x="118" y="268"/>
                  </a:lnTo>
                  <a:lnTo>
                    <a:pt x="51" y="369"/>
                  </a:lnTo>
                  <a:lnTo>
                    <a:pt x="17" y="486"/>
                  </a:lnTo>
                  <a:lnTo>
                    <a:pt x="0" y="620"/>
                  </a:lnTo>
                  <a:lnTo>
                    <a:pt x="17" y="737"/>
                  </a:lnTo>
                  <a:lnTo>
                    <a:pt x="51" y="854"/>
                  </a:lnTo>
                  <a:lnTo>
                    <a:pt x="118" y="972"/>
                  </a:lnTo>
                  <a:lnTo>
                    <a:pt x="185" y="1055"/>
                  </a:lnTo>
                  <a:lnTo>
                    <a:pt x="285" y="1139"/>
                  </a:lnTo>
                  <a:lnTo>
                    <a:pt x="386" y="1189"/>
                  </a:lnTo>
                  <a:lnTo>
                    <a:pt x="503" y="1223"/>
                  </a:lnTo>
                  <a:lnTo>
                    <a:pt x="637" y="1240"/>
                  </a:lnTo>
                  <a:lnTo>
                    <a:pt x="754" y="1223"/>
                  </a:lnTo>
                  <a:lnTo>
                    <a:pt x="871" y="1189"/>
                  </a:lnTo>
                  <a:lnTo>
                    <a:pt x="972" y="1139"/>
                  </a:lnTo>
                  <a:lnTo>
                    <a:pt x="1072" y="1055"/>
                  </a:lnTo>
                  <a:lnTo>
                    <a:pt x="1156" y="972"/>
                  </a:lnTo>
                  <a:lnTo>
                    <a:pt x="1206" y="854"/>
                  </a:lnTo>
                  <a:lnTo>
                    <a:pt x="1240" y="737"/>
                  </a:lnTo>
                  <a:lnTo>
                    <a:pt x="1257" y="620"/>
                  </a:lnTo>
                  <a:lnTo>
                    <a:pt x="1240" y="486"/>
                  </a:lnTo>
                  <a:lnTo>
                    <a:pt x="1206" y="369"/>
                  </a:lnTo>
                  <a:lnTo>
                    <a:pt x="1156" y="268"/>
                  </a:lnTo>
                  <a:lnTo>
                    <a:pt x="1072" y="168"/>
                  </a:lnTo>
                  <a:lnTo>
                    <a:pt x="972" y="101"/>
                  </a:lnTo>
                  <a:lnTo>
                    <a:pt x="871" y="34"/>
                  </a:lnTo>
                  <a:lnTo>
                    <a:pt x="75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8" name="Google Shape;22208;p4"/>
            <p:cNvSpPr/>
            <p:nvPr/>
          </p:nvSpPr>
          <p:spPr>
            <a:xfrm>
              <a:off x="3916575" y="3379475"/>
              <a:ext cx="70375" cy="23900"/>
            </a:xfrm>
            <a:custGeom>
              <a:avLst/>
              <a:gdLst/>
              <a:ahLst/>
              <a:cxnLst/>
              <a:rect l="l" t="t" r="r" b="b"/>
              <a:pathLst>
                <a:path w="2815" h="956" extrusionOk="0">
                  <a:moveTo>
                    <a:pt x="2580" y="201"/>
                  </a:moveTo>
                  <a:lnTo>
                    <a:pt x="2429" y="754"/>
                  </a:lnTo>
                  <a:lnTo>
                    <a:pt x="369" y="754"/>
                  </a:lnTo>
                  <a:lnTo>
                    <a:pt x="218" y="201"/>
                  </a:lnTo>
                  <a:close/>
                  <a:moveTo>
                    <a:pt x="50" y="0"/>
                  </a:moveTo>
                  <a:lnTo>
                    <a:pt x="17" y="34"/>
                  </a:lnTo>
                  <a:lnTo>
                    <a:pt x="0" y="67"/>
                  </a:lnTo>
                  <a:lnTo>
                    <a:pt x="0" y="117"/>
                  </a:lnTo>
                  <a:lnTo>
                    <a:pt x="201" y="888"/>
                  </a:lnTo>
                  <a:lnTo>
                    <a:pt x="218" y="922"/>
                  </a:lnTo>
                  <a:lnTo>
                    <a:pt x="235" y="938"/>
                  </a:lnTo>
                  <a:lnTo>
                    <a:pt x="268" y="955"/>
                  </a:lnTo>
                  <a:lnTo>
                    <a:pt x="2546" y="955"/>
                  </a:lnTo>
                  <a:lnTo>
                    <a:pt x="2580" y="938"/>
                  </a:lnTo>
                  <a:lnTo>
                    <a:pt x="2596" y="922"/>
                  </a:lnTo>
                  <a:lnTo>
                    <a:pt x="2613" y="888"/>
                  </a:lnTo>
                  <a:lnTo>
                    <a:pt x="2814" y="117"/>
                  </a:lnTo>
                  <a:lnTo>
                    <a:pt x="2814" y="67"/>
                  </a:lnTo>
                  <a:lnTo>
                    <a:pt x="2797" y="34"/>
                  </a:lnTo>
                  <a:lnTo>
                    <a:pt x="276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9" name="Google Shape;22209;p4"/>
            <p:cNvSpPr/>
            <p:nvPr/>
          </p:nvSpPr>
          <p:spPr>
            <a:xfrm>
              <a:off x="3912375" y="3363975"/>
              <a:ext cx="18025" cy="20550"/>
            </a:xfrm>
            <a:custGeom>
              <a:avLst/>
              <a:gdLst/>
              <a:ahLst/>
              <a:cxnLst/>
              <a:rect l="l" t="t" r="r" b="b"/>
              <a:pathLst>
                <a:path w="721" h="822" extrusionOk="0">
                  <a:moveTo>
                    <a:pt x="84" y="0"/>
                  </a:moveTo>
                  <a:lnTo>
                    <a:pt x="51" y="17"/>
                  </a:lnTo>
                  <a:lnTo>
                    <a:pt x="17" y="34"/>
                  </a:lnTo>
                  <a:lnTo>
                    <a:pt x="1" y="84"/>
                  </a:lnTo>
                  <a:lnTo>
                    <a:pt x="1" y="118"/>
                  </a:lnTo>
                  <a:lnTo>
                    <a:pt x="1" y="151"/>
                  </a:lnTo>
                  <a:lnTo>
                    <a:pt x="34" y="185"/>
                  </a:lnTo>
                  <a:lnTo>
                    <a:pt x="369" y="436"/>
                  </a:lnTo>
                  <a:lnTo>
                    <a:pt x="537" y="754"/>
                  </a:lnTo>
                  <a:lnTo>
                    <a:pt x="570" y="804"/>
                  </a:lnTo>
                  <a:lnTo>
                    <a:pt x="620" y="821"/>
                  </a:lnTo>
                  <a:lnTo>
                    <a:pt x="671" y="804"/>
                  </a:lnTo>
                  <a:lnTo>
                    <a:pt x="704" y="788"/>
                  </a:lnTo>
                  <a:lnTo>
                    <a:pt x="721" y="754"/>
                  </a:lnTo>
                  <a:lnTo>
                    <a:pt x="721" y="704"/>
                  </a:lnTo>
                  <a:lnTo>
                    <a:pt x="721" y="670"/>
                  </a:lnTo>
                  <a:lnTo>
                    <a:pt x="553" y="335"/>
                  </a:lnTo>
                  <a:lnTo>
                    <a:pt x="520" y="302"/>
                  </a:lnTo>
                  <a:lnTo>
                    <a:pt x="151" y="17"/>
                  </a:lnTo>
                  <a:lnTo>
                    <a:pt x="11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0" name="Google Shape;22210;p4"/>
            <p:cNvSpPr/>
            <p:nvPr/>
          </p:nvSpPr>
          <p:spPr>
            <a:xfrm>
              <a:off x="3929550" y="3398325"/>
              <a:ext cx="41050" cy="36450"/>
            </a:xfrm>
            <a:custGeom>
              <a:avLst/>
              <a:gdLst/>
              <a:ahLst/>
              <a:cxnLst/>
              <a:rect l="l" t="t" r="r" b="b"/>
              <a:pathLst>
                <a:path w="1642" h="1458" extrusionOk="0">
                  <a:moveTo>
                    <a:pt x="1558" y="0"/>
                  </a:moveTo>
                  <a:lnTo>
                    <a:pt x="1508" y="17"/>
                  </a:lnTo>
                  <a:lnTo>
                    <a:pt x="1474" y="34"/>
                  </a:lnTo>
                  <a:lnTo>
                    <a:pt x="34" y="1273"/>
                  </a:lnTo>
                  <a:lnTo>
                    <a:pt x="17" y="1307"/>
                  </a:lnTo>
                  <a:lnTo>
                    <a:pt x="0" y="1340"/>
                  </a:lnTo>
                  <a:lnTo>
                    <a:pt x="0" y="1390"/>
                  </a:lnTo>
                  <a:lnTo>
                    <a:pt x="17" y="1424"/>
                  </a:lnTo>
                  <a:lnTo>
                    <a:pt x="67" y="1441"/>
                  </a:lnTo>
                  <a:lnTo>
                    <a:pt x="101" y="1457"/>
                  </a:lnTo>
                  <a:lnTo>
                    <a:pt x="134" y="1441"/>
                  </a:lnTo>
                  <a:lnTo>
                    <a:pt x="168" y="1424"/>
                  </a:lnTo>
                  <a:lnTo>
                    <a:pt x="1608" y="184"/>
                  </a:lnTo>
                  <a:lnTo>
                    <a:pt x="1642" y="151"/>
                  </a:lnTo>
                  <a:lnTo>
                    <a:pt x="1642" y="117"/>
                  </a:lnTo>
                  <a:lnTo>
                    <a:pt x="1642" y="67"/>
                  </a:lnTo>
                  <a:lnTo>
                    <a:pt x="1625" y="34"/>
                  </a:lnTo>
                  <a:lnTo>
                    <a:pt x="1592" y="17"/>
                  </a:lnTo>
                  <a:lnTo>
                    <a:pt x="155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1" name="Google Shape;22211;p4"/>
            <p:cNvSpPr/>
            <p:nvPr/>
          </p:nvSpPr>
          <p:spPr>
            <a:xfrm>
              <a:off x="3933325" y="3399150"/>
              <a:ext cx="39375" cy="35200"/>
            </a:xfrm>
            <a:custGeom>
              <a:avLst/>
              <a:gdLst/>
              <a:ahLst/>
              <a:cxnLst/>
              <a:rect l="l" t="t" r="r" b="b"/>
              <a:pathLst>
                <a:path w="1575" h="1408" extrusionOk="0">
                  <a:moveTo>
                    <a:pt x="50" y="1"/>
                  </a:moveTo>
                  <a:lnTo>
                    <a:pt x="17" y="34"/>
                  </a:lnTo>
                  <a:lnTo>
                    <a:pt x="0" y="68"/>
                  </a:lnTo>
                  <a:lnTo>
                    <a:pt x="0" y="101"/>
                  </a:lnTo>
                  <a:lnTo>
                    <a:pt x="0" y="135"/>
                  </a:lnTo>
                  <a:lnTo>
                    <a:pt x="34" y="168"/>
                  </a:lnTo>
                  <a:lnTo>
                    <a:pt x="1407" y="1391"/>
                  </a:lnTo>
                  <a:lnTo>
                    <a:pt x="1441" y="1408"/>
                  </a:lnTo>
                  <a:lnTo>
                    <a:pt x="1508" y="1408"/>
                  </a:lnTo>
                  <a:lnTo>
                    <a:pt x="1541" y="1374"/>
                  </a:lnTo>
                  <a:lnTo>
                    <a:pt x="1558" y="1341"/>
                  </a:lnTo>
                  <a:lnTo>
                    <a:pt x="1575" y="1307"/>
                  </a:lnTo>
                  <a:lnTo>
                    <a:pt x="1558" y="1274"/>
                  </a:lnTo>
                  <a:lnTo>
                    <a:pt x="1541" y="1240"/>
                  </a:lnTo>
                  <a:lnTo>
                    <a:pt x="168" y="17"/>
                  </a:lnTo>
                  <a:lnTo>
                    <a:pt x="117"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2215"/>
        <p:cNvGrpSpPr/>
        <p:nvPr/>
      </p:nvGrpSpPr>
      <p:grpSpPr>
        <a:xfrm>
          <a:off x="0" y="0"/>
          <a:ext cx="0" cy="0"/>
          <a:chOff x="0" y="0"/>
          <a:chExt cx="0" cy="0"/>
        </a:xfrm>
      </p:grpSpPr>
      <p:sp>
        <p:nvSpPr>
          <p:cNvPr id="22216" name="Google Shape;22216;g2dfa82a3b9c_0_0"/>
          <p:cNvSpPr txBox="1">
            <a:spLocks noGrp="1"/>
          </p:cNvSpPr>
          <p:nvPr>
            <p:ph type="title"/>
          </p:nvPr>
        </p:nvSpPr>
        <p:spPr>
          <a:xfrm>
            <a:off x="325804" y="267468"/>
            <a:ext cx="11548800" cy="763500"/>
          </a:xfrm>
          <a:prstGeom prst="rect">
            <a:avLst/>
          </a:prstGeom>
          <a:noFill/>
          <a:ln>
            <a:noFill/>
          </a:ln>
        </p:spPr>
        <p:txBody>
          <a:bodyPr spcFirstLastPara="1" wrap="square" lIns="91400" tIns="45700" rIns="91400" bIns="45700" anchor="b" anchorCtr="0">
            <a:normAutofit/>
          </a:bodyPr>
          <a:lstStyle/>
          <a:p>
            <a:pPr marL="0" lvl="0" indent="0" algn="l" rtl="0">
              <a:lnSpc>
                <a:spcPct val="100000"/>
              </a:lnSpc>
              <a:spcBef>
                <a:spcPts val="0"/>
              </a:spcBef>
              <a:spcAft>
                <a:spcPts val="0"/>
              </a:spcAft>
              <a:buSzPts val="2400"/>
              <a:buNone/>
            </a:pPr>
            <a:r>
              <a:rPr lang="en" sz="3375"/>
              <a:t>VEBA beneficiary rules </a:t>
            </a:r>
            <a:endParaRPr sz="3375"/>
          </a:p>
        </p:txBody>
      </p:sp>
      <p:sp>
        <p:nvSpPr>
          <p:cNvPr id="22217" name="Google Shape;22217;g2dfa82a3b9c_0_0"/>
          <p:cNvSpPr/>
          <p:nvPr/>
        </p:nvSpPr>
        <p:spPr>
          <a:xfrm>
            <a:off x="814648" y="2240001"/>
            <a:ext cx="1915500" cy="1915500"/>
          </a:xfrm>
          <a:prstGeom prst="ellipse">
            <a:avLst/>
          </a:prstGeom>
          <a:solidFill>
            <a:srgbClr val="FFBF3F"/>
          </a:solidFill>
          <a:ln>
            <a:noFill/>
          </a:ln>
        </p:spPr>
        <p:txBody>
          <a:bodyPr spcFirstLastPara="1" wrap="square" lIns="91400" tIns="45700" rIns="91400"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22218" name="Google Shape;22218;g2dfa82a3b9c_0_0"/>
          <p:cNvSpPr txBox="1"/>
          <p:nvPr/>
        </p:nvSpPr>
        <p:spPr>
          <a:xfrm>
            <a:off x="3113703" y="2240000"/>
            <a:ext cx="8744100" cy="3567600"/>
          </a:xfrm>
          <a:prstGeom prst="rect">
            <a:avLst/>
          </a:prstGeom>
          <a:noFill/>
          <a:ln>
            <a:noFill/>
          </a:ln>
        </p:spPr>
        <p:txBody>
          <a:bodyPr spcFirstLastPara="1" wrap="square" lIns="121900" tIns="60925" rIns="121900" bIns="60925" anchor="t" anchorCtr="0">
            <a:normAutofit/>
          </a:bodyPr>
          <a:lstStyle/>
          <a:p>
            <a:pPr marL="0" marR="0" lvl="0" indent="0" algn="l" rtl="0">
              <a:lnSpc>
                <a:spcPct val="130000"/>
              </a:lnSpc>
              <a:spcBef>
                <a:spcPts val="1333"/>
              </a:spcBef>
              <a:spcAft>
                <a:spcPts val="0"/>
              </a:spcAft>
              <a:buClr>
                <a:srgbClr val="000000"/>
              </a:buClr>
              <a:buSzPts val="2000"/>
              <a:buFont typeface="Arial"/>
              <a:buNone/>
            </a:pPr>
            <a:r>
              <a:rPr lang="en" sz="2000" b="0" i="0" u="none" strike="noStrike" cap="none">
                <a:solidFill>
                  <a:srgbClr val="4D4D4F"/>
                </a:solidFill>
                <a:latin typeface="Inter"/>
                <a:ea typeface="Inter"/>
                <a:cs typeface="Inter"/>
                <a:sym typeface="Inter"/>
              </a:rPr>
              <a:t>Beneficiary protection through the MHC trust ensures that you control the designation of who retains your funds after you’re gone.  The death benefits would be paid out in the following order: </a:t>
            </a:r>
            <a:endParaRPr sz="2000" b="0" i="0" u="none" strike="noStrike" cap="none">
              <a:solidFill>
                <a:srgbClr val="4D4D4F"/>
              </a:solidFill>
              <a:latin typeface="Inter"/>
              <a:ea typeface="Inter"/>
              <a:cs typeface="Inter"/>
              <a:sym typeface="Inter"/>
            </a:endParaRPr>
          </a:p>
          <a:p>
            <a:pPr marL="457200" marR="0" lvl="0" indent="-355600" algn="l" rtl="0">
              <a:lnSpc>
                <a:spcPct val="130000"/>
              </a:lnSpc>
              <a:spcBef>
                <a:spcPts val="1333"/>
              </a:spcBef>
              <a:spcAft>
                <a:spcPts val="0"/>
              </a:spcAft>
              <a:buClr>
                <a:srgbClr val="4D4D4F"/>
              </a:buClr>
              <a:buSzPts val="2000"/>
              <a:buFont typeface="Inter"/>
              <a:buAutoNum type="arabicPeriod"/>
            </a:pPr>
            <a:r>
              <a:rPr lang="en" sz="2000" b="0" i="0" u="none" strike="noStrike" cap="none">
                <a:solidFill>
                  <a:srgbClr val="4D4D4F"/>
                </a:solidFill>
                <a:latin typeface="Inter"/>
                <a:ea typeface="Inter"/>
                <a:cs typeface="Inter"/>
                <a:sym typeface="Inter"/>
              </a:rPr>
              <a:t>Spouse (tax free basis) </a:t>
            </a:r>
            <a:endParaRPr sz="2000" b="0" i="0" u="none" strike="noStrike" cap="none">
              <a:solidFill>
                <a:srgbClr val="4D4D4F"/>
              </a:solidFill>
              <a:latin typeface="Inter"/>
              <a:ea typeface="Inter"/>
              <a:cs typeface="Inter"/>
              <a:sym typeface="Inter"/>
            </a:endParaRPr>
          </a:p>
          <a:p>
            <a:pPr marL="457200" marR="0" lvl="0" indent="-355600" algn="l" rtl="0">
              <a:lnSpc>
                <a:spcPct val="130000"/>
              </a:lnSpc>
              <a:spcBef>
                <a:spcPts val="0"/>
              </a:spcBef>
              <a:spcAft>
                <a:spcPts val="0"/>
              </a:spcAft>
              <a:buClr>
                <a:srgbClr val="4D4D4F"/>
              </a:buClr>
              <a:buSzPts val="2000"/>
              <a:buFont typeface="Inter"/>
              <a:buAutoNum type="arabicPeriod"/>
            </a:pPr>
            <a:r>
              <a:rPr lang="en" sz="2000" b="0" i="0" u="none" strike="noStrike" cap="none">
                <a:solidFill>
                  <a:srgbClr val="4D4D4F"/>
                </a:solidFill>
                <a:latin typeface="Inter"/>
                <a:ea typeface="Inter"/>
                <a:cs typeface="Inter"/>
                <a:sym typeface="Inter"/>
              </a:rPr>
              <a:t>Medical dependent (up to age 26) (tax free basis) </a:t>
            </a:r>
            <a:endParaRPr sz="2000" b="0" i="0" u="none" strike="noStrike" cap="none">
              <a:solidFill>
                <a:srgbClr val="4D4D4F"/>
              </a:solidFill>
              <a:latin typeface="Inter"/>
              <a:ea typeface="Inter"/>
              <a:cs typeface="Inter"/>
              <a:sym typeface="Inter"/>
            </a:endParaRPr>
          </a:p>
          <a:p>
            <a:pPr marL="457200" marR="0" lvl="0" indent="-355600" algn="l" rtl="0">
              <a:lnSpc>
                <a:spcPct val="130000"/>
              </a:lnSpc>
              <a:spcBef>
                <a:spcPts val="0"/>
              </a:spcBef>
              <a:spcAft>
                <a:spcPts val="0"/>
              </a:spcAft>
              <a:buClr>
                <a:srgbClr val="4D4D4F"/>
              </a:buClr>
              <a:buSzPts val="2000"/>
              <a:buFont typeface="Inter"/>
              <a:buAutoNum type="arabicPeriod"/>
            </a:pPr>
            <a:r>
              <a:rPr lang="en" sz="2000" b="0" i="0" u="none" strike="noStrike" cap="none">
                <a:solidFill>
                  <a:srgbClr val="4D4D4F"/>
                </a:solidFill>
                <a:latin typeface="Inter"/>
                <a:ea typeface="Inter"/>
                <a:cs typeface="Inter"/>
                <a:sym typeface="Inter"/>
              </a:rPr>
              <a:t>Designated beneficiary (subject to state and/or federal taxes)</a:t>
            </a:r>
            <a:endParaRPr sz="2000" b="0" i="0" u="none" strike="noStrike" cap="none">
              <a:solidFill>
                <a:srgbClr val="4D4D4F"/>
              </a:solidFill>
              <a:latin typeface="Inter"/>
              <a:ea typeface="Inter"/>
              <a:cs typeface="Inter"/>
              <a:sym typeface="Inter"/>
            </a:endParaRPr>
          </a:p>
          <a:p>
            <a:pPr marL="0" marR="0" lvl="0" indent="0" algn="l" rtl="0">
              <a:lnSpc>
                <a:spcPct val="130000"/>
              </a:lnSpc>
              <a:spcBef>
                <a:spcPts val="1333"/>
              </a:spcBef>
              <a:spcAft>
                <a:spcPts val="0"/>
              </a:spcAft>
              <a:buClr>
                <a:srgbClr val="000000"/>
              </a:buClr>
              <a:buSzPts val="2000"/>
              <a:buFont typeface="Arial"/>
              <a:buNone/>
            </a:pPr>
            <a:endParaRPr sz="2000" b="0" i="0" u="none" strike="noStrike" cap="none">
              <a:solidFill>
                <a:srgbClr val="4D4D4F"/>
              </a:solidFill>
              <a:latin typeface="Inter"/>
              <a:ea typeface="Inter"/>
              <a:cs typeface="Inter"/>
              <a:sym typeface="Inter"/>
            </a:endParaRPr>
          </a:p>
        </p:txBody>
      </p:sp>
      <p:sp>
        <p:nvSpPr>
          <p:cNvPr id="22219" name="Google Shape;22219;g2dfa82a3b9c_0_0"/>
          <p:cNvSpPr/>
          <p:nvPr/>
        </p:nvSpPr>
        <p:spPr>
          <a:xfrm>
            <a:off x="1144549" y="2650931"/>
            <a:ext cx="1255775" cy="1093741"/>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223"/>
        <p:cNvGrpSpPr/>
        <p:nvPr/>
      </p:nvGrpSpPr>
      <p:grpSpPr>
        <a:xfrm>
          <a:off x="0" y="0"/>
          <a:ext cx="0" cy="0"/>
          <a:chOff x="0" y="0"/>
          <a:chExt cx="0" cy="0"/>
        </a:xfrm>
      </p:grpSpPr>
      <p:sp>
        <p:nvSpPr>
          <p:cNvPr id="22224" name="Google Shape;22224;p6"/>
          <p:cNvSpPr txBox="1">
            <a:spLocks noGrp="1"/>
          </p:cNvSpPr>
          <p:nvPr>
            <p:ph type="title"/>
          </p:nvPr>
        </p:nvSpPr>
        <p:spPr>
          <a:xfrm>
            <a:off x="710532" y="2640459"/>
            <a:ext cx="11065867" cy="1122400"/>
          </a:xfrm>
          <a:prstGeom prst="rect">
            <a:avLst/>
          </a:prstGeom>
          <a:noFill/>
          <a:ln>
            <a:noFill/>
          </a:ln>
        </p:spPr>
        <p:txBody>
          <a:bodyPr spcFirstLastPara="1" wrap="square" lIns="121900" tIns="121900" rIns="121900" bIns="121900" anchor="ctr" anchorCtr="0">
            <a:normAutofit/>
          </a:bodyPr>
          <a:lstStyle/>
          <a:p>
            <a:pPr marL="0" lvl="0" indent="0" algn="l" rtl="0">
              <a:lnSpc>
                <a:spcPct val="100000"/>
              </a:lnSpc>
              <a:spcBef>
                <a:spcPts val="0"/>
              </a:spcBef>
              <a:spcAft>
                <a:spcPts val="0"/>
              </a:spcAft>
              <a:buSzPts val="3600"/>
              <a:buNone/>
            </a:pPr>
            <a:r>
              <a:rPr lang="en"/>
              <a:t>Utilizing VEBA accounts</a:t>
            </a:r>
            <a:endParaRPr/>
          </a:p>
        </p:txBody>
      </p:sp>
      <p:sp>
        <p:nvSpPr>
          <p:cNvPr id="22225" name="Google Shape;22225;p6"/>
          <p:cNvSpPr txBox="1">
            <a:spLocks noGrp="1"/>
          </p:cNvSpPr>
          <p:nvPr>
            <p:ph type="sldNum" idx="12"/>
          </p:nvPr>
        </p:nvSpPr>
        <p:spPr>
          <a:xfrm>
            <a:off x="11603133" y="6374033"/>
            <a:ext cx="425200" cy="363600"/>
          </a:xfrm>
          <a:prstGeom prst="rect">
            <a:avLst/>
          </a:prstGeom>
          <a:noFill/>
          <a:ln>
            <a:noFill/>
          </a:ln>
        </p:spPr>
        <p:txBody>
          <a:bodyPr spcFirstLastPara="1" wrap="square" lIns="121900" tIns="121900" rIns="121900" bIns="121900" anchor="ctr" anchorCtr="0">
            <a:normAutofit fontScale="92500" lnSpcReduction="20000"/>
          </a:bodyPr>
          <a:lstStyle/>
          <a:p>
            <a:pPr marL="0" lvl="0" indent="0" algn="r" rtl="0">
              <a:lnSpc>
                <a:spcPct val="100000"/>
              </a:lnSpc>
              <a:spcBef>
                <a:spcPts val="0"/>
              </a:spcBef>
              <a:spcAft>
                <a:spcPts val="0"/>
              </a:spcAft>
              <a:buClr>
                <a:srgbClr val="000000"/>
              </a:buClr>
              <a:buSzPct val="83521"/>
              <a:buFont typeface="Inter"/>
              <a:buNone/>
            </a:pPr>
            <a:fld id="{00000000-1234-1234-1234-123412341234}" type="slidenum">
              <a:rPr lang="en">
                <a:solidFill>
                  <a:srgbClr val="7C868F"/>
                </a:solidFill>
              </a:rPr>
              <a:t>6</a:t>
            </a:fld>
            <a:endParaRPr>
              <a:solidFill>
                <a:srgbClr val="7C868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2229"/>
        <p:cNvGrpSpPr/>
        <p:nvPr/>
      </p:nvGrpSpPr>
      <p:grpSpPr>
        <a:xfrm>
          <a:off x="0" y="0"/>
          <a:ext cx="0" cy="0"/>
          <a:chOff x="0" y="0"/>
          <a:chExt cx="0" cy="0"/>
        </a:xfrm>
      </p:grpSpPr>
      <p:sp>
        <p:nvSpPr>
          <p:cNvPr id="22230" name="Google Shape;22230;p236"/>
          <p:cNvSpPr txBox="1">
            <a:spLocks noGrp="1"/>
          </p:cNvSpPr>
          <p:nvPr>
            <p:ph type="title"/>
          </p:nvPr>
        </p:nvSpPr>
        <p:spPr>
          <a:xfrm>
            <a:off x="433725" y="760159"/>
            <a:ext cx="5393700" cy="1507200"/>
          </a:xfrm>
          <a:prstGeom prst="rect">
            <a:avLst/>
          </a:prstGeom>
          <a:noFill/>
          <a:ln>
            <a:noFill/>
          </a:ln>
        </p:spPr>
        <p:txBody>
          <a:bodyPr spcFirstLastPara="1" wrap="square" lIns="91400" tIns="45700" rIns="91400" bIns="45700" anchor="b" anchorCtr="0">
            <a:normAutofit/>
          </a:bodyPr>
          <a:lstStyle/>
          <a:p>
            <a:pPr marL="0" lvl="0" indent="0" algn="l" rtl="0">
              <a:lnSpc>
                <a:spcPct val="90000"/>
              </a:lnSpc>
              <a:spcBef>
                <a:spcPts val="0"/>
              </a:spcBef>
              <a:spcAft>
                <a:spcPts val="0"/>
              </a:spcAft>
              <a:buClr>
                <a:schemeClr val="lt1"/>
              </a:buClr>
              <a:buSzPts val="4000"/>
              <a:buNone/>
            </a:pPr>
            <a:r>
              <a:rPr lang="en" sz="4267"/>
              <a:t>WEX benefits card</a:t>
            </a:r>
            <a:endParaRPr sz="4267"/>
          </a:p>
        </p:txBody>
      </p:sp>
      <p:sp>
        <p:nvSpPr>
          <p:cNvPr id="22231" name="Google Shape;22231;p236"/>
          <p:cNvSpPr txBox="1">
            <a:spLocks noGrp="1"/>
          </p:cNvSpPr>
          <p:nvPr>
            <p:ph type="body" idx="2"/>
          </p:nvPr>
        </p:nvSpPr>
        <p:spPr>
          <a:xfrm>
            <a:off x="7018945" y="3236516"/>
            <a:ext cx="4455300" cy="2747400"/>
          </a:xfrm>
          <a:prstGeom prst="rect">
            <a:avLst/>
          </a:prstGeom>
          <a:noFill/>
          <a:ln>
            <a:noFill/>
          </a:ln>
        </p:spPr>
        <p:txBody>
          <a:bodyPr spcFirstLastPara="1" wrap="square" lIns="91400" tIns="45700" rIns="91400" bIns="45700" anchor="t" anchorCtr="0">
            <a:normAutofit/>
          </a:bodyPr>
          <a:lstStyle/>
          <a:p>
            <a:pPr marL="342891" lvl="0" indent="-278544" algn="l" rtl="0">
              <a:lnSpc>
                <a:spcPct val="150000"/>
              </a:lnSpc>
              <a:spcBef>
                <a:spcPts val="1000"/>
              </a:spcBef>
              <a:spcAft>
                <a:spcPts val="0"/>
              </a:spcAft>
              <a:buClr>
                <a:schemeClr val="accent3"/>
              </a:buClr>
              <a:buSzPct val="125925"/>
              <a:buFont typeface="Inter"/>
              <a:buChar char="•"/>
            </a:pPr>
            <a:r>
              <a:rPr lang="en" sz="1800"/>
              <a:t>Free benefits card </a:t>
            </a:r>
            <a:endParaRPr sz="1800"/>
          </a:p>
          <a:p>
            <a:pPr marL="342891" lvl="0" indent="-278544" algn="l" rtl="0">
              <a:lnSpc>
                <a:spcPct val="150000"/>
              </a:lnSpc>
              <a:spcBef>
                <a:spcPts val="1000"/>
              </a:spcBef>
              <a:spcAft>
                <a:spcPts val="0"/>
              </a:spcAft>
              <a:buClr>
                <a:schemeClr val="accent3"/>
              </a:buClr>
              <a:buSzPct val="125925"/>
              <a:buFont typeface="Inter"/>
              <a:buChar char="•"/>
            </a:pPr>
            <a:r>
              <a:rPr lang="en" sz="1800"/>
              <a:t>Minimize the amount of out-of-pocket spending</a:t>
            </a:r>
            <a:endParaRPr sz="1800"/>
          </a:p>
          <a:p>
            <a:pPr marL="342891" lvl="0" indent="-278544" algn="l" rtl="0">
              <a:lnSpc>
                <a:spcPct val="150000"/>
              </a:lnSpc>
              <a:spcBef>
                <a:spcPts val="1000"/>
              </a:spcBef>
              <a:spcAft>
                <a:spcPts val="0"/>
              </a:spcAft>
              <a:buClr>
                <a:schemeClr val="accent3"/>
              </a:buClr>
              <a:buSzPct val="125925"/>
              <a:buFont typeface="Inter"/>
              <a:buChar char="•"/>
            </a:pPr>
            <a:r>
              <a:rPr lang="en" sz="1800"/>
              <a:t>Valid for four years</a:t>
            </a:r>
            <a:endParaRPr sz="1800"/>
          </a:p>
          <a:p>
            <a:pPr marL="342891" lvl="0" indent="-278544" algn="l" rtl="0">
              <a:lnSpc>
                <a:spcPct val="150000"/>
              </a:lnSpc>
              <a:spcBef>
                <a:spcPts val="1000"/>
              </a:spcBef>
              <a:spcAft>
                <a:spcPts val="0"/>
              </a:spcAft>
              <a:buClr>
                <a:schemeClr val="accent3"/>
              </a:buClr>
              <a:buSzPct val="125925"/>
              <a:buFont typeface="Inter"/>
              <a:buChar char="•"/>
            </a:pPr>
            <a:r>
              <a:rPr lang="en" sz="1800"/>
              <a:t>Instant access to plan funds</a:t>
            </a:r>
            <a:endParaRPr sz="1800"/>
          </a:p>
          <a:p>
            <a:pPr marL="457188" lvl="0" indent="-228590" algn="l" rtl="0">
              <a:lnSpc>
                <a:spcPct val="90000"/>
              </a:lnSpc>
              <a:spcBef>
                <a:spcPts val="1000"/>
              </a:spcBef>
              <a:spcAft>
                <a:spcPts val="0"/>
              </a:spcAft>
              <a:buSzPct val="148147"/>
              <a:buNone/>
            </a:pPr>
            <a:endParaRPr sz="1800"/>
          </a:p>
        </p:txBody>
      </p:sp>
      <p:pic>
        <p:nvPicPr>
          <p:cNvPr id="22232" name="Google Shape;22232;p236"/>
          <p:cNvPicPr preferRelativeResize="0"/>
          <p:nvPr/>
        </p:nvPicPr>
        <p:blipFill rotWithShape="1">
          <a:blip r:embed="rId3">
            <a:alphaModFix/>
          </a:blip>
          <a:srcRect t="1229" b="1216"/>
          <a:stretch/>
        </p:blipFill>
        <p:spPr>
          <a:xfrm>
            <a:off x="1230775" y="3074152"/>
            <a:ext cx="3799501" cy="2647675"/>
          </a:xfrm>
          <a:prstGeom prst="rect">
            <a:avLst/>
          </a:prstGeom>
          <a:noFill/>
          <a:ln>
            <a:noFill/>
          </a:ln>
        </p:spPr>
      </p:pic>
      <p:sp>
        <p:nvSpPr>
          <p:cNvPr id="22233" name="Google Shape;22233;p236"/>
          <p:cNvSpPr/>
          <p:nvPr/>
        </p:nvSpPr>
        <p:spPr>
          <a:xfrm>
            <a:off x="8683954" y="1767493"/>
            <a:ext cx="965700" cy="941100"/>
          </a:xfrm>
          <a:prstGeom prst="ellipse">
            <a:avLst/>
          </a:prstGeom>
          <a:solidFill>
            <a:schemeClr val="accent3"/>
          </a:solidFill>
          <a:ln>
            <a:noFill/>
          </a:ln>
        </p:spPr>
        <p:txBody>
          <a:bodyPr spcFirstLastPara="1" wrap="square" lIns="67725" tIns="67725" rIns="67725" bIns="67725" anchor="ctr" anchorCtr="0">
            <a:noAutofit/>
          </a:bodyPr>
          <a:lstStyle/>
          <a:p>
            <a:pPr marL="0" marR="0" lvl="0" indent="0" algn="ctr" rtl="0">
              <a:lnSpc>
                <a:spcPct val="100000"/>
              </a:lnSpc>
              <a:spcBef>
                <a:spcPts val="0"/>
              </a:spcBef>
              <a:spcAft>
                <a:spcPts val="0"/>
              </a:spcAft>
              <a:buClr>
                <a:srgbClr val="000000"/>
              </a:buClr>
              <a:buSzPts val="4267"/>
              <a:buFont typeface="Arial"/>
              <a:buNone/>
            </a:pPr>
            <a:endParaRPr sz="4267" b="0" i="0" u="none" strike="noStrike" cap="none">
              <a:solidFill>
                <a:srgbClr val="FFFFFF"/>
              </a:solidFill>
              <a:latin typeface="Arial"/>
              <a:ea typeface="Arial"/>
              <a:cs typeface="Arial"/>
              <a:sym typeface="Arial"/>
            </a:endParaRPr>
          </a:p>
        </p:txBody>
      </p:sp>
      <p:grpSp>
        <p:nvGrpSpPr>
          <p:cNvPr id="22234" name="Google Shape;22234;p236"/>
          <p:cNvGrpSpPr/>
          <p:nvPr/>
        </p:nvGrpSpPr>
        <p:grpSpPr>
          <a:xfrm>
            <a:off x="8881199" y="2072481"/>
            <a:ext cx="571395" cy="390043"/>
            <a:chOff x="3898150" y="489975"/>
            <a:chExt cx="105550" cy="72050"/>
          </a:xfrm>
        </p:grpSpPr>
        <p:sp>
          <p:nvSpPr>
            <p:cNvPr id="22235" name="Google Shape;22235;p236"/>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36" name="Google Shape;22236;p236"/>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37" name="Google Shape;22237;p236"/>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2241"/>
        <p:cNvGrpSpPr/>
        <p:nvPr/>
      </p:nvGrpSpPr>
      <p:grpSpPr>
        <a:xfrm>
          <a:off x="0" y="0"/>
          <a:ext cx="0" cy="0"/>
          <a:chOff x="0" y="0"/>
          <a:chExt cx="0" cy="0"/>
        </a:xfrm>
      </p:grpSpPr>
      <p:sp>
        <p:nvSpPr>
          <p:cNvPr id="22242" name="Google Shape;22242;p8"/>
          <p:cNvSpPr/>
          <p:nvPr/>
        </p:nvSpPr>
        <p:spPr>
          <a:xfrm>
            <a:off x="-215262" y="-136733"/>
            <a:ext cx="6163135" cy="7417751"/>
          </a:xfrm>
          <a:prstGeom prst="rect">
            <a:avLst/>
          </a:prstGeom>
          <a:solidFill>
            <a:schemeClr val="lt1"/>
          </a:solidFill>
          <a:ln>
            <a:noFill/>
          </a:ln>
        </p:spPr>
        <p:txBody>
          <a:bodyPr spcFirstLastPara="1" wrap="square" lIns="67725" tIns="67725" rIns="67725" bIns="67725" anchor="ctr" anchorCtr="0">
            <a:noAutofit/>
          </a:bodyPr>
          <a:lstStyle/>
          <a:p>
            <a:pPr marL="0" marR="0" lvl="0" indent="0" algn="ctr" rtl="0">
              <a:lnSpc>
                <a:spcPct val="100000"/>
              </a:lnSpc>
              <a:spcBef>
                <a:spcPts val="0"/>
              </a:spcBef>
              <a:spcAft>
                <a:spcPts val="0"/>
              </a:spcAft>
              <a:buClr>
                <a:srgbClr val="000000"/>
              </a:buClr>
              <a:buSzPts val="4267"/>
              <a:buFont typeface="Arial"/>
              <a:buNone/>
            </a:pPr>
            <a:endParaRPr sz="4267" b="0" i="0" u="none" strike="noStrike" cap="none">
              <a:solidFill>
                <a:srgbClr val="FFFFFF"/>
              </a:solidFill>
              <a:latin typeface="Calibri"/>
              <a:ea typeface="Calibri"/>
              <a:cs typeface="Calibri"/>
              <a:sym typeface="Calibri"/>
            </a:endParaRPr>
          </a:p>
        </p:txBody>
      </p:sp>
      <p:sp>
        <p:nvSpPr>
          <p:cNvPr id="22243" name="Google Shape;22243;p8"/>
          <p:cNvSpPr txBox="1">
            <a:spLocks noGrp="1"/>
          </p:cNvSpPr>
          <p:nvPr>
            <p:ph type="title"/>
          </p:nvPr>
        </p:nvSpPr>
        <p:spPr>
          <a:xfrm>
            <a:off x="762510" y="598508"/>
            <a:ext cx="10849289" cy="670736"/>
          </a:xfrm>
          <a:prstGeom prst="rect">
            <a:avLst/>
          </a:prstGeom>
          <a:noFill/>
          <a:ln>
            <a:noFill/>
          </a:ln>
        </p:spPr>
        <p:txBody>
          <a:bodyPr spcFirstLastPara="1" wrap="square" lIns="91400" tIns="45700" rIns="91400" bIns="45700" anchor="b" anchorCtr="0">
            <a:normAutofit/>
          </a:bodyPr>
          <a:lstStyle/>
          <a:p>
            <a:pPr marL="0" lvl="0" indent="0" algn="l" rtl="0">
              <a:lnSpc>
                <a:spcPct val="90000"/>
              </a:lnSpc>
              <a:spcBef>
                <a:spcPts val="0"/>
              </a:spcBef>
              <a:spcAft>
                <a:spcPts val="0"/>
              </a:spcAft>
              <a:buClr>
                <a:schemeClr val="lt1"/>
              </a:buClr>
              <a:buSzPts val="4000"/>
              <a:buNone/>
            </a:pPr>
            <a:r>
              <a:rPr lang="en">
                <a:solidFill>
                  <a:schemeClr val="dk1"/>
                </a:solidFill>
              </a:rPr>
              <a:t>Claim filing</a:t>
            </a:r>
            <a:endParaRPr>
              <a:solidFill>
                <a:schemeClr val="dk1"/>
              </a:solidFill>
            </a:endParaRPr>
          </a:p>
        </p:txBody>
      </p:sp>
      <p:sp>
        <p:nvSpPr>
          <p:cNvPr id="22244" name="Google Shape;22244;p8"/>
          <p:cNvSpPr txBox="1"/>
          <p:nvPr/>
        </p:nvSpPr>
        <p:spPr>
          <a:xfrm>
            <a:off x="672144" y="3427127"/>
            <a:ext cx="4650392" cy="2169784"/>
          </a:xfrm>
          <a:prstGeom prst="rect">
            <a:avLst/>
          </a:prstGeom>
          <a:noFill/>
          <a:ln>
            <a:noFill/>
          </a:ln>
        </p:spPr>
        <p:txBody>
          <a:bodyPr spcFirstLastPara="1" wrap="square" lIns="91400" tIns="45700" rIns="91400" bIns="45700" anchor="t" anchorCtr="0">
            <a:spAutoFit/>
          </a:bodyPr>
          <a:lstStyle/>
          <a:p>
            <a:pPr marL="0" marR="0" lvl="0" indent="0" algn="l" rtl="0">
              <a:lnSpc>
                <a:spcPct val="150000"/>
              </a:lnSpc>
              <a:spcBef>
                <a:spcPts val="0"/>
              </a:spcBef>
              <a:spcAft>
                <a:spcPts val="0"/>
              </a:spcAft>
              <a:buClr>
                <a:srgbClr val="000000"/>
              </a:buClr>
              <a:buSzPts val="1800"/>
              <a:buFont typeface="Arial"/>
              <a:buNone/>
            </a:pPr>
            <a:r>
              <a:rPr lang="en" sz="1800" b="0" i="0" u="none" strike="noStrike" cap="none">
                <a:solidFill>
                  <a:srgbClr val="213747"/>
                </a:solidFill>
                <a:latin typeface="Inter"/>
                <a:ea typeface="Inter"/>
                <a:cs typeface="Inter"/>
                <a:sym typeface="Inter"/>
              </a:rPr>
              <a:t>The best form of documentation when submitting a claim is either an </a:t>
            </a:r>
            <a:r>
              <a:rPr lang="en" sz="1800" b="1" i="0" u="none" strike="noStrike" cap="none">
                <a:solidFill>
                  <a:srgbClr val="213747"/>
                </a:solidFill>
                <a:latin typeface="Inter"/>
                <a:ea typeface="Inter"/>
                <a:cs typeface="Inter"/>
                <a:sym typeface="Inter"/>
              </a:rPr>
              <a:t>explanation of benefits (EOB) </a:t>
            </a:r>
            <a:r>
              <a:rPr lang="en" sz="1800" b="0" i="0" u="none" strike="noStrike" cap="none">
                <a:solidFill>
                  <a:srgbClr val="213747"/>
                </a:solidFill>
                <a:latin typeface="Inter"/>
                <a:ea typeface="Inter"/>
                <a:cs typeface="Inter"/>
                <a:sym typeface="Inter"/>
              </a:rPr>
              <a:t>from your carrier, or an </a:t>
            </a:r>
            <a:r>
              <a:rPr lang="en" sz="1800" b="1" i="0" u="none" strike="noStrike" cap="none">
                <a:solidFill>
                  <a:srgbClr val="213747"/>
                </a:solidFill>
                <a:latin typeface="Inter"/>
                <a:ea typeface="Inter"/>
                <a:cs typeface="Inter"/>
                <a:sym typeface="Inter"/>
              </a:rPr>
              <a:t>itemized receipt </a:t>
            </a:r>
            <a:r>
              <a:rPr lang="en" sz="1800" b="0" i="0" u="none" strike="noStrike" cap="none">
                <a:solidFill>
                  <a:srgbClr val="213747"/>
                </a:solidFill>
                <a:latin typeface="Inter"/>
                <a:ea typeface="Inter"/>
                <a:cs typeface="Inter"/>
                <a:sym typeface="Inter"/>
              </a:rPr>
              <a:t>from your provider</a:t>
            </a:r>
            <a:endParaRPr sz="1200" b="0" i="0" u="none" strike="noStrike" cap="none">
              <a:solidFill>
                <a:srgbClr val="213747"/>
              </a:solidFill>
              <a:latin typeface="Inter"/>
              <a:ea typeface="Inter"/>
              <a:cs typeface="Inter"/>
              <a:sym typeface="Inter"/>
            </a:endParaRPr>
          </a:p>
        </p:txBody>
      </p:sp>
      <p:sp>
        <p:nvSpPr>
          <p:cNvPr id="22245" name="Google Shape;22245;p8"/>
          <p:cNvSpPr txBox="1">
            <a:spLocks noGrp="1"/>
          </p:cNvSpPr>
          <p:nvPr>
            <p:ph type="body" idx="1"/>
          </p:nvPr>
        </p:nvSpPr>
        <p:spPr>
          <a:xfrm>
            <a:off x="6356062" y="1424896"/>
            <a:ext cx="5255737" cy="923289"/>
          </a:xfrm>
          <a:prstGeom prst="rect">
            <a:avLst/>
          </a:prstGeom>
          <a:noFill/>
          <a:ln>
            <a:noFill/>
          </a:ln>
        </p:spPr>
        <p:txBody>
          <a:bodyPr spcFirstLastPara="1" wrap="square" lIns="91400" tIns="45700" rIns="91400" bIns="45700" anchor="t" anchorCtr="0">
            <a:noAutofit/>
          </a:bodyPr>
          <a:lstStyle/>
          <a:p>
            <a:pPr marL="101597" lvl="0" indent="0" algn="l" rtl="0">
              <a:lnSpc>
                <a:spcPct val="150000"/>
              </a:lnSpc>
              <a:spcBef>
                <a:spcPts val="1000"/>
              </a:spcBef>
              <a:spcAft>
                <a:spcPts val="0"/>
              </a:spcAft>
              <a:buSzPts val="2000"/>
              <a:buNone/>
            </a:pPr>
            <a:r>
              <a:rPr lang="en" sz="1867" b="1"/>
              <a:t>Any documentation provided must contain the following information:</a:t>
            </a:r>
            <a:endParaRPr/>
          </a:p>
          <a:p>
            <a:pPr marL="101597" lvl="0" indent="0" algn="l" rtl="0">
              <a:lnSpc>
                <a:spcPct val="150000"/>
              </a:lnSpc>
              <a:spcBef>
                <a:spcPts val="1000"/>
              </a:spcBef>
              <a:spcAft>
                <a:spcPts val="0"/>
              </a:spcAft>
              <a:buSzPts val="2000"/>
              <a:buNone/>
            </a:pPr>
            <a:endParaRPr sz="1800"/>
          </a:p>
          <a:p>
            <a:pPr marL="457189" lvl="0" indent="-228594" algn="l" rtl="0">
              <a:lnSpc>
                <a:spcPct val="90000"/>
              </a:lnSpc>
              <a:spcBef>
                <a:spcPts val="1000"/>
              </a:spcBef>
              <a:spcAft>
                <a:spcPts val="0"/>
              </a:spcAft>
              <a:buSzPts val="2000"/>
              <a:buNone/>
            </a:pPr>
            <a:endParaRPr sz="1800"/>
          </a:p>
        </p:txBody>
      </p:sp>
      <p:sp>
        <p:nvSpPr>
          <p:cNvPr id="22246" name="Google Shape;22246;p8"/>
          <p:cNvSpPr/>
          <p:nvPr/>
        </p:nvSpPr>
        <p:spPr>
          <a:xfrm>
            <a:off x="6447219" y="2598489"/>
            <a:ext cx="4893891" cy="2965629"/>
          </a:xfrm>
          <a:prstGeom prst="rect">
            <a:avLst/>
          </a:prstGeom>
          <a:noFill/>
          <a:ln>
            <a:noFill/>
          </a:ln>
        </p:spPr>
        <p:txBody>
          <a:bodyPr spcFirstLastPara="1" wrap="square" lIns="121900" tIns="60925" rIns="121900" bIns="60925" anchor="t" anchorCtr="0">
            <a:spAutoFit/>
          </a:bodyPr>
          <a:lstStyle/>
          <a:p>
            <a:pPr marL="800080" marR="0" lvl="1" indent="-330192" algn="l" rtl="0">
              <a:lnSpc>
                <a:spcPct val="150000"/>
              </a:lnSpc>
              <a:spcBef>
                <a:spcPts val="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When </a:t>
            </a:r>
            <a:r>
              <a:rPr lang="en" sz="1867" b="0" i="0" u="none" strike="noStrike" cap="none">
                <a:solidFill>
                  <a:srgbClr val="FFFFFF"/>
                </a:solidFill>
                <a:latin typeface="Arial"/>
                <a:ea typeface="Arial"/>
                <a:cs typeface="Arial"/>
                <a:sym typeface="Arial"/>
              </a:rPr>
              <a:t>the service was received</a:t>
            </a:r>
            <a:endParaRPr sz="1600" b="0" i="0" u="none" strike="noStrike" cap="none">
              <a:solidFill>
                <a:srgbClr val="000000"/>
              </a:solidFill>
              <a:latin typeface="Arial"/>
              <a:ea typeface="Arial"/>
              <a:cs typeface="Arial"/>
              <a:sym typeface="Arial"/>
            </a:endParaRPr>
          </a:p>
          <a:p>
            <a:pPr marL="800080" marR="0" lvl="1" indent="-330192" algn="l" rtl="0">
              <a:lnSpc>
                <a:spcPct val="150000"/>
              </a:lnSpc>
              <a:spcBef>
                <a:spcPts val="50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Where</a:t>
            </a:r>
            <a:r>
              <a:rPr lang="en" sz="1867" b="0" i="0" u="none" strike="noStrike" cap="none">
                <a:solidFill>
                  <a:srgbClr val="00C7B1"/>
                </a:solidFill>
                <a:latin typeface="Arial"/>
                <a:ea typeface="Arial"/>
                <a:cs typeface="Arial"/>
                <a:sym typeface="Arial"/>
              </a:rPr>
              <a:t> </a:t>
            </a:r>
            <a:r>
              <a:rPr lang="en" sz="1867" b="0" i="0" u="none" strike="noStrike" cap="none">
                <a:solidFill>
                  <a:srgbClr val="FFFFFF"/>
                </a:solidFill>
                <a:latin typeface="Arial"/>
                <a:ea typeface="Arial"/>
                <a:cs typeface="Arial"/>
                <a:sym typeface="Arial"/>
              </a:rPr>
              <a:t>the service was received</a:t>
            </a:r>
            <a:endParaRPr sz="1600" b="0" i="0" u="none" strike="noStrike" cap="none">
              <a:solidFill>
                <a:srgbClr val="000000"/>
              </a:solidFill>
              <a:latin typeface="Arial"/>
              <a:ea typeface="Arial"/>
              <a:cs typeface="Arial"/>
              <a:sym typeface="Arial"/>
            </a:endParaRPr>
          </a:p>
          <a:p>
            <a:pPr marL="800080" marR="0" lvl="1" indent="-330192" algn="l" rtl="0">
              <a:lnSpc>
                <a:spcPct val="150000"/>
              </a:lnSpc>
              <a:spcBef>
                <a:spcPts val="50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What service </a:t>
            </a:r>
            <a:r>
              <a:rPr lang="en" sz="1867" b="0" i="0" u="none" strike="noStrike" cap="none">
                <a:solidFill>
                  <a:srgbClr val="FFFFFF"/>
                </a:solidFill>
                <a:latin typeface="Arial"/>
                <a:ea typeface="Arial"/>
                <a:cs typeface="Arial"/>
                <a:sym typeface="Arial"/>
              </a:rPr>
              <a:t>was received</a:t>
            </a:r>
            <a:endParaRPr sz="1600" b="0" i="0" u="none" strike="noStrike" cap="none">
              <a:solidFill>
                <a:srgbClr val="000000"/>
              </a:solidFill>
              <a:latin typeface="Arial"/>
              <a:ea typeface="Arial"/>
              <a:cs typeface="Arial"/>
              <a:sym typeface="Arial"/>
            </a:endParaRPr>
          </a:p>
          <a:p>
            <a:pPr marL="800080" marR="0" lvl="1" indent="-330192" algn="l" rtl="0">
              <a:lnSpc>
                <a:spcPct val="150000"/>
              </a:lnSpc>
              <a:spcBef>
                <a:spcPts val="50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The amount/cost </a:t>
            </a:r>
            <a:r>
              <a:rPr lang="en" sz="1867" b="0" i="0" u="none" strike="noStrike" cap="none">
                <a:solidFill>
                  <a:srgbClr val="FFFFFF"/>
                </a:solidFill>
                <a:latin typeface="Arial"/>
                <a:ea typeface="Arial"/>
                <a:cs typeface="Arial"/>
                <a:sym typeface="Arial"/>
              </a:rPr>
              <a:t>of the service received</a:t>
            </a:r>
            <a:endParaRPr sz="1600" b="0" i="0" u="none" strike="noStrike" cap="none">
              <a:solidFill>
                <a:srgbClr val="000000"/>
              </a:solidFill>
              <a:latin typeface="Arial"/>
              <a:ea typeface="Arial"/>
              <a:cs typeface="Arial"/>
              <a:sym typeface="Arial"/>
            </a:endParaRPr>
          </a:p>
          <a:p>
            <a:pPr marL="800080" marR="0" lvl="1" indent="-330192" algn="l" rtl="0">
              <a:lnSpc>
                <a:spcPct val="150000"/>
              </a:lnSpc>
              <a:spcBef>
                <a:spcPts val="500"/>
              </a:spcBef>
              <a:spcAft>
                <a:spcPts val="0"/>
              </a:spcAft>
              <a:buClr>
                <a:srgbClr val="94CAEC"/>
              </a:buClr>
              <a:buSzPts val="1600"/>
              <a:buFont typeface="Inter"/>
              <a:buChar char="•"/>
            </a:pPr>
            <a:r>
              <a:rPr lang="en" sz="1867" b="1" i="0" u="none" strike="noStrike" cap="none">
                <a:solidFill>
                  <a:srgbClr val="A2DDF8"/>
                </a:solidFill>
                <a:latin typeface="Arial"/>
                <a:ea typeface="Arial"/>
                <a:cs typeface="Arial"/>
                <a:sym typeface="Arial"/>
              </a:rPr>
              <a:t>Who</a:t>
            </a:r>
            <a:r>
              <a:rPr lang="en" sz="1867" b="0" i="0" u="none" strike="noStrike" cap="none">
                <a:solidFill>
                  <a:srgbClr val="00C7B1"/>
                </a:solidFill>
                <a:latin typeface="Arial"/>
                <a:ea typeface="Arial"/>
                <a:cs typeface="Arial"/>
                <a:sym typeface="Arial"/>
              </a:rPr>
              <a:t> </a:t>
            </a:r>
            <a:r>
              <a:rPr lang="en" sz="1867" b="0" i="0" u="none" strike="noStrike" cap="none">
                <a:solidFill>
                  <a:srgbClr val="FFFFFF"/>
                </a:solidFill>
                <a:latin typeface="Arial"/>
                <a:ea typeface="Arial"/>
                <a:cs typeface="Arial"/>
                <a:sym typeface="Arial"/>
              </a:rPr>
              <a:t>received the service</a:t>
            </a:r>
            <a:endParaRPr sz="1600" b="0" i="0" u="none" strike="noStrike" cap="none">
              <a:solidFill>
                <a:srgbClr val="000000"/>
              </a:solidFill>
              <a:latin typeface="Arial"/>
              <a:ea typeface="Arial"/>
              <a:cs typeface="Arial"/>
              <a:sym typeface="Arial"/>
            </a:endParaRPr>
          </a:p>
        </p:txBody>
      </p:sp>
      <p:sp>
        <p:nvSpPr>
          <p:cNvPr id="22247" name="Google Shape;22247;p8"/>
          <p:cNvSpPr/>
          <p:nvPr/>
        </p:nvSpPr>
        <p:spPr>
          <a:xfrm>
            <a:off x="740513" y="2208362"/>
            <a:ext cx="965668" cy="983411"/>
          </a:xfrm>
          <a:prstGeom prst="ellipse">
            <a:avLst/>
          </a:prstGeom>
          <a:solidFill>
            <a:schemeClr val="accent2"/>
          </a:solidFill>
          <a:ln>
            <a:noFill/>
          </a:ln>
        </p:spPr>
        <p:txBody>
          <a:bodyPr spcFirstLastPara="1" wrap="square" lIns="67725" tIns="67725" rIns="67725" bIns="67725" anchor="ctr" anchorCtr="0">
            <a:noAutofit/>
          </a:bodyPr>
          <a:lstStyle/>
          <a:p>
            <a:pPr marL="0" marR="0" lvl="0" indent="0" algn="ctr" rtl="0">
              <a:lnSpc>
                <a:spcPct val="100000"/>
              </a:lnSpc>
              <a:spcBef>
                <a:spcPts val="0"/>
              </a:spcBef>
              <a:spcAft>
                <a:spcPts val="0"/>
              </a:spcAft>
              <a:buClr>
                <a:srgbClr val="000000"/>
              </a:buClr>
              <a:buSzPts val="4267"/>
              <a:buFont typeface="Arial"/>
              <a:buNone/>
            </a:pPr>
            <a:endParaRPr sz="4267" b="0" i="0" u="none" strike="noStrike" cap="none">
              <a:solidFill>
                <a:srgbClr val="FFFFFF"/>
              </a:solidFill>
              <a:latin typeface="Calibri"/>
              <a:ea typeface="Calibri"/>
              <a:cs typeface="Calibri"/>
              <a:sym typeface="Calibri"/>
            </a:endParaRPr>
          </a:p>
        </p:txBody>
      </p:sp>
      <p:grpSp>
        <p:nvGrpSpPr>
          <p:cNvPr id="22248" name="Google Shape;22248;p8"/>
          <p:cNvGrpSpPr/>
          <p:nvPr/>
        </p:nvGrpSpPr>
        <p:grpSpPr>
          <a:xfrm>
            <a:off x="1031250" y="2395259"/>
            <a:ext cx="397199" cy="559156"/>
            <a:chOff x="839450" y="2772250"/>
            <a:chExt cx="72900" cy="102625"/>
          </a:xfrm>
        </p:grpSpPr>
        <p:sp>
          <p:nvSpPr>
            <p:cNvPr id="22249" name="Google Shape;22249;p8"/>
            <p:cNvSpPr/>
            <p:nvPr/>
          </p:nvSpPr>
          <p:spPr>
            <a:xfrm>
              <a:off x="852025" y="2799475"/>
              <a:ext cx="18875" cy="17625"/>
            </a:xfrm>
            <a:custGeom>
              <a:avLst/>
              <a:gdLst/>
              <a:ahLst/>
              <a:cxnLst/>
              <a:rect l="l" t="t" r="r" b="b"/>
              <a:pathLst>
                <a:path w="755" h="705" extrusionOk="0">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50" name="Google Shape;22250;p8"/>
            <p:cNvSpPr/>
            <p:nvPr/>
          </p:nvSpPr>
          <p:spPr>
            <a:xfrm>
              <a:off x="839450" y="2784400"/>
              <a:ext cx="72900" cy="90475"/>
            </a:xfrm>
            <a:custGeom>
              <a:avLst/>
              <a:gdLst/>
              <a:ahLst/>
              <a:cxnLst/>
              <a:rect l="l" t="t" r="r" b="b"/>
              <a:pathLst>
                <a:path w="2916" h="3619" extrusionOk="0">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51" name="Google Shape;22251;p8"/>
            <p:cNvSpPr/>
            <p:nvPr/>
          </p:nvSpPr>
          <p:spPr>
            <a:xfrm>
              <a:off x="858725" y="2772250"/>
              <a:ext cx="34375" cy="22650"/>
            </a:xfrm>
            <a:custGeom>
              <a:avLst/>
              <a:gdLst/>
              <a:ahLst/>
              <a:cxnLst/>
              <a:rect l="l" t="t" r="r" b="b"/>
              <a:pathLst>
                <a:path w="1375" h="906" extrusionOk="0">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52" name="Google Shape;22252;p8"/>
            <p:cNvSpPr/>
            <p:nvPr/>
          </p:nvSpPr>
          <p:spPr>
            <a:xfrm>
              <a:off x="872975" y="2807025"/>
              <a:ext cx="27650" cy="5050"/>
            </a:xfrm>
            <a:custGeom>
              <a:avLst/>
              <a:gdLst/>
              <a:ahLst/>
              <a:cxnLst/>
              <a:rect l="l" t="t" r="r" b="b"/>
              <a:pathLst>
                <a:path w="1106" h="202" extrusionOk="0">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53" name="Google Shape;22253;p8"/>
            <p:cNvSpPr/>
            <p:nvPr/>
          </p:nvSpPr>
          <p:spPr>
            <a:xfrm>
              <a:off x="872975" y="2828800"/>
              <a:ext cx="27650" cy="5050"/>
            </a:xfrm>
            <a:custGeom>
              <a:avLst/>
              <a:gdLst/>
              <a:ahLst/>
              <a:cxnLst/>
              <a:rect l="l" t="t" r="r" b="b"/>
              <a:pathLst>
                <a:path w="1106" h="202" extrusionOk="0">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54" name="Google Shape;22254;p8"/>
            <p:cNvSpPr/>
            <p:nvPr/>
          </p:nvSpPr>
          <p:spPr>
            <a:xfrm>
              <a:off x="872975" y="2850575"/>
              <a:ext cx="27650" cy="5050"/>
            </a:xfrm>
            <a:custGeom>
              <a:avLst/>
              <a:gdLst/>
              <a:ahLst/>
              <a:cxnLst/>
              <a:rect l="l" t="t" r="r" b="b"/>
              <a:pathLst>
                <a:path w="1106" h="202" extrusionOk="0">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55" name="Google Shape;22255;p8"/>
            <p:cNvSpPr/>
            <p:nvPr/>
          </p:nvSpPr>
          <p:spPr>
            <a:xfrm>
              <a:off x="852875" y="2823775"/>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56" name="Google Shape;22256;p8"/>
            <p:cNvSpPr/>
            <p:nvPr/>
          </p:nvSpPr>
          <p:spPr>
            <a:xfrm>
              <a:off x="852875" y="2845550"/>
              <a:ext cx="15100" cy="15100"/>
            </a:xfrm>
            <a:custGeom>
              <a:avLst/>
              <a:gdLst/>
              <a:ahLst/>
              <a:cxnLst/>
              <a:rect l="l" t="t" r="r" b="b"/>
              <a:pathLst>
                <a:path w="604" h="604" extrusionOk="0">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2260"/>
        <p:cNvGrpSpPr/>
        <p:nvPr/>
      </p:nvGrpSpPr>
      <p:grpSpPr>
        <a:xfrm>
          <a:off x="0" y="0"/>
          <a:ext cx="0" cy="0"/>
          <a:chOff x="0" y="0"/>
          <a:chExt cx="0" cy="0"/>
        </a:xfrm>
      </p:grpSpPr>
      <p:sp>
        <p:nvSpPr>
          <p:cNvPr id="22261" name="Google Shape;22261;p9"/>
          <p:cNvSpPr txBox="1">
            <a:spLocks noGrp="1"/>
          </p:cNvSpPr>
          <p:nvPr>
            <p:ph type="title"/>
          </p:nvPr>
        </p:nvSpPr>
        <p:spPr>
          <a:xfrm>
            <a:off x="325804" y="267467"/>
            <a:ext cx="11548800" cy="763600"/>
          </a:xfrm>
          <a:prstGeom prst="rect">
            <a:avLst/>
          </a:prstGeom>
          <a:noFill/>
          <a:ln>
            <a:noFill/>
          </a:ln>
        </p:spPr>
        <p:txBody>
          <a:bodyPr spcFirstLastPara="1" wrap="square" lIns="121900" tIns="121900" rIns="121900" bIns="121900" anchor="t" anchorCtr="0">
            <a:normAutofit/>
          </a:bodyPr>
          <a:lstStyle/>
          <a:p>
            <a:pPr marL="0" lvl="0" indent="0" algn="ctr" rtl="0">
              <a:lnSpc>
                <a:spcPct val="100000"/>
              </a:lnSpc>
              <a:spcBef>
                <a:spcPts val="0"/>
              </a:spcBef>
              <a:spcAft>
                <a:spcPts val="0"/>
              </a:spcAft>
              <a:buSzPts val="2400"/>
              <a:buNone/>
            </a:pPr>
            <a:r>
              <a:rPr lang="en" sz="2667">
                <a:solidFill>
                  <a:schemeClr val="lt1"/>
                </a:solidFill>
              </a:rPr>
              <a:t>Claim filing options</a:t>
            </a:r>
            <a:endParaRPr sz="2667">
              <a:solidFill>
                <a:schemeClr val="lt1"/>
              </a:solidFill>
            </a:endParaRPr>
          </a:p>
        </p:txBody>
      </p:sp>
      <p:grpSp>
        <p:nvGrpSpPr>
          <p:cNvPr id="22262" name="Google Shape;22262;p9"/>
          <p:cNvGrpSpPr/>
          <p:nvPr/>
        </p:nvGrpSpPr>
        <p:grpSpPr>
          <a:xfrm>
            <a:off x="1106333" y="1324033"/>
            <a:ext cx="4649600" cy="4532400"/>
            <a:chOff x="829750" y="993025"/>
            <a:chExt cx="3487200" cy="3399300"/>
          </a:xfrm>
        </p:grpSpPr>
        <p:sp>
          <p:nvSpPr>
            <p:cNvPr id="22263" name="Google Shape;22263;p9"/>
            <p:cNvSpPr/>
            <p:nvPr/>
          </p:nvSpPr>
          <p:spPr>
            <a:xfrm>
              <a:off x="8297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2745"/>
                </a:srgbClr>
              </a:outerShdw>
            </a:effectLst>
          </p:spPr>
          <p:txBody>
            <a:bodyPr spcFirstLastPara="1" wrap="square" lIns="219425" tIns="585200" rIns="219425" bIns="121900" anchor="t"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Mobile app, online account </a:t>
              </a:r>
              <a:endParaRPr sz="1867"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a:solidFill>
                    <a:srgbClr val="253746"/>
                  </a:solidFill>
                  <a:latin typeface="Inter ExtraBold"/>
                  <a:ea typeface="Inter ExtraBold"/>
                  <a:cs typeface="Inter ExtraBold"/>
                  <a:sym typeface="Inter ExtraBold"/>
                </a:rPr>
                <a:t>or manual claims</a:t>
              </a:r>
              <a:endParaRPr sz="1867" b="0" i="0" u="none" strike="noStrike" cap="none">
                <a:solidFill>
                  <a:srgbClr val="000000"/>
                </a:solidFill>
                <a:latin typeface="Arial"/>
                <a:ea typeface="Arial"/>
                <a:cs typeface="Arial"/>
                <a:sym typeface="Arial"/>
              </a:endParaRPr>
            </a:p>
            <a:p>
              <a:pPr marL="0" marR="0" lvl="0" indent="0" algn="ctr" rtl="0">
                <a:lnSpc>
                  <a:spcPct val="100000"/>
                </a:lnSpc>
                <a:spcBef>
                  <a:spcPts val="3200"/>
                </a:spcBef>
                <a:spcAft>
                  <a:spcPts val="0"/>
                </a:spcAft>
                <a:buClr>
                  <a:srgbClr val="000000"/>
                </a:buClr>
                <a:buSzPts val="1600"/>
                <a:buFont typeface="Arial"/>
                <a:buNone/>
              </a:pPr>
              <a:r>
                <a:rPr lang="en" sz="1600" b="0" i="0" u="none" strike="noStrike" cap="none">
                  <a:solidFill>
                    <a:srgbClr val="253746"/>
                  </a:solidFill>
                  <a:latin typeface="Inter"/>
                  <a:ea typeface="Inter"/>
                  <a:cs typeface="Inter"/>
                  <a:sym typeface="Inter"/>
                </a:rPr>
                <a:t>Processed weekly</a:t>
              </a:r>
              <a:endParaRPr sz="1867" b="0" i="0" u="none" strike="noStrike" cap="none">
                <a:solidFill>
                  <a:srgbClr val="000000"/>
                </a:solidFill>
                <a:latin typeface="Arial"/>
                <a:ea typeface="Arial"/>
                <a:cs typeface="Arial"/>
                <a:sym typeface="Arial"/>
              </a:endParaRPr>
            </a:p>
          </p:txBody>
        </p:sp>
        <p:sp>
          <p:nvSpPr>
            <p:cNvPr id="22264" name="Google Shape;22264;p9"/>
            <p:cNvSpPr/>
            <p:nvPr/>
          </p:nvSpPr>
          <p:spPr>
            <a:xfrm>
              <a:off x="2363045" y="1213631"/>
              <a:ext cx="420600" cy="420600"/>
            </a:xfrm>
            <a:prstGeom prst="ellipse">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nvGrpSpPr>
            <p:cNvPr id="22265" name="Google Shape;22265;p9"/>
            <p:cNvGrpSpPr/>
            <p:nvPr/>
          </p:nvGrpSpPr>
          <p:grpSpPr>
            <a:xfrm>
              <a:off x="2400186" y="1250930"/>
              <a:ext cx="345668" cy="345667"/>
              <a:chOff x="1996583" y="1327992"/>
              <a:chExt cx="512100" cy="512100"/>
            </a:xfrm>
          </p:grpSpPr>
          <p:sp>
            <p:nvSpPr>
              <p:cNvPr id="22266" name="Google Shape;22266;p9"/>
              <p:cNvSpPr/>
              <p:nvPr/>
            </p:nvSpPr>
            <p:spPr>
              <a:xfrm>
                <a:off x="1996583" y="1327992"/>
                <a:ext cx="512100" cy="512100"/>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67" name="Google Shape;22267;p9"/>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68" name="Google Shape;22268;p9"/>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grpSp>
        <p:nvGrpSpPr>
          <p:cNvPr id="22269" name="Google Shape;22269;p9"/>
          <p:cNvGrpSpPr/>
          <p:nvPr/>
        </p:nvGrpSpPr>
        <p:grpSpPr>
          <a:xfrm>
            <a:off x="6436067" y="1324033"/>
            <a:ext cx="4649600" cy="4532400"/>
            <a:chOff x="4827050" y="993025"/>
            <a:chExt cx="3487200" cy="3399300"/>
          </a:xfrm>
        </p:grpSpPr>
        <p:sp>
          <p:nvSpPr>
            <p:cNvPr id="22270" name="Google Shape;22270;p9"/>
            <p:cNvSpPr/>
            <p:nvPr/>
          </p:nvSpPr>
          <p:spPr>
            <a:xfrm>
              <a:off x="4827050" y="993025"/>
              <a:ext cx="3487200" cy="3399300"/>
            </a:xfrm>
            <a:prstGeom prst="roundRect">
              <a:avLst>
                <a:gd name="adj" fmla="val 4209"/>
              </a:avLst>
            </a:prstGeom>
            <a:solidFill>
              <a:schemeClr val="accent6"/>
            </a:solidFill>
            <a:ln>
              <a:noFill/>
            </a:ln>
            <a:effectLst>
              <a:outerShdw blurRad="514350" dist="114300" dir="5400000" algn="bl" rotWithShape="0">
                <a:srgbClr val="000000">
                  <a:alpha val="22745"/>
                </a:srgbClr>
              </a:outerShdw>
            </a:effectLst>
          </p:spPr>
          <p:txBody>
            <a:bodyPr spcFirstLastPara="1" wrap="square" lIns="219425" tIns="585200" rIns="219425" bIns="121900" anchor="t" anchorCtr="0">
              <a:noAutofit/>
            </a:bodyPr>
            <a:lstStyle/>
            <a:p>
              <a:pPr marL="0" marR="0" lvl="0" indent="0" algn="ctr" rtl="0">
                <a:lnSpc>
                  <a:spcPct val="100000"/>
                </a:lnSpc>
                <a:spcBef>
                  <a:spcPts val="0"/>
                </a:spcBef>
                <a:spcAft>
                  <a:spcPts val="0"/>
                </a:spcAft>
                <a:buClr>
                  <a:srgbClr val="000000"/>
                </a:buClr>
                <a:buSzPts val="1867"/>
                <a:buFont typeface="Arial"/>
                <a:buNone/>
              </a:pPr>
              <a:endParaRPr sz="1867"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endParaRPr sz="1867"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dirty="0">
                  <a:solidFill>
                    <a:srgbClr val="253746"/>
                  </a:solidFill>
                  <a:latin typeface="Inter ExtraBold"/>
                  <a:ea typeface="Inter ExtraBold"/>
                  <a:cs typeface="Inter ExtraBold"/>
                  <a:sym typeface="Inter ExtraBold"/>
                </a:rPr>
                <a:t>Choose direct deposit or paper check</a:t>
              </a:r>
              <a:endParaRPr sz="1867"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867"/>
                <a:buFont typeface="Arial"/>
                <a:buNone/>
              </a:pPr>
              <a:r>
                <a:rPr lang="en" sz="1867" b="0" i="0" u="none" strike="noStrike" cap="none" dirty="0">
                  <a:solidFill>
                    <a:srgbClr val="253746"/>
                  </a:solidFill>
                  <a:latin typeface="Inter ExtraBold"/>
                  <a:ea typeface="Inter ExtraBold"/>
                  <a:cs typeface="Inter ExtraBold"/>
                  <a:sym typeface="Inter ExtraBold"/>
                </a:rPr>
                <a:t> </a:t>
              </a:r>
              <a:endParaRPr sz="1867"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600"/>
                <a:buFont typeface="Arial"/>
                <a:buNone/>
              </a:pPr>
              <a:r>
                <a:rPr lang="en" sz="1600" b="0" i="0" u="none" strike="noStrike" cap="none" dirty="0">
                  <a:solidFill>
                    <a:srgbClr val="253746"/>
                  </a:solidFill>
                  <a:latin typeface="Inter"/>
                  <a:ea typeface="Inter"/>
                  <a:cs typeface="Inter"/>
                  <a:sym typeface="Inter"/>
                </a:rPr>
                <a:t>Direct deposit – FREE</a:t>
              </a:r>
              <a:endParaRPr sz="1867"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600"/>
                <a:buFont typeface="Arial"/>
                <a:buNone/>
              </a:pPr>
              <a:r>
                <a:rPr lang="en" sz="1600" b="0" i="0" u="none" strike="noStrike" cap="none" dirty="0">
                  <a:solidFill>
                    <a:srgbClr val="253746"/>
                  </a:solidFill>
                  <a:latin typeface="Inter"/>
                  <a:ea typeface="Inter"/>
                  <a:cs typeface="Inter"/>
                  <a:sym typeface="Inter"/>
                </a:rPr>
                <a:t> $25 minimum reimbursement </a:t>
              </a:r>
              <a:endParaRPr sz="1867" b="0" i="0" u="none" strike="noStrike" cap="none" dirty="0">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600"/>
                <a:buFont typeface="Arial"/>
                <a:buNone/>
              </a:pPr>
              <a:r>
                <a:rPr lang="en" sz="1600" b="0" i="0" u="none" strike="noStrike" cap="none" dirty="0">
                  <a:solidFill>
                    <a:srgbClr val="253746"/>
                  </a:solidFill>
                  <a:latin typeface="Inter"/>
                  <a:ea typeface="Inter"/>
                  <a:cs typeface="Inter"/>
                  <a:sym typeface="Inter"/>
                </a:rPr>
                <a:t>for paper checks</a:t>
              </a:r>
              <a:endParaRPr sz="1600" b="0" i="0" u="none" strike="noStrike" cap="none" dirty="0">
                <a:solidFill>
                  <a:srgbClr val="253746"/>
                </a:solidFill>
                <a:latin typeface="Inter"/>
                <a:ea typeface="Inter"/>
                <a:cs typeface="Inter"/>
                <a:sym typeface="Inter"/>
              </a:endParaRPr>
            </a:p>
          </p:txBody>
        </p:sp>
        <p:sp>
          <p:nvSpPr>
            <p:cNvPr id="22271" name="Google Shape;22271;p9"/>
            <p:cNvSpPr/>
            <p:nvPr/>
          </p:nvSpPr>
          <p:spPr>
            <a:xfrm>
              <a:off x="6360345" y="1213631"/>
              <a:ext cx="420600" cy="420600"/>
            </a:xfrm>
            <a:prstGeom prst="ellipse">
              <a:avLst/>
            </a:prstGeom>
            <a:solidFill>
              <a:schemeClr val="accent4"/>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72" name="Google Shape;22272;p9"/>
            <p:cNvSpPr/>
            <p:nvPr/>
          </p:nvSpPr>
          <p:spPr>
            <a:xfrm>
              <a:off x="6396919" y="1240564"/>
              <a:ext cx="347460" cy="347460"/>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grpSp>
        <p:nvGrpSpPr>
          <p:cNvPr id="22273" name="Google Shape;22273;p9"/>
          <p:cNvGrpSpPr/>
          <p:nvPr/>
        </p:nvGrpSpPr>
        <p:grpSpPr>
          <a:xfrm>
            <a:off x="8586265" y="1740213"/>
            <a:ext cx="349191" cy="271972"/>
            <a:chOff x="1586550" y="2587575"/>
            <a:chExt cx="102200" cy="79600"/>
          </a:xfrm>
        </p:grpSpPr>
        <p:sp>
          <p:nvSpPr>
            <p:cNvPr id="22274" name="Google Shape;22274;p9"/>
            <p:cNvSpPr/>
            <p:nvPr/>
          </p:nvSpPr>
          <p:spPr>
            <a:xfrm>
              <a:off x="1586550" y="2600550"/>
              <a:ext cx="97600" cy="66625"/>
            </a:xfrm>
            <a:custGeom>
              <a:avLst/>
              <a:gdLst/>
              <a:ahLst/>
              <a:cxnLst/>
              <a:rect l="l" t="t" r="r" b="b"/>
              <a:pathLst>
                <a:path w="3904" h="2665" extrusionOk="0">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75" name="Google Shape;22275;p9"/>
            <p:cNvSpPr/>
            <p:nvPr/>
          </p:nvSpPr>
          <p:spPr>
            <a:xfrm>
              <a:off x="1634700" y="2644525"/>
              <a:ext cx="30600" cy="5050"/>
            </a:xfrm>
            <a:custGeom>
              <a:avLst/>
              <a:gdLst/>
              <a:ahLst/>
              <a:cxnLst/>
              <a:rect l="l" t="t" r="r" b="b"/>
              <a:pathLst>
                <a:path w="1224" h="202" extrusionOk="0">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76" name="Google Shape;22276;p9"/>
            <p:cNvSpPr/>
            <p:nvPr/>
          </p:nvSpPr>
          <p:spPr>
            <a:xfrm>
              <a:off x="1634700" y="2633650"/>
              <a:ext cx="30600" cy="5050"/>
            </a:xfrm>
            <a:custGeom>
              <a:avLst/>
              <a:gdLst/>
              <a:ahLst/>
              <a:cxnLst/>
              <a:rect l="l" t="t" r="r" b="b"/>
              <a:pathLst>
                <a:path w="1224" h="202" extrusionOk="0">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77" name="Google Shape;22277;p9"/>
            <p:cNvSpPr/>
            <p:nvPr/>
          </p:nvSpPr>
          <p:spPr>
            <a:xfrm>
              <a:off x="1649350" y="2587575"/>
              <a:ext cx="39400" cy="39800"/>
            </a:xfrm>
            <a:custGeom>
              <a:avLst/>
              <a:gdLst/>
              <a:ahLst/>
              <a:cxnLst/>
              <a:rect l="l" t="t" r="r" b="b"/>
              <a:pathLst>
                <a:path w="1576" h="1592" extrusionOk="0">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78" name="Google Shape;22278;p9"/>
            <p:cNvSpPr/>
            <p:nvPr/>
          </p:nvSpPr>
          <p:spPr>
            <a:xfrm>
              <a:off x="1660250" y="2600150"/>
              <a:ext cx="18450" cy="16775"/>
            </a:xfrm>
            <a:custGeom>
              <a:avLst/>
              <a:gdLst/>
              <a:ahLst/>
              <a:cxnLst/>
              <a:rect l="l" t="t" r="r" b="b"/>
              <a:pathLst>
                <a:path w="738" h="671" extrusionOk="0">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79" name="Google Shape;22279;p9"/>
            <p:cNvSpPr/>
            <p:nvPr/>
          </p:nvSpPr>
          <p:spPr>
            <a:xfrm>
              <a:off x="1612500" y="2619400"/>
              <a:ext cx="9250" cy="7150"/>
            </a:xfrm>
            <a:custGeom>
              <a:avLst/>
              <a:gdLst/>
              <a:ahLst/>
              <a:cxnLst/>
              <a:rect l="l" t="t" r="r" b="b"/>
              <a:pathLst>
                <a:path w="370" h="286" extrusionOk="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80" name="Google Shape;22280;p9"/>
            <p:cNvSpPr/>
            <p:nvPr/>
          </p:nvSpPr>
          <p:spPr>
            <a:xfrm>
              <a:off x="1607475" y="2641175"/>
              <a:ext cx="9675" cy="7150"/>
            </a:xfrm>
            <a:custGeom>
              <a:avLst/>
              <a:gdLst/>
              <a:ahLst/>
              <a:cxnLst/>
              <a:rect l="l" t="t" r="r" b="b"/>
              <a:pathLst>
                <a:path w="387" h="286" extrusionOk="0">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81" name="Google Shape;22281;p9"/>
            <p:cNvSpPr/>
            <p:nvPr/>
          </p:nvSpPr>
          <p:spPr>
            <a:xfrm>
              <a:off x="1606650" y="2619400"/>
              <a:ext cx="10900" cy="16775"/>
            </a:xfrm>
            <a:custGeom>
              <a:avLst/>
              <a:gdLst/>
              <a:ahLst/>
              <a:cxnLst/>
              <a:rect l="l" t="t" r="r" b="b"/>
              <a:pathLst>
                <a:path w="436" h="671" extrusionOk="0">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82" name="Google Shape;22282;p9"/>
            <p:cNvSpPr/>
            <p:nvPr/>
          </p:nvSpPr>
          <p:spPr>
            <a:xfrm>
              <a:off x="1612500" y="2631125"/>
              <a:ext cx="10925" cy="17200"/>
            </a:xfrm>
            <a:custGeom>
              <a:avLst/>
              <a:gdLst/>
              <a:ahLst/>
              <a:cxnLst/>
              <a:rect l="l" t="t" r="r" b="b"/>
              <a:pathLst>
                <a:path w="437" h="688" extrusionOk="0">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83" name="Google Shape;22283;p9"/>
            <p:cNvSpPr/>
            <p:nvPr/>
          </p:nvSpPr>
          <p:spPr>
            <a:xfrm>
              <a:off x="1612100" y="2643275"/>
              <a:ext cx="5050" cy="7975"/>
            </a:xfrm>
            <a:custGeom>
              <a:avLst/>
              <a:gdLst/>
              <a:ahLst/>
              <a:cxnLst/>
              <a:rect l="l" t="t" r="r" b="b"/>
              <a:pathLst>
                <a:path w="202" h="319" extrusionOk="0">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sp>
          <p:nvSpPr>
            <p:cNvPr id="22284" name="Google Shape;22284;p9"/>
            <p:cNvSpPr/>
            <p:nvPr/>
          </p:nvSpPr>
          <p:spPr>
            <a:xfrm>
              <a:off x="1612100" y="2616475"/>
              <a:ext cx="5050" cy="7975"/>
            </a:xfrm>
            <a:custGeom>
              <a:avLst/>
              <a:gdLst/>
              <a:ahLst/>
              <a:cxnLst/>
              <a:rect l="l" t="t" r="r" b="b"/>
              <a:pathLst>
                <a:path w="202" h="319" extrusionOk="0">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867"/>
                <a:buFont typeface="Arial"/>
                <a:buNone/>
              </a:pPr>
              <a:endParaRPr sz="1867" b="0" i="0" u="none" strike="noStrike" cap="non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9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WEX_2022_BrandTheme">
  <a:themeElements>
    <a:clrScheme name="WEX 2022 Brand Theme">
      <a:dk1>
        <a:srgbClr val="213747"/>
      </a:dk1>
      <a:lt1>
        <a:srgbClr val="FFFFFF"/>
      </a:lt1>
      <a:dk2>
        <a:srgbClr val="181918"/>
      </a:dk2>
      <a:lt2>
        <a:srgbClr val="FFFFFF"/>
      </a:lt2>
      <a:accent1>
        <a:srgbClr val="213747"/>
      </a:accent1>
      <a:accent2>
        <a:srgbClr val="94CAEC"/>
      </a:accent2>
      <a:accent3>
        <a:srgbClr val="CE202F"/>
      </a:accent3>
      <a:accent4>
        <a:srgbClr val="FEBD3D"/>
      </a:accent4>
      <a:accent5>
        <a:srgbClr val="00C7B1"/>
      </a:accent5>
      <a:accent6>
        <a:srgbClr val="A7A3A3"/>
      </a:accent6>
      <a:hlink>
        <a:srgbClr val="00C7B1"/>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1_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4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5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6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7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5fc49d5a-fd20-4543-93ae-16f2e59f535b" isdomainofvalue="False" dataSourceId="cc5ac02d-5fe5-49f8-a018-607e12bf3705"/>
</file>

<file path=customXml/item2.xml><?xml version="1.0" encoding="utf-8"?>
<VariableList UniqueId="5fc49d5a-fd20-4543-93ae-16f2e59f535b" Name="AD_HOC" ContentType="XML" MajorVersion="0" MinorVersion="1" isLocalCopy="False" IsBaseObject="False" DataSourceId="cc5ac02d-5fe5-49f8-a018-607e12bf3705" DataSourceMajorVersion="0" DataSourceMinorVersion="1"/>
</file>

<file path=customXml/item3.xml><?xml version="1.0" encoding="utf-8"?>
<VariableListDefinition name="Computed" displayName="Computed" id="330b0cb0-ddbf-411b-b209-895bd8dcfac3" isdomainofvalue="False" dataSourceId="f40c97c2-d0b3-4034-9599-16eb0a89934e"/>
</file>

<file path=customXml/item4.xml><?xml version="1.0" encoding="utf-8"?>
<VariableList UniqueId="330b0cb0-ddbf-411b-b209-895bd8dcfac3" Name="Computed" ContentType="XML" MajorVersion="0" MinorVersion="1" isLocalCopy="False" IsBaseObject="False" DataSourceId="f40c97c2-d0b3-4034-9599-16eb0a89934e" DataSourceMajorVersion="0" DataSourceMinorVersion="1"/>
</file>

<file path=customXml/item5.xml><?xml version="1.0" encoding="utf-8"?>
<VariableListDefinition name="System" displayName="System" id="8ce71d50-e6f8-49b5-8761-89a97d0eda91" isdomainofvalue="False" dataSourceId="1b83555d-f843-4418-a82c-d0d1dc1e1da3"/>
</file>

<file path=customXml/item6.xml><?xml version="1.0" encoding="utf-8"?>
<VariableList UniqueId="8ce71d50-e6f8-49b5-8761-89a97d0eda91" Name="System" ContentType="XML" MajorVersion="0" MinorVersion="1" isLocalCopy="False" IsBaseObject="False" DataSourceId="1b83555d-f843-4418-a82c-d0d1dc1e1da3"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6AAC0229-A979-476C-87B4-405FA55D4E6B}">
  <ds:schemaRefs/>
</ds:datastoreItem>
</file>

<file path=customXml/itemProps2.xml><?xml version="1.0" encoding="utf-8"?>
<ds:datastoreItem xmlns:ds="http://schemas.openxmlformats.org/officeDocument/2006/customXml" ds:itemID="{EDEC4B9F-4CBF-4969-83E7-1AD78CB57A5A}">
  <ds:schemaRefs/>
</ds:datastoreItem>
</file>

<file path=customXml/itemProps3.xml><?xml version="1.0" encoding="utf-8"?>
<ds:datastoreItem xmlns:ds="http://schemas.openxmlformats.org/officeDocument/2006/customXml" ds:itemID="{102CC2B1-DCB2-421C-A65F-13D16B8B0329}">
  <ds:schemaRefs/>
</ds:datastoreItem>
</file>

<file path=customXml/itemProps4.xml><?xml version="1.0" encoding="utf-8"?>
<ds:datastoreItem xmlns:ds="http://schemas.openxmlformats.org/officeDocument/2006/customXml" ds:itemID="{A8BC6716-3FA0-4A33-97C4-9919C9294A30}">
  <ds:schemaRefs/>
</ds:datastoreItem>
</file>

<file path=customXml/itemProps5.xml><?xml version="1.0" encoding="utf-8"?>
<ds:datastoreItem xmlns:ds="http://schemas.openxmlformats.org/officeDocument/2006/customXml" ds:itemID="{DCDF5E96-5258-43A0-84B0-54D479573141}">
  <ds:schemaRefs/>
</ds:datastoreItem>
</file>

<file path=customXml/itemProps6.xml><?xml version="1.0" encoding="utf-8"?>
<ds:datastoreItem xmlns:ds="http://schemas.openxmlformats.org/officeDocument/2006/customXml" ds:itemID="{D3F984EB-D1B7-4490-8381-313606D80152}">
  <ds:schemaRefs/>
</ds:datastoreItem>
</file>

<file path=customXml/itemProps7.xml><?xml version="1.0" encoding="utf-8"?>
<ds:datastoreItem xmlns:ds="http://schemas.openxmlformats.org/officeDocument/2006/customXml" ds:itemID="{C052DF76-3307-4D2E-925C-C39636403CBD}">
  <ds:schemaRefs/>
</ds:datastoreItem>
</file>

<file path=docProps/app.xml><?xml version="1.0" encoding="utf-8"?>
<Properties xmlns="http://schemas.openxmlformats.org/officeDocument/2006/extended-properties" xmlns:vt="http://schemas.openxmlformats.org/officeDocument/2006/docPropsVTypes">
  <TotalTime>0</TotalTime>
  <Words>5095</Words>
  <Application>Microsoft Office PowerPoint</Application>
  <PresentationFormat>Widescreen</PresentationFormat>
  <Paragraphs>354</Paragraphs>
  <Slides>26</Slides>
  <Notes>26</Notes>
  <HiddenSlides>0</HiddenSlides>
  <MMClips>0</MMClips>
  <ScaleCrop>false</ScaleCrop>
  <HeadingPairs>
    <vt:vector size="6" baseType="variant">
      <vt:variant>
        <vt:lpstr>Fonts Used</vt:lpstr>
      </vt:variant>
      <vt:variant>
        <vt:i4>10</vt:i4>
      </vt:variant>
      <vt:variant>
        <vt:lpstr>Theme</vt:lpstr>
      </vt:variant>
      <vt:variant>
        <vt:i4>13</vt:i4>
      </vt:variant>
      <vt:variant>
        <vt:lpstr>Slide Titles</vt:lpstr>
      </vt:variant>
      <vt:variant>
        <vt:i4>26</vt:i4>
      </vt:variant>
    </vt:vector>
  </HeadingPairs>
  <TitlesOfParts>
    <vt:vector size="49" baseType="lpstr">
      <vt:lpstr>Calibri</vt:lpstr>
      <vt:lpstr>Roboto Condensed</vt:lpstr>
      <vt:lpstr>Inter ExtraBold</vt:lpstr>
      <vt:lpstr>Inter Black</vt:lpstr>
      <vt:lpstr>Open Sans</vt:lpstr>
      <vt:lpstr>Quattrocento Sans</vt:lpstr>
      <vt:lpstr>Arial</vt:lpstr>
      <vt:lpstr>Inter</vt:lpstr>
      <vt:lpstr>Times New Roman</vt:lpstr>
      <vt:lpstr>Inter Medium</vt:lpstr>
      <vt:lpstr>WEX Theme 2022</vt:lpstr>
      <vt:lpstr>1_WEX Theme 2022</vt:lpstr>
      <vt:lpstr>2_WEX Theme 2022</vt:lpstr>
      <vt:lpstr>5_WEX Theme 2022</vt:lpstr>
      <vt:lpstr>WEX Corp PPT Template 2019</vt:lpstr>
      <vt:lpstr>3_WEX Theme 2022</vt:lpstr>
      <vt:lpstr>Office Theme</vt:lpstr>
      <vt:lpstr>6_WEX Theme 2022</vt:lpstr>
      <vt:lpstr>7_WEX Theme 2022</vt:lpstr>
      <vt:lpstr>9_WEX Theme 2022</vt:lpstr>
      <vt:lpstr>WEX_2022_BrandTheme</vt:lpstr>
      <vt:lpstr>1_Office Theme</vt:lpstr>
      <vt:lpstr>4_WEX Theme 2022</vt:lpstr>
      <vt:lpstr>Minnesota Healthcare Consortium</vt:lpstr>
      <vt:lpstr>Voluntary Employees’ Beneficiary Associations </vt:lpstr>
      <vt:lpstr>PowerPoint Presentation</vt:lpstr>
      <vt:lpstr>VEBA expenses include…</vt:lpstr>
      <vt:lpstr>VEBA beneficiary rules </vt:lpstr>
      <vt:lpstr>Utilizing VEBA accounts</vt:lpstr>
      <vt:lpstr>WEX benefits card</vt:lpstr>
      <vt:lpstr>Claim filing</vt:lpstr>
      <vt:lpstr>Claim filing options</vt:lpstr>
      <vt:lpstr>Account Access</vt:lpstr>
      <vt:lpstr>PowerPoint Presentation</vt:lpstr>
      <vt:lpstr>Health savings account</vt:lpstr>
      <vt:lpstr>What is a health savings account (HSA)?</vt:lpstr>
      <vt:lpstr>Eligibility </vt:lpstr>
      <vt:lpstr>Benefits after age 65</vt:lpstr>
      <vt:lpstr>What does an HSA cover? </vt:lpstr>
      <vt:lpstr>Tax advantages</vt:lpstr>
      <vt:lpstr>Annual Contribution limit </vt:lpstr>
      <vt:lpstr>Accessing your HSA funds</vt:lpstr>
      <vt:lpstr>Your role </vt:lpstr>
      <vt:lpstr>Investment options</vt:lpstr>
      <vt:lpstr>Financial wellness through your HSA </vt:lpstr>
      <vt:lpstr>PowerPoint Presentation</vt:lpstr>
      <vt:lpstr>You decide – A Hybrid  *If allowed by your employer</vt:lpstr>
      <vt:lpstr>Contact Participant Services Our Participant Services team is available Monday through Friday, from 6 a.m. to 9 p.m. CT, except holidays.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Minnesota Healthcare Consortium</dc:title>
  <dc:creator>Adam Zavalney</dc:creator>
  <cp:lastModifiedBy>Lily Bruce-Ritchie</cp:lastModifiedBy>
  <cp:revision>2</cp:revision>
  <dcterms:created xsi:type="dcterms:W3CDTF">2018-05-17T16:28:33Z</dcterms:created>
  <dcterms:modified xsi:type="dcterms:W3CDTF">2025-08-12T18:57:07Z</dcterms:modified>
</cp:coreProperties>
</file>