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3.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4.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5.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8"/>
    <p:sldMasterId id="2147483680" r:id="rId9"/>
    <p:sldMasterId id="2147483709" r:id="rId10"/>
    <p:sldMasterId id="2147483741" r:id="rId11"/>
    <p:sldMasterId id="2147483761" r:id="rId12"/>
    <p:sldMasterId id="2147483809" r:id="rId13"/>
    <p:sldMasterId id="2147483841" r:id="rId14"/>
  </p:sldMasterIdLst>
  <p:notesMasterIdLst>
    <p:notesMasterId r:id="rId28"/>
  </p:notesMasterIdLst>
  <p:sldIdLst>
    <p:sldId id="256" r:id="rId15"/>
    <p:sldId id="257" r:id="rId16"/>
    <p:sldId id="258" r:id="rId17"/>
    <p:sldId id="259" r:id="rId18"/>
    <p:sldId id="260" r:id="rId19"/>
    <p:sldId id="261" r:id="rId20"/>
    <p:sldId id="262" r:id="rId21"/>
    <p:sldId id="263" r:id="rId22"/>
    <p:sldId id="264" r:id="rId23"/>
    <p:sldId id="265" r:id="rId24"/>
    <p:sldId id="266" r:id="rId25"/>
    <p:sldId id="267" r:id="rId26"/>
    <p:sldId id="268" r:id="rId27"/>
  </p:sldIdLst>
  <p:sldSz cx="12192000" cy="6858000"/>
  <p:notesSz cx="6858000" cy="9144000"/>
  <p:embeddedFontLst>
    <p:embeddedFont>
      <p:font typeface="Calibri" panose="020F0502020204030204" pitchFamily="34" charset="0"/>
      <p:regular r:id="rId29"/>
      <p:bold r:id="rId30"/>
      <p:italic r:id="rId31"/>
      <p:boldItalic r:id="rId32"/>
    </p:embeddedFont>
    <p:embeddedFont>
      <p:font typeface="Inter" panose="02000803000000020004" pitchFamily="50" charset="0"/>
      <p:regular r:id="rId33"/>
      <p:bold r:id="rId34"/>
      <p:italic r:id="rId35"/>
      <p:boldItalic r:id="rId36"/>
    </p:embeddedFont>
    <p:embeddedFont>
      <p:font typeface="Inter Black" panose="02000A03000000020004" pitchFamily="50" charset="0"/>
      <p:bold r:id="rId37"/>
      <p:boldItalic r:id="rId38"/>
    </p:embeddedFont>
    <p:embeddedFont>
      <p:font typeface="Inter ExtraBold" panose="020B0604020202020204" charset="0"/>
      <p:bold r:id="rId39"/>
      <p:boldItalic r:id="rId40"/>
    </p:embeddedFont>
    <p:embeddedFont>
      <p:font typeface="Inter Medium" panose="02000603000000020004" pitchFamily="50" charset="0"/>
      <p:regular r:id="rId41"/>
      <p:bold r:id="rId42"/>
      <p:italic r:id="rId43"/>
      <p:boldItalic r:id="rId44"/>
    </p:embeddedFont>
    <p:embeddedFont>
      <p:font typeface="Roboto Condensed" panose="02000000000000000000" pitchFamily="2" charset="0"/>
      <p:regular r:id="rId45"/>
      <p:bold r:id="rId46"/>
      <p:italic r:id="rId47"/>
      <p:boldItalic r:id="rId48"/>
    </p:embeddedFont>
  </p:embeddedFontLst>
  <p:custDataLst>
    <p:custData r:id="rId6"/>
    <p:custData r:id="rId7"/>
    <p:custData r:id="rId1"/>
    <p:custData r:id="rId2"/>
    <p:custData r:id="rId3"/>
    <p:custData r:id="rId4"/>
    <p:custData r:id="rId5"/>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49" roundtripDataSignature="AMtx7mgOKEGHTj1qPAM/KOlP/vHFeOdAQw=="/>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1495" autoAdjust="0"/>
  </p:normalViewPr>
  <p:slideViewPr>
    <p:cSldViewPr snapToGrid="0">
      <p:cViewPr varScale="1">
        <p:scale>
          <a:sx n="92" d="100"/>
          <a:sy n="92" d="100"/>
        </p:scale>
        <p:origin x="1278"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6.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font" Target="fonts/font11.fntdata"/><Relationship Id="rId21" Type="http://schemas.openxmlformats.org/officeDocument/2006/relationships/slide" Target="slides/slide7.xml"/><Relationship Id="rId34" Type="http://schemas.openxmlformats.org/officeDocument/2006/relationships/font" Target="fonts/font6.fntdata"/><Relationship Id="rId42" Type="http://schemas.openxmlformats.org/officeDocument/2006/relationships/font" Target="fonts/font14.fntdata"/><Relationship Id="rId47" Type="http://schemas.openxmlformats.org/officeDocument/2006/relationships/font" Target="fonts/font19.fntdata"/><Relationship Id="rId50" Type="http://schemas.openxmlformats.org/officeDocument/2006/relationships/presProps" Target="presProps.xml"/><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slide" Target="slides/slide2.xml"/><Relationship Id="rId29" Type="http://schemas.openxmlformats.org/officeDocument/2006/relationships/font" Target="fonts/font1.fntdata"/><Relationship Id="rId11" Type="http://schemas.openxmlformats.org/officeDocument/2006/relationships/slideMaster" Target="slideMasters/slideMaster4.xml"/><Relationship Id="rId24" Type="http://schemas.openxmlformats.org/officeDocument/2006/relationships/slide" Target="slides/slide10.xml"/><Relationship Id="rId32" Type="http://schemas.openxmlformats.org/officeDocument/2006/relationships/font" Target="fonts/font4.fntdata"/><Relationship Id="rId37" Type="http://schemas.openxmlformats.org/officeDocument/2006/relationships/font" Target="fonts/font9.fntdata"/><Relationship Id="rId40" Type="http://schemas.openxmlformats.org/officeDocument/2006/relationships/font" Target="fonts/font12.fntdata"/><Relationship Id="rId45" Type="http://schemas.openxmlformats.org/officeDocument/2006/relationships/font" Target="fonts/font17.fntdata"/><Relationship Id="rId53" Type="http://schemas.openxmlformats.org/officeDocument/2006/relationships/tableStyles" Target="tableStyles.xml"/><Relationship Id="rId5" Type="http://schemas.openxmlformats.org/officeDocument/2006/relationships/customXml" Target="../customXml/item5.xml"/><Relationship Id="rId10" Type="http://schemas.openxmlformats.org/officeDocument/2006/relationships/slideMaster" Target="slideMasters/slideMaster3.xml"/><Relationship Id="rId19" Type="http://schemas.openxmlformats.org/officeDocument/2006/relationships/slide" Target="slides/slide5.xml"/><Relationship Id="rId31" Type="http://schemas.openxmlformats.org/officeDocument/2006/relationships/font" Target="fonts/font3.fntdata"/><Relationship Id="rId44" Type="http://schemas.openxmlformats.org/officeDocument/2006/relationships/font" Target="fonts/font16.fntdata"/><Relationship Id="rId52" Type="http://schemas.openxmlformats.org/officeDocument/2006/relationships/theme" Target="theme/theme1.xml"/><Relationship Id="rId4" Type="http://schemas.openxmlformats.org/officeDocument/2006/relationships/customXml" Target="../customXml/item4.xml"/><Relationship Id="rId9" Type="http://schemas.openxmlformats.org/officeDocument/2006/relationships/slideMaster" Target="slideMasters/slideMaster2.xml"/><Relationship Id="rId14" Type="http://schemas.openxmlformats.org/officeDocument/2006/relationships/slideMaster" Target="slideMasters/slideMaster7.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font" Target="fonts/font2.fntdata"/><Relationship Id="rId35" Type="http://schemas.openxmlformats.org/officeDocument/2006/relationships/font" Target="fonts/font7.fntdata"/><Relationship Id="rId43" Type="http://schemas.openxmlformats.org/officeDocument/2006/relationships/font" Target="fonts/font15.fntdata"/><Relationship Id="rId48" Type="http://schemas.openxmlformats.org/officeDocument/2006/relationships/font" Target="fonts/font20.fntdata"/><Relationship Id="rId8" Type="http://schemas.openxmlformats.org/officeDocument/2006/relationships/slideMaster" Target="slideMasters/slideMaster1.xml"/><Relationship Id="rId51"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Master" Target="slideMasters/slideMaster5.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font" Target="fonts/font5.fntdata"/><Relationship Id="rId38" Type="http://schemas.openxmlformats.org/officeDocument/2006/relationships/font" Target="fonts/font10.fntdata"/><Relationship Id="rId46" Type="http://schemas.openxmlformats.org/officeDocument/2006/relationships/font" Target="fonts/font18.fntdata"/><Relationship Id="rId20" Type="http://schemas.openxmlformats.org/officeDocument/2006/relationships/slide" Target="slides/slide6.xml"/><Relationship Id="rId41" Type="http://schemas.openxmlformats.org/officeDocument/2006/relationships/font" Target="fonts/font13.fntdata"/><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notesMaster" Target="notesMasters/notesMaster1.xml"/><Relationship Id="rId36" Type="http://schemas.openxmlformats.org/officeDocument/2006/relationships/font" Target="fonts/font8.fntdata"/><Relationship Id="rId49" Type="http://customschemas.google.com/relationships/presentationmetadata" Target="meta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12.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1"/>
        <p:cNvGrpSpPr/>
        <p:nvPr/>
      </p:nvGrpSpPr>
      <p:grpSpPr>
        <a:xfrm>
          <a:off x="0" y="0"/>
          <a:ext cx="0" cy="0"/>
          <a:chOff x="0" y="0"/>
          <a:chExt cx="0" cy="0"/>
        </a:xfrm>
      </p:grpSpPr>
      <p:sp>
        <p:nvSpPr>
          <p:cNvPr id="13352" name="Google Shape;1335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353" name="Google Shape;13353;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a:latin typeface="Arial"/>
                <a:ea typeface="Arial"/>
                <a:cs typeface="Arial"/>
                <a:sym typeface="Arial"/>
              </a:rPr>
              <a:t>This presentation is being presented by WEX. My name is ____________ and I am happy to be here with you today! </a:t>
            </a:r>
            <a:endParaRPr>
              <a:latin typeface="Arial"/>
              <a:ea typeface="Arial"/>
              <a:cs typeface="Arial"/>
              <a:sym typeface="Aria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05"/>
        <p:cNvGrpSpPr/>
        <p:nvPr/>
      </p:nvGrpSpPr>
      <p:grpSpPr>
        <a:xfrm>
          <a:off x="0" y="0"/>
          <a:ext cx="0" cy="0"/>
          <a:chOff x="0" y="0"/>
          <a:chExt cx="0" cy="0"/>
        </a:xfrm>
      </p:grpSpPr>
      <p:sp>
        <p:nvSpPr>
          <p:cNvPr id="13506" name="Google Shape;13506;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507" name="Google Shape;13507;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100">
                <a:latin typeface="Arial"/>
                <a:ea typeface="Arial"/>
                <a:cs typeface="Arial"/>
                <a:sym typeface="Arial"/>
              </a:rPr>
              <a:t>Now let’s end with a highlight of how you can access all of your accounts with us– </a:t>
            </a:r>
            <a:endParaRPr sz="110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Arial"/>
              <a:buNone/>
            </a:pPr>
            <a:endParaRPr sz="110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sz="1100">
                <a:latin typeface="Arial"/>
                <a:ea typeface="Arial"/>
                <a:cs typeface="Arial"/>
                <a:sym typeface="Arial"/>
              </a:rPr>
              <a:t>You can get access to confirm your balances, file a claim, for investments for the VEBA and to make beneficiary updates by logging into your online account.  You can also file claims by downloading the WEX Benefits mobile app.</a:t>
            </a:r>
            <a:endParaRPr sz="1100">
              <a:solidFill>
                <a:srgbClr val="000000"/>
              </a:solidFill>
              <a:latin typeface="Arial"/>
              <a:ea typeface="Arial"/>
              <a:cs typeface="Arial"/>
              <a:sym typeface="Aria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38"/>
        <p:cNvGrpSpPr/>
        <p:nvPr/>
      </p:nvGrpSpPr>
      <p:grpSpPr>
        <a:xfrm>
          <a:off x="0" y="0"/>
          <a:ext cx="0" cy="0"/>
          <a:chOff x="0" y="0"/>
          <a:chExt cx="0" cy="0"/>
        </a:xfrm>
      </p:grpSpPr>
      <p:sp>
        <p:nvSpPr>
          <p:cNvPr id="13539" name="Google Shape;13539;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540" name="Google Shape;13540;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latin typeface="Arial"/>
                <a:ea typeface="Arial"/>
                <a:cs typeface="Arial"/>
                <a:sym typeface="Arial"/>
              </a:rPr>
              <a:t>The WEX mobile app provides you with quick easy access to your online account. After logging in the first time, you can set up fingerprint access right from your phone.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Other great features include: </a:t>
            </a:r>
            <a:endParaRPr>
              <a:latin typeface="Arial"/>
              <a:ea typeface="Arial"/>
              <a:cs typeface="Arial"/>
              <a:sym typeface="Arial"/>
            </a:endParaRPr>
          </a:p>
          <a:p>
            <a:pPr marL="181240" lvl="0" indent="-181240" algn="l" rtl="0">
              <a:lnSpc>
                <a:spcPct val="100000"/>
              </a:lnSpc>
              <a:spcBef>
                <a:spcPts val="0"/>
              </a:spcBef>
              <a:spcAft>
                <a:spcPts val="0"/>
              </a:spcAft>
              <a:buClr>
                <a:schemeClr val="dk1"/>
              </a:buClr>
              <a:buSzPts val="1200"/>
              <a:buChar char="•"/>
            </a:pPr>
            <a:r>
              <a:rPr lang="en">
                <a:latin typeface="Arial"/>
                <a:ea typeface="Arial"/>
                <a:cs typeface="Arial"/>
                <a:sym typeface="Arial"/>
              </a:rPr>
              <a:t>An eligible expense scanner – scan barcodes of items to see if they qualify as an eligible expense. </a:t>
            </a:r>
            <a:endParaRPr>
              <a:latin typeface="Arial"/>
              <a:ea typeface="Arial"/>
              <a:cs typeface="Arial"/>
              <a:sym typeface="Arial"/>
            </a:endParaRPr>
          </a:p>
          <a:p>
            <a:pPr marL="181240" lvl="0" indent="-181240" algn="l" rtl="0">
              <a:lnSpc>
                <a:spcPct val="100000"/>
              </a:lnSpc>
              <a:spcBef>
                <a:spcPts val="0"/>
              </a:spcBef>
              <a:spcAft>
                <a:spcPts val="0"/>
              </a:spcAft>
              <a:buClr>
                <a:schemeClr val="dk1"/>
              </a:buClr>
              <a:buSzPts val="1200"/>
              <a:buChar char="•"/>
            </a:pPr>
            <a:r>
              <a:rPr lang="en">
                <a:latin typeface="Arial"/>
                <a:ea typeface="Arial"/>
                <a:cs typeface="Arial"/>
                <a:sym typeface="Arial"/>
              </a:rPr>
              <a:t>Take a photo of your explanation of benefits or itemized receipt in order to submit documentation for any outstanding claims. This saves a ton of time since you don’t have to scan an email receipt and upload it manually. </a:t>
            </a:r>
            <a:endParaRPr>
              <a:solidFill>
                <a:srgbClr val="000000"/>
              </a:solidFill>
              <a:latin typeface="Arial"/>
              <a:ea typeface="Arial"/>
              <a:cs typeface="Arial"/>
              <a:sym typeface="Arial"/>
            </a:endParaRPr>
          </a:p>
          <a:p>
            <a:pPr marL="181240" marR="0" lvl="0" indent="-10504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p:txBody>
      </p:sp>
      <p:sp>
        <p:nvSpPr>
          <p:cNvPr id="13541" name="Google Shape;13541;p11: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11</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9"/>
        <p:cNvGrpSpPr/>
        <p:nvPr/>
      </p:nvGrpSpPr>
      <p:grpSpPr>
        <a:xfrm>
          <a:off x="0" y="0"/>
          <a:ext cx="0" cy="0"/>
          <a:chOff x="0" y="0"/>
          <a:chExt cx="0" cy="0"/>
        </a:xfrm>
      </p:grpSpPr>
      <p:sp>
        <p:nvSpPr>
          <p:cNvPr id="13580" name="Google Shape;13580;g304831a91fd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581" name="Google Shape;13581;g304831a91fd_1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r>
              <a:rPr lang="en" i="1"/>
              <a:t>If participates ask for instructions…</a:t>
            </a:r>
            <a:endParaRPr i="1"/>
          </a:p>
          <a:p>
            <a:pPr marL="0" lvl="0" indent="0" algn="l" rtl="0">
              <a:lnSpc>
                <a:spcPct val="100000"/>
              </a:lnSpc>
              <a:spcBef>
                <a:spcPts val="0"/>
              </a:spcBef>
              <a:spcAft>
                <a:spcPts val="0"/>
              </a:spcAft>
              <a:buClr>
                <a:schemeClr val="dk1"/>
              </a:buClr>
              <a:buSzPts val="1200"/>
              <a:buFont typeface="Calibri"/>
              <a:buNone/>
            </a:pPr>
            <a:endParaRPr i="1"/>
          </a:p>
          <a:p>
            <a:pPr marL="0" lvl="0" indent="0" algn="l" rtl="0">
              <a:lnSpc>
                <a:spcPct val="100000"/>
              </a:lnSpc>
              <a:spcBef>
                <a:spcPts val="0"/>
              </a:spcBef>
              <a:spcAft>
                <a:spcPts val="0"/>
              </a:spcAft>
              <a:buClr>
                <a:schemeClr val="dk1"/>
              </a:buClr>
              <a:buSzPts val="1200"/>
              <a:buFont typeface="Calibri"/>
              <a:buNone/>
            </a:pPr>
            <a:r>
              <a:rPr lang="en" i="1"/>
              <a:t>Live Chat: from your online account, select Need Help? in the bottom right corner, which will open a virtual assistant window, then follow prompts.</a:t>
            </a:r>
            <a:endParaRPr i="1"/>
          </a:p>
          <a:p>
            <a:pPr marL="0" lvl="0" indent="0" algn="l" rtl="0">
              <a:lnSpc>
                <a:spcPct val="100000"/>
              </a:lnSpc>
              <a:spcBef>
                <a:spcPts val="0"/>
              </a:spcBef>
              <a:spcAft>
                <a:spcPts val="0"/>
              </a:spcAft>
              <a:buClr>
                <a:schemeClr val="dk1"/>
              </a:buClr>
              <a:buSzPts val="1200"/>
              <a:buFont typeface="Calibri"/>
              <a:buNone/>
            </a:pPr>
            <a:endParaRPr i="1"/>
          </a:p>
          <a:p>
            <a:pPr marL="0" lvl="0" indent="0" algn="l" rtl="0">
              <a:lnSpc>
                <a:spcPct val="100000"/>
              </a:lnSpc>
              <a:spcBef>
                <a:spcPts val="0"/>
              </a:spcBef>
              <a:spcAft>
                <a:spcPts val="0"/>
              </a:spcAft>
              <a:buClr>
                <a:schemeClr val="dk1"/>
              </a:buClr>
              <a:buSzPts val="1200"/>
              <a:buFont typeface="Calibri"/>
              <a:buNone/>
            </a:pPr>
            <a:r>
              <a:rPr lang="en" i="1"/>
              <a:t>Support on Website: </a:t>
            </a:r>
            <a:r>
              <a:rPr lang="en" i="1">
                <a:solidFill>
                  <a:schemeClr val="dk1"/>
                </a:solidFill>
              </a:rPr>
              <a:t>To access the form, follow the below steps:</a:t>
            </a:r>
            <a:endParaRPr i="1">
              <a:solidFill>
                <a:schemeClr val="dk1"/>
              </a:solidFill>
            </a:endParaRPr>
          </a:p>
          <a:p>
            <a:pPr marL="457200" lvl="0" indent="-317500" algn="l" rtl="0">
              <a:lnSpc>
                <a:spcPct val="115000"/>
              </a:lnSpc>
              <a:spcBef>
                <a:spcPts val="0"/>
              </a:spcBef>
              <a:spcAft>
                <a:spcPts val="0"/>
              </a:spcAft>
              <a:buClr>
                <a:schemeClr val="dk1"/>
              </a:buClr>
              <a:buSzPts val="1400"/>
              <a:buAutoNum type="arabicPeriod"/>
            </a:pPr>
            <a:r>
              <a:rPr lang="en" i="1">
                <a:solidFill>
                  <a:schemeClr val="dk1"/>
                </a:solidFill>
              </a:rPr>
              <a:t>Navigate to</a:t>
            </a:r>
            <a:r>
              <a:rPr lang="en" i="1">
                <a:solidFill>
                  <a:schemeClr val="dk1"/>
                </a:solidFill>
                <a:uFill>
                  <a:noFill/>
                </a:uFill>
                <a:hlinkClick r:id="rId3">
                  <a:extLst>
                    <a:ext uri="{A12FA001-AC4F-418D-AE19-62706E023703}">
                      <ahyp:hlinkClr xmlns:ahyp="http://schemas.microsoft.com/office/drawing/2018/hyperlinkcolor" val="tx"/>
                    </a:ext>
                  </a:extLst>
                </a:hlinkClick>
              </a:rPr>
              <a:t> </a:t>
            </a:r>
            <a:r>
              <a:rPr lang="en" i="1">
                <a:solidFill>
                  <a:schemeClr val="hlink"/>
                </a:solidFill>
                <a:uFill>
                  <a:noFill/>
                </a:uFill>
                <a:hlinkClick r:id="rId3"/>
              </a:rPr>
              <a:t>www.wexinc.com</a:t>
            </a:r>
            <a:r>
              <a:rPr lang="en" i="1">
                <a:solidFill>
                  <a:schemeClr val="dk1"/>
                </a:solidFill>
              </a:rPr>
              <a:t> &gt; Support &gt; Contact customer service team &gt; Contact WEX benefits.</a:t>
            </a:r>
            <a:endParaRPr i="1">
              <a:solidFill>
                <a:schemeClr val="dk1"/>
              </a:solidFill>
            </a:endParaRPr>
          </a:p>
          <a:p>
            <a:pPr marL="457200" lvl="0" indent="-317500" algn="l" rtl="0">
              <a:lnSpc>
                <a:spcPct val="115000"/>
              </a:lnSpc>
              <a:spcBef>
                <a:spcPts val="0"/>
              </a:spcBef>
              <a:spcAft>
                <a:spcPts val="0"/>
              </a:spcAft>
              <a:buClr>
                <a:schemeClr val="dk1"/>
              </a:buClr>
              <a:buSzPts val="1400"/>
              <a:buAutoNum type="arabicPeriod"/>
            </a:pPr>
            <a:r>
              <a:rPr lang="en" i="1">
                <a:solidFill>
                  <a:schemeClr val="dk1"/>
                </a:solidFill>
              </a:rPr>
              <a:t>Select the following:</a:t>
            </a:r>
            <a:endParaRPr i="1">
              <a:solidFill>
                <a:schemeClr val="dk1"/>
              </a:solidFill>
            </a:endParaRPr>
          </a:p>
          <a:p>
            <a:pPr marL="457200" lvl="0" indent="0" algn="l" rtl="0">
              <a:lnSpc>
                <a:spcPct val="115000"/>
              </a:lnSpc>
              <a:spcBef>
                <a:spcPts val="1200"/>
              </a:spcBef>
              <a:spcAft>
                <a:spcPts val="0"/>
              </a:spcAft>
              <a:buNone/>
            </a:pPr>
            <a:r>
              <a:rPr lang="en" i="1">
                <a:solidFill>
                  <a:schemeClr val="dk1"/>
                </a:solidFill>
              </a:rPr>
              <a:t>a.</a:t>
            </a:r>
            <a:r>
              <a:rPr lang="en" sz="700" i="1">
                <a:solidFill>
                  <a:schemeClr val="dk1"/>
                </a:solidFill>
                <a:latin typeface="Times New Roman"/>
                <a:ea typeface="Times New Roman"/>
                <a:cs typeface="Times New Roman"/>
                <a:sym typeface="Times New Roman"/>
              </a:rPr>
              <a:t>            </a:t>
            </a:r>
            <a:r>
              <a:rPr lang="en" i="1">
                <a:solidFill>
                  <a:schemeClr val="dk1"/>
                </a:solidFill>
              </a:rPr>
              <a:t>Type of Inquiry: Customer Service</a:t>
            </a:r>
            <a:endParaRPr i="1">
              <a:solidFill>
                <a:schemeClr val="dk1"/>
              </a:solidFill>
            </a:endParaRPr>
          </a:p>
          <a:p>
            <a:pPr marL="457200" lvl="0" indent="0" algn="l" rtl="0">
              <a:lnSpc>
                <a:spcPct val="115000"/>
              </a:lnSpc>
              <a:spcBef>
                <a:spcPts val="1200"/>
              </a:spcBef>
              <a:spcAft>
                <a:spcPts val="0"/>
              </a:spcAft>
              <a:buNone/>
            </a:pPr>
            <a:r>
              <a:rPr lang="en" i="1">
                <a:solidFill>
                  <a:schemeClr val="dk1"/>
                </a:solidFill>
              </a:rPr>
              <a:t>b.</a:t>
            </a:r>
            <a:r>
              <a:rPr lang="en" sz="700" i="1">
                <a:solidFill>
                  <a:schemeClr val="dk1"/>
                </a:solidFill>
                <a:latin typeface="Times New Roman"/>
                <a:ea typeface="Times New Roman"/>
                <a:cs typeface="Times New Roman"/>
                <a:sym typeface="Times New Roman"/>
              </a:rPr>
              <a:t>            </a:t>
            </a:r>
            <a:r>
              <a:rPr lang="en" i="1">
                <a:solidFill>
                  <a:schemeClr val="dk1"/>
                </a:solidFill>
              </a:rPr>
              <a:t>I am a: Employee/Participant</a:t>
            </a:r>
            <a:endParaRPr i="1">
              <a:solidFill>
                <a:schemeClr val="dk1"/>
              </a:solidFill>
            </a:endParaRPr>
          </a:p>
          <a:p>
            <a:pPr marL="457200" lvl="0" indent="-317500" algn="l" rtl="0">
              <a:lnSpc>
                <a:spcPct val="115000"/>
              </a:lnSpc>
              <a:spcBef>
                <a:spcPts val="1200"/>
              </a:spcBef>
              <a:spcAft>
                <a:spcPts val="0"/>
              </a:spcAft>
              <a:buClr>
                <a:schemeClr val="dk1"/>
              </a:buClr>
              <a:buSzPts val="1400"/>
              <a:buAutoNum type="arabicPeriod" startAt="3"/>
            </a:pPr>
            <a:r>
              <a:rPr lang="en" i="1">
                <a:solidFill>
                  <a:schemeClr val="dk1"/>
                </a:solidFill>
              </a:rPr>
              <a:t>Select “</a:t>
            </a:r>
            <a:r>
              <a:rPr lang="en" i="1">
                <a:solidFill>
                  <a:schemeClr val="hlink"/>
                </a:solidFill>
                <a:uFill>
                  <a:noFill/>
                </a:uFill>
                <a:hlinkClick r:id="rId4"/>
              </a:rPr>
              <a:t>WEX Benefits Support Center</a:t>
            </a:r>
            <a:r>
              <a:rPr lang="en" i="1">
                <a:solidFill>
                  <a:schemeClr val="dk1"/>
                </a:solidFill>
              </a:rPr>
              <a:t>”.</a:t>
            </a:r>
            <a:endParaRPr i="1">
              <a:solidFill>
                <a:schemeClr val="dk1"/>
              </a:solidFill>
            </a:endParaRPr>
          </a:p>
          <a:p>
            <a:pPr marL="457200" lvl="0" indent="-317500" algn="l" rtl="0">
              <a:lnSpc>
                <a:spcPct val="115000"/>
              </a:lnSpc>
              <a:spcBef>
                <a:spcPts val="0"/>
              </a:spcBef>
              <a:spcAft>
                <a:spcPts val="0"/>
              </a:spcAft>
              <a:buClr>
                <a:schemeClr val="dk1"/>
              </a:buClr>
              <a:buSzPts val="1400"/>
              <a:buAutoNum type="arabicPeriod" startAt="3"/>
            </a:pPr>
            <a:r>
              <a:rPr lang="en" i="1">
                <a:solidFill>
                  <a:schemeClr val="dk1"/>
                </a:solidFill>
              </a:rPr>
              <a:t>Complete the form.</a:t>
            </a:r>
            <a:endParaRPr i="1">
              <a:solidFill>
                <a:schemeClr val="dk1"/>
              </a:solidFill>
            </a:endParaRPr>
          </a:p>
          <a:p>
            <a:pPr marL="457200" lvl="0" indent="-317500" algn="l" rtl="0">
              <a:lnSpc>
                <a:spcPct val="115000"/>
              </a:lnSpc>
              <a:spcBef>
                <a:spcPts val="0"/>
              </a:spcBef>
              <a:spcAft>
                <a:spcPts val="0"/>
              </a:spcAft>
              <a:buClr>
                <a:schemeClr val="dk1"/>
              </a:buClr>
              <a:buSzPts val="1400"/>
              <a:buAutoNum type="arabicPeriod" startAt="3"/>
            </a:pPr>
            <a:r>
              <a:rPr lang="en" i="1">
                <a:solidFill>
                  <a:schemeClr val="dk1"/>
                </a:solidFill>
              </a:rPr>
              <a:t>A successful submission message will appear indicating that we'll be in touch.</a:t>
            </a:r>
            <a:endParaRPr i="1">
              <a:solidFill>
                <a:schemeClr val="dk1"/>
              </a:solidFill>
            </a:endParaRPr>
          </a:p>
          <a:p>
            <a:pPr marL="457200" lvl="0" indent="-317500" algn="l" rtl="0">
              <a:lnSpc>
                <a:spcPct val="115000"/>
              </a:lnSpc>
              <a:spcBef>
                <a:spcPts val="0"/>
              </a:spcBef>
              <a:spcAft>
                <a:spcPts val="0"/>
              </a:spcAft>
              <a:buClr>
                <a:schemeClr val="dk1"/>
              </a:buClr>
              <a:buSzPts val="1400"/>
              <a:buAutoNum type="arabicPeriod" startAt="3"/>
            </a:pPr>
            <a:r>
              <a:rPr lang="en" i="1">
                <a:solidFill>
                  <a:schemeClr val="dk1"/>
                </a:solidFill>
              </a:rPr>
              <a:t>The employee/participant will receive an email response with additional details or resolution to their inquiry.</a:t>
            </a:r>
            <a:endParaRPr/>
          </a:p>
          <a:p>
            <a:pPr marL="0" lvl="0" indent="0" algn="l" rtl="0">
              <a:lnSpc>
                <a:spcPct val="100000"/>
              </a:lnSpc>
              <a:spcBef>
                <a:spcPts val="1200"/>
              </a:spcBef>
              <a:spcAft>
                <a:spcPts val="0"/>
              </a:spcAft>
              <a:buClr>
                <a:schemeClr val="dk1"/>
              </a:buClr>
              <a:buSzPts val="1200"/>
              <a:buFont typeface="Calibri"/>
              <a:buNone/>
            </a:pPr>
            <a:r>
              <a:rPr lang="en" i="1"/>
              <a:t>Form URL: </a:t>
            </a:r>
            <a:r>
              <a:rPr lang="en" i="1" u="sng">
                <a:solidFill>
                  <a:schemeClr val="hlink"/>
                </a:solidFill>
                <a:hlinkClick r:id="rId5"/>
              </a:rPr>
              <a:t>https://wexhealthinc.my.site.com/WEXbenefitscontactus/s/</a:t>
            </a:r>
            <a:endParaRPr i="1"/>
          </a:p>
          <a:p>
            <a:pPr marL="0" lvl="0" indent="0" algn="l" rtl="0">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16"/>
        <p:cNvGrpSpPr/>
        <p:nvPr/>
      </p:nvGrpSpPr>
      <p:grpSpPr>
        <a:xfrm>
          <a:off x="0" y="0"/>
          <a:ext cx="0" cy="0"/>
          <a:chOff x="0" y="0"/>
          <a:chExt cx="0" cy="0"/>
        </a:xfrm>
      </p:grpSpPr>
      <p:sp>
        <p:nvSpPr>
          <p:cNvPr id="13617" name="Google Shape;13617;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618" name="Google Shape;13618;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Calibri"/>
              <a:buNone/>
            </a:pPr>
            <a:r>
              <a:rPr lang="en">
                <a:latin typeface="Arial"/>
                <a:ea typeface="Arial"/>
                <a:cs typeface="Arial"/>
                <a:sym typeface="Arial"/>
              </a:rPr>
              <a:t>Thank you so much for your time today. We are looking forward to serving you and we hope you’ve learned more about your VEBA.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Calibri"/>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6"/>
        <p:cNvGrpSpPr/>
        <p:nvPr/>
      </p:nvGrpSpPr>
      <p:grpSpPr>
        <a:xfrm>
          <a:off x="0" y="0"/>
          <a:ext cx="0" cy="0"/>
          <a:chOff x="0" y="0"/>
          <a:chExt cx="0" cy="0"/>
        </a:xfrm>
      </p:grpSpPr>
      <p:sp>
        <p:nvSpPr>
          <p:cNvPr id="13357" name="Google Shape;13357;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358" name="Google Shape;13358;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n" i="0" u="none" strike="noStrike" cap="none">
                <a:solidFill>
                  <a:schemeClr val="dk1"/>
                </a:solidFill>
                <a:latin typeface="Arial"/>
                <a:ea typeface="Arial"/>
                <a:cs typeface="Arial"/>
                <a:sym typeface="Arial"/>
              </a:rPr>
              <a:t>During our presentation today, I’ll be reviewing what a VEBA is and why you should consider enrolling in an VEBA.</a:t>
            </a:r>
            <a:endParaRPr>
              <a:latin typeface="Arial"/>
              <a:ea typeface="Arial"/>
              <a:cs typeface="Arial"/>
              <a:sym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63"/>
        <p:cNvGrpSpPr/>
        <p:nvPr/>
      </p:nvGrpSpPr>
      <p:grpSpPr>
        <a:xfrm>
          <a:off x="0" y="0"/>
          <a:ext cx="0" cy="0"/>
          <a:chOff x="0" y="0"/>
          <a:chExt cx="0" cy="0"/>
        </a:xfrm>
      </p:grpSpPr>
      <p:sp>
        <p:nvSpPr>
          <p:cNvPr id="13364" name="Google Shape;13364;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365" name="Google Shape;13365;p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n" i="0" u="none" strike="noStrike" cap="none">
                <a:solidFill>
                  <a:schemeClr val="dk1"/>
                </a:solidFill>
                <a:latin typeface="Arial"/>
                <a:ea typeface="Arial"/>
                <a:cs typeface="Arial"/>
                <a:sym typeface="Arial"/>
              </a:rPr>
              <a:t>Some of you might be asking yourself, what is a VEBA.  The goal of our time today have you leave today knowing the value a VEBA can bring to you.  A VEBA is a Voluntary Employee Beneficiary Associations </a:t>
            </a:r>
            <a:r>
              <a:rPr lang="en">
                <a:latin typeface="Arial"/>
                <a:ea typeface="Arial"/>
                <a:cs typeface="Arial"/>
                <a:sym typeface="Arial"/>
              </a:rPr>
              <a:t>plan.  It is a type of tax-exempt plan used by you and eligible dependents to pay for eligible medical expenses.  It can only be funded by your employer. </a:t>
            </a: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r>
              <a:rPr lang="en" i="0" u="none" strike="noStrike" cap="none">
                <a:solidFill>
                  <a:schemeClr val="dk1"/>
                </a:solidFill>
                <a:latin typeface="Arial"/>
                <a:ea typeface="Arial"/>
                <a:cs typeface="Arial"/>
                <a:sym typeface="Arial"/>
              </a:rPr>
              <a:t>VEBA’s are prevalent in the public sector space.  When your employer puts money away for the future you need it to be safe.  The VEBA offers that safety.  A unique feature of a VEBA is that it doesn’t go into a bank account, it goes into a trust.  I like to think of it as a one way trust.  Meaning, your employer puts money in one way and you are the only one who can take the money out.  Once the money goes into your VEBA it belongs to you forever.  </a:t>
            </a: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r>
              <a:rPr lang="en" i="0" u="none" strike="noStrike" cap="none">
                <a:solidFill>
                  <a:schemeClr val="dk1"/>
                </a:solidFill>
                <a:latin typeface="Arial"/>
                <a:ea typeface="Arial"/>
                <a:cs typeface="Arial"/>
                <a:sym typeface="Arial"/>
              </a:rPr>
              <a:t>The money in  your VEBA earns interest, meaning it is consistently growing without you having to do anything.  Dollar one starts investing in the Lincoln Stable Value Fund that has a guaranteed rate of 1.3%.  You also have the option to move out of the stable value fund and move into any of the 30+ additional investment options available to you.  The great news here is that there are no minimums to begin investing and there are no costs to invest. </a:t>
            </a:r>
            <a:r>
              <a:rPr lang="en">
                <a:latin typeface="Arial"/>
                <a:ea typeface="Arial"/>
                <a:cs typeface="Arial"/>
                <a:sym typeface="Arial"/>
              </a:rPr>
              <a:t>Our trust partner can assist you with investment fund specific guidance should you want assistance in exploring your options.  </a:t>
            </a: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r>
              <a:rPr lang="en">
                <a:latin typeface="Arial"/>
                <a:ea typeface="Arial"/>
                <a:cs typeface="Arial"/>
                <a:sym typeface="Arial"/>
              </a:rPr>
              <a:t>In addition to the benefits highlighted, there are no taxes on account contributions, interest or qualified withdrawals.  Think of it like this, if your employer put a contribution on your paycheck directly, it would be subject to state FICA taxes.  When your employer puts money into your VEBA state, federal or FICA tax do not apply.  </a:t>
            </a: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r>
              <a:rPr lang="en">
                <a:latin typeface="Arial"/>
                <a:ea typeface="Arial"/>
                <a:cs typeface="Arial"/>
                <a:sym typeface="Arial"/>
              </a:rPr>
              <a:t>This money belongs to you.  Even if you part ways with your current employer or retire, it will always be in your employer trust to access.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p>
        </p:txBody>
      </p:sp>
      <p:sp>
        <p:nvSpPr>
          <p:cNvPr id="13366" name="Google Shape;13366;p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
              <a:t>3</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71"/>
        <p:cNvGrpSpPr/>
        <p:nvPr/>
      </p:nvGrpSpPr>
      <p:grpSpPr>
        <a:xfrm>
          <a:off x="0" y="0"/>
          <a:ext cx="0" cy="0"/>
          <a:chOff x="0" y="0"/>
          <a:chExt cx="0" cy="0"/>
        </a:xfrm>
      </p:grpSpPr>
      <p:sp>
        <p:nvSpPr>
          <p:cNvPr id="13372" name="Google Shape;13372;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373" name="Google Shape;1337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latin typeface="Arial"/>
                <a:ea typeface="Arial"/>
                <a:cs typeface="Arial"/>
                <a:sym typeface="Arial"/>
              </a:rPr>
              <a:t>Now that you understand the tax savings benefits of what a VEBA offers, what can you actually use it for?  Your VEBA can be used medical, dental, vision expenses, 213d expenses and over the counter expenses.  Over the counter expenses would be when you go into the pharmacy and buy products that do not require a prescription.  Think of contact solution, Advil, etc. You can use your VEBA for all of those things!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One of the great features of a VEBA is that you are able to submit claims for your spouse or any children under the age of 26, regardless if they are covered by your insurance or not.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Imagine a day when you can stop working.  Until you turn Medicare eligible at age 65, you most likely won’t be in a position to pay for your own health insurance. Here’s the good news about your VEBA.  Once you are post employment you can pay for your premiums and you do not get taxed on it.  This is huge!  Many of your peers who have a VEBA today save their VEBA dollars for post employment.  Something to think about!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latin typeface="Arial"/>
              <a:ea typeface="Arial"/>
              <a:cs typeface="Arial"/>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32"/>
        <p:cNvGrpSpPr/>
        <p:nvPr/>
      </p:nvGrpSpPr>
      <p:grpSpPr>
        <a:xfrm>
          <a:off x="0" y="0"/>
          <a:ext cx="0" cy="0"/>
          <a:chOff x="0" y="0"/>
          <a:chExt cx="0" cy="0"/>
        </a:xfrm>
      </p:grpSpPr>
      <p:sp>
        <p:nvSpPr>
          <p:cNvPr id="13433" name="Google Shape;13433;g272206733f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434" name="Google Shape;13434;g272206733f6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latin typeface="Arial"/>
                <a:ea typeface="Arial"/>
                <a:cs typeface="Arial"/>
                <a:sym typeface="Arial"/>
              </a:rPr>
              <a:t>In addition to your 401k or HSA, you are also required to enter beneficiaries for your VEBA.  The rules I’m going to speak to now are specific to the VEBA and a great benefit.  When I think about the future, I think about if I’m prepared.  One of the many things I think about is, where will my money go, who will it go to?  For your VEBA, if you are married your funds will go to your spouse.  Maybe you aren’t married but have a medical dependent child under the age of 26, your VEBA funds would then go to that child.  If you don’t have a spouse, it automatically goes to your children who fall under the age of 26.  If you do not have a spouse or child  under 26, you can name your beneficiary.  You could say, I want Jane Doe to be the beneficiary of my VEBA funds.  That is allowed with your VEBA.  </a:t>
            </a:r>
            <a:endParaRPr sz="1200">
              <a:solidFill>
                <a:schemeClr val="dk1"/>
              </a:solidFill>
              <a:latin typeface="Arial"/>
              <a:ea typeface="Arial"/>
              <a:cs typeface="Arial"/>
              <a:sym typeface="Aria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0"/>
        <p:cNvGrpSpPr/>
        <p:nvPr/>
      </p:nvGrpSpPr>
      <p:grpSpPr>
        <a:xfrm>
          <a:off x="0" y="0"/>
          <a:ext cx="0" cy="0"/>
          <a:chOff x="0" y="0"/>
          <a:chExt cx="0" cy="0"/>
        </a:xfrm>
      </p:grpSpPr>
      <p:sp>
        <p:nvSpPr>
          <p:cNvPr id="13441" name="Google Shape;13441;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442" name="Google Shape;13442;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n" sz="1100" i="0" u="none" strike="noStrike" cap="none">
                <a:solidFill>
                  <a:schemeClr val="dk1"/>
                </a:solidFill>
                <a:latin typeface="Arial"/>
                <a:ea typeface="Arial"/>
                <a:cs typeface="Arial"/>
                <a:sym typeface="Arial"/>
              </a:rPr>
              <a:t>Now that we have learned about the VEBA, let’s talk about how you can utilize these plans and the multiple resources you have.</a:t>
            </a:r>
            <a:endParaRPr sz="1100">
              <a:latin typeface="Arial"/>
              <a:ea typeface="Arial"/>
              <a:cs typeface="Arial"/>
              <a:sym typeface="Aria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6"/>
        <p:cNvGrpSpPr/>
        <p:nvPr/>
      </p:nvGrpSpPr>
      <p:grpSpPr>
        <a:xfrm>
          <a:off x="0" y="0"/>
          <a:ext cx="0" cy="0"/>
          <a:chOff x="0" y="0"/>
          <a:chExt cx="0" cy="0"/>
        </a:xfrm>
      </p:grpSpPr>
      <p:sp>
        <p:nvSpPr>
          <p:cNvPr id="13447" name="Google Shape;13447;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448" name="Google Shape;13448;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dirty="0">
                <a:latin typeface="Arial"/>
                <a:ea typeface="Arial"/>
                <a:cs typeface="Arial"/>
                <a:sym typeface="Arial"/>
              </a:rPr>
              <a:t>Accessing your funds needs to be easy. The easiest way to get reimbursed is by using your WEX benefits debit card.  Whether you are at the dentist whether you are picking up a prescription, the debit card allows you to easily access your VEBA funds along with any other plans you are enrolled in.  Your enrollment in any of our plans includes our free benefits debit card. This allows you to easily access your funds right from your wallet to help you minimize the amount of out of pocket spending.</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r>
              <a:rPr lang="en" dirty="0">
                <a:latin typeface="Arial"/>
                <a:ea typeface="Arial"/>
                <a:cs typeface="Arial"/>
                <a:sym typeface="Arial"/>
              </a:rPr>
              <a:t>We will mail you a new debit card 90 days before the expiration date of your current debit card. All cards will be good for 4 years.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r>
              <a:rPr lang="en" dirty="0">
                <a:latin typeface="Arial"/>
                <a:ea typeface="Arial"/>
                <a:cs typeface="Arial"/>
                <a:sym typeface="Arial"/>
              </a:rPr>
              <a:t>Regardless if you are enrolled in a VEBA or other WEX benefits you will use the same card.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r>
              <a:rPr lang="en" dirty="0">
                <a:latin typeface="Arial"/>
                <a:ea typeface="Arial"/>
                <a:cs typeface="Arial"/>
                <a:sym typeface="Arial"/>
              </a:rPr>
              <a:t>If your card is lost or stolen, you can order a new card free of charge from the benefits mobile app or by going through your online account.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r>
              <a:rPr lang="en" dirty="0">
                <a:latin typeface="Arial"/>
                <a:ea typeface="Arial"/>
                <a:cs typeface="Arial"/>
                <a:sym typeface="Arial"/>
              </a:rPr>
              <a:t>You can request a WEX benefits debit card for your dependents and/or spouse. First ensure they are added to your online account. You can do that by going to the Profile section of your online account. Once they are added you can select Banking/Cards and request a card for each dependent. A dependent must be 18 years of age or older to receive a debit card. </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r>
              <a:rPr lang="en" dirty="0">
                <a:latin typeface="Arial"/>
                <a:ea typeface="Arial"/>
                <a:cs typeface="Arial"/>
                <a:sym typeface="Arial"/>
              </a:rPr>
              <a:t>The WEX Benefits Debit Card is the most common way that claims against your VEBA are filed.  The VEBA does have IRS regulations tied to it so don’t’ be surprised if WEX reaches out from time to time to ask for documentation. </a:t>
            </a:r>
            <a:endParaRPr dirty="0">
              <a:latin typeface="Arial"/>
              <a:ea typeface="Arial"/>
              <a:cs typeface="Arial"/>
              <a:sym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8"/>
        <p:cNvGrpSpPr/>
        <p:nvPr/>
      </p:nvGrpSpPr>
      <p:grpSpPr>
        <a:xfrm>
          <a:off x="0" y="0"/>
          <a:ext cx="0" cy="0"/>
          <a:chOff x="0" y="0"/>
          <a:chExt cx="0" cy="0"/>
        </a:xfrm>
      </p:grpSpPr>
      <p:sp>
        <p:nvSpPr>
          <p:cNvPr id="13459" name="Google Shape;13459;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460" name="Google Shape;13460;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latin typeface="Arial"/>
                <a:ea typeface="Arial"/>
                <a:cs typeface="Arial"/>
                <a:sym typeface="Arial"/>
              </a:rPr>
              <a:t>Lets talk a bit about documentation! </a:t>
            </a:r>
            <a:r>
              <a:rPr lang="en" i="1">
                <a:latin typeface="Arial"/>
                <a:ea typeface="Arial"/>
                <a:cs typeface="Arial"/>
                <a:sym typeface="Arial"/>
              </a:rPr>
              <a:t>(say jokingly) </a:t>
            </a:r>
            <a:r>
              <a:rPr lang="en">
                <a:latin typeface="Arial"/>
                <a:ea typeface="Arial"/>
                <a:cs typeface="Arial"/>
                <a:sym typeface="Arial"/>
              </a:rPr>
              <a:t>Everyone loves providing documentation, right?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Now, there are instances where we will reach out to you requesting documentation for your debit card purchase. This isn’t because we want to keep bothering you, it is because it is an IRS regulation. Before we get into what is needed specifically for substantiation, lets talk about when you may be asked to provide it.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First, our debit card works with what is called an IIAS system. This means that if the merchant allows (typically big box stores like target and cvs will have this feature) our debit card can read what each product being purchased is and can approve and auto-substantiate your transaction if it is HRA eligible. For example, say you are at target and you’re purchasing a box of band aides, sunblock and a soda. If you swipe your HRA card, it will automatically approve and substantiate the band aides and sunblock, as these are HRA eligible, but you would be asked to use a different form of payment for the Soda. In this instance, we will not reach out to you!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Next, our debit card allows 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copay and will auto substantiate. This means we won’t ask you for further documentation.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Lastly, there are going to places that we will ask you for substantiation, an example would be the dentist office. As the dentist office does not have an IIAS system and offers services that are NOT HRA eligible, we will as you to substantiate your transactions there so we can tell if you got a teeth cleaning which is 100% HRA eligible, or if you got a teeth whitening, which is NOT an eligible expense.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Also, if you are submitting a claim via your mobile app, your online account or manually via the mail the best form of receipt or documentation is an Explanation of Benefits as it contains all of the necessary information for WEX to approve your claim. You receive your explanation of benefits (or EOB) from your medical, dental or vision carriers.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Any documentation provided must contain the following information:</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171450" lvl="0" indent="-171450" algn="l" rtl="0">
              <a:lnSpc>
                <a:spcPct val="100000"/>
              </a:lnSpc>
              <a:spcBef>
                <a:spcPts val="0"/>
              </a:spcBef>
              <a:spcAft>
                <a:spcPts val="0"/>
              </a:spcAft>
              <a:buClr>
                <a:schemeClr val="dk1"/>
              </a:buClr>
              <a:buSzPts val="1200"/>
              <a:buChar char="-"/>
            </a:pPr>
            <a:r>
              <a:rPr lang="en">
                <a:latin typeface="Arial"/>
                <a:ea typeface="Arial"/>
                <a:cs typeface="Arial"/>
                <a:sym typeface="Arial"/>
              </a:rPr>
              <a:t>When the service was received</a:t>
            </a:r>
            <a:endParaRPr>
              <a:latin typeface="Arial"/>
              <a:ea typeface="Arial"/>
              <a:cs typeface="Arial"/>
              <a:sym typeface="Arial"/>
            </a:endParaRPr>
          </a:p>
          <a:p>
            <a:pPr marL="171450" lvl="0" indent="-171450" algn="l" rtl="0">
              <a:lnSpc>
                <a:spcPct val="100000"/>
              </a:lnSpc>
              <a:spcBef>
                <a:spcPts val="0"/>
              </a:spcBef>
              <a:spcAft>
                <a:spcPts val="0"/>
              </a:spcAft>
              <a:buClr>
                <a:schemeClr val="dk1"/>
              </a:buClr>
              <a:buSzPts val="1200"/>
              <a:buChar char="-"/>
            </a:pPr>
            <a:r>
              <a:rPr lang="en">
                <a:latin typeface="Arial"/>
                <a:ea typeface="Arial"/>
                <a:cs typeface="Arial"/>
                <a:sym typeface="Arial"/>
              </a:rPr>
              <a:t>Where the service was received</a:t>
            </a:r>
            <a:endParaRPr>
              <a:latin typeface="Arial"/>
              <a:ea typeface="Arial"/>
              <a:cs typeface="Arial"/>
              <a:sym typeface="Arial"/>
            </a:endParaRPr>
          </a:p>
          <a:p>
            <a:pPr marL="171450" lvl="0" indent="-171450" algn="l" rtl="0">
              <a:lnSpc>
                <a:spcPct val="100000"/>
              </a:lnSpc>
              <a:spcBef>
                <a:spcPts val="0"/>
              </a:spcBef>
              <a:spcAft>
                <a:spcPts val="0"/>
              </a:spcAft>
              <a:buClr>
                <a:schemeClr val="dk1"/>
              </a:buClr>
              <a:buSzPts val="1200"/>
              <a:buChar char="-"/>
            </a:pPr>
            <a:r>
              <a:rPr lang="en">
                <a:latin typeface="Arial"/>
                <a:ea typeface="Arial"/>
                <a:cs typeface="Arial"/>
                <a:sym typeface="Arial"/>
              </a:rPr>
              <a:t>What service was received</a:t>
            </a:r>
            <a:endParaRPr>
              <a:latin typeface="Arial"/>
              <a:ea typeface="Arial"/>
              <a:cs typeface="Arial"/>
              <a:sym typeface="Arial"/>
            </a:endParaRPr>
          </a:p>
          <a:p>
            <a:pPr marL="171450" lvl="0" indent="-171450" algn="l" rtl="0">
              <a:lnSpc>
                <a:spcPct val="100000"/>
              </a:lnSpc>
              <a:spcBef>
                <a:spcPts val="0"/>
              </a:spcBef>
              <a:spcAft>
                <a:spcPts val="0"/>
              </a:spcAft>
              <a:buClr>
                <a:schemeClr val="dk1"/>
              </a:buClr>
              <a:buSzPts val="1200"/>
              <a:buChar char="-"/>
            </a:pPr>
            <a:r>
              <a:rPr lang="en">
                <a:latin typeface="Arial"/>
                <a:ea typeface="Arial"/>
                <a:cs typeface="Arial"/>
                <a:sym typeface="Arial"/>
              </a:rPr>
              <a:t>The amount/cost of the service received</a:t>
            </a:r>
            <a:endParaRPr>
              <a:latin typeface="Arial"/>
              <a:ea typeface="Arial"/>
              <a:cs typeface="Arial"/>
              <a:sym typeface="Arial"/>
            </a:endParaRPr>
          </a:p>
          <a:p>
            <a:pPr marL="171450" lvl="0" indent="-171450" algn="l" rtl="0">
              <a:lnSpc>
                <a:spcPct val="100000"/>
              </a:lnSpc>
              <a:spcBef>
                <a:spcPts val="0"/>
              </a:spcBef>
              <a:spcAft>
                <a:spcPts val="0"/>
              </a:spcAft>
              <a:buClr>
                <a:schemeClr val="dk1"/>
              </a:buClr>
              <a:buSzPts val="1200"/>
              <a:buChar char="-"/>
            </a:pPr>
            <a:r>
              <a:rPr lang="en">
                <a:latin typeface="Arial"/>
                <a:ea typeface="Arial"/>
                <a:cs typeface="Arial"/>
                <a:sym typeface="Arial"/>
              </a:rPr>
              <a:t>Who received the service</a:t>
            </a:r>
            <a:endParaRPr>
              <a:solidFill>
                <a:srgbClr val="000000"/>
              </a:solidFill>
              <a:latin typeface="Arial"/>
              <a:ea typeface="Arial"/>
              <a:cs typeface="Arial"/>
              <a:sym typeface="Arial"/>
            </a:endParaRPr>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77"/>
        <p:cNvGrpSpPr/>
        <p:nvPr/>
      </p:nvGrpSpPr>
      <p:grpSpPr>
        <a:xfrm>
          <a:off x="0" y="0"/>
          <a:ext cx="0" cy="0"/>
          <a:chOff x="0" y="0"/>
          <a:chExt cx="0" cy="0"/>
        </a:xfrm>
      </p:grpSpPr>
      <p:sp>
        <p:nvSpPr>
          <p:cNvPr id="13478" name="Google Shape;13478;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479" name="Google Shape;13479;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100" i="0" u="none" strike="noStrike" cap="none">
                <a:solidFill>
                  <a:srgbClr val="000000"/>
                </a:solidFill>
                <a:latin typeface="Arial"/>
                <a:ea typeface="Arial"/>
                <a:cs typeface="Arial"/>
                <a:sym typeface="Aria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10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1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100" i="0" u="none" strike="noStrike" cap="none">
                <a:solidFill>
                  <a:srgbClr val="000000"/>
                </a:solidFill>
                <a:latin typeface="Arial"/>
                <a:ea typeface="Arial"/>
                <a:cs typeface="Arial"/>
                <a:sym typeface="Arial"/>
              </a:rPr>
              <a:t>And of course you can submit a claim thru you online account by following similar steps and uploading your documentation or by submitting the </a:t>
            </a:r>
            <a:r>
              <a:rPr lang="en" sz="1100">
                <a:solidFill>
                  <a:srgbClr val="000000"/>
                </a:solidFill>
                <a:latin typeface="Arial"/>
                <a:ea typeface="Arial"/>
                <a:cs typeface="Arial"/>
                <a:sym typeface="Arial"/>
              </a:rPr>
              <a:t>Claim </a:t>
            </a:r>
            <a:r>
              <a:rPr lang="en" sz="1100" i="0" u="none" strike="noStrike" cap="none">
                <a:solidFill>
                  <a:srgbClr val="000000"/>
                </a:solidFill>
                <a:latin typeface="Arial"/>
                <a:ea typeface="Arial"/>
                <a:cs typeface="Arial"/>
                <a:sym typeface="Arial"/>
              </a:rPr>
              <a:t>form. </a:t>
            </a:r>
            <a:endParaRPr sz="110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1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100" i="0" u="none" strike="noStrike" cap="none">
                <a:solidFill>
                  <a:srgbClr val="000000"/>
                </a:solidFill>
                <a:latin typeface="Arial"/>
                <a:ea typeface="Arial"/>
                <a:cs typeface="Arial"/>
                <a:sym typeface="Arial"/>
              </a:rPr>
              <a:t>Manual claims are processed weekly. You can choose to be reimbursed thru direct deposit right to your bank account or have a check mailed to you. Direct deposit is provided free of charge and is a quick and easy way to get your reimbursement! </a:t>
            </a:r>
            <a:endParaRPr sz="110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Calibri"/>
              <a:buNone/>
            </a:pPr>
            <a:endParaRPr>
              <a:latin typeface="Arial"/>
              <a:ea typeface="Arial"/>
              <a:cs typeface="Arial"/>
              <a:sym typeface="Arial"/>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1.xml"/><Relationship Id="rId4" Type="http://schemas.openxmlformats.org/officeDocument/2006/relationships/image" Target="../media/image7.jp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10.jp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6.xml"/><Relationship Id="rId4" Type="http://schemas.openxmlformats.org/officeDocument/2006/relationships/image" Target="../media/image7.jp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Master" Target="../slideMasters/slideMaster6.xml"/><Relationship Id="rId4" Type="http://schemas.openxmlformats.org/officeDocument/2006/relationships/image" Target="../media/image10.jpg"/></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2.xml"/><Relationship Id="rId4" Type="http://schemas.openxmlformats.org/officeDocument/2006/relationships/image" Target="../media/image7.jp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g"/><Relationship Id="rId1" Type="http://schemas.openxmlformats.org/officeDocument/2006/relationships/slideMaster" Target="../slideMasters/slideMaster2.xml"/><Relationship Id="rId4" Type="http://schemas.openxmlformats.org/officeDocument/2006/relationships/image" Target="../media/image10.jp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3.xml"/><Relationship Id="rId4" Type="http://schemas.openxmlformats.org/officeDocument/2006/relationships/image" Target="../media/image7.jp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g"/><Relationship Id="rId1" Type="http://schemas.openxmlformats.org/officeDocument/2006/relationships/slideMaster" Target="../slideMasters/slideMaster3.xml"/><Relationship Id="rId4" Type="http://schemas.openxmlformats.org/officeDocument/2006/relationships/image" Target="../media/image10.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13"/>
        <p:cNvGrpSpPr/>
        <p:nvPr/>
      </p:nvGrpSpPr>
      <p:grpSpPr>
        <a:xfrm>
          <a:off x="0" y="0"/>
          <a:ext cx="0" cy="0"/>
          <a:chOff x="0" y="0"/>
          <a:chExt cx="0" cy="0"/>
        </a:xfrm>
      </p:grpSpPr>
      <p:sp>
        <p:nvSpPr>
          <p:cNvPr id="14" name="Google Shape;14;p16"/>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15" name="Google Shape;15;p16"/>
          <p:cNvPicPr preferRelativeResize="0"/>
          <p:nvPr/>
        </p:nvPicPr>
        <p:blipFill rotWithShape="1">
          <a:blip r:embed="rId2">
            <a:alphaModFix/>
          </a:blip>
          <a:srcRect t="18090" r="4251" b="18089"/>
          <a:stretch/>
        </p:blipFill>
        <p:spPr>
          <a:xfrm>
            <a:off x="7620163" y="11"/>
            <a:ext cx="2286400" cy="2286400"/>
          </a:xfrm>
          <a:prstGeom prst="ellipse">
            <a:avLst/>
          </a:prstGeom>
          <a:noFill/>
          <a:ln>
            <a:noFill/>
          </a:ln>
        </p:spPr>
      </p:pic>
      <p:sp>
        <p:nvSpPr>
          <p:cNvPr id="16" name="Google Shape;16;p16"/>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7" name="Google Shape;17;p16"/>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8" name="Google Shape;18;p16"/>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 name="Google Shape;19;p16"/>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20" name="Google Shape;20;p16"/>
          <p:cNvPicPr preferRelativeResize="0"/>
          <p:nvPr/>
        </p:nvPicPr>
        <p:blipFill rotWithShape="1">
          <a:blip r:embed="rId3">
            <a:alphaModFix/>
          </a:blip>
          <a:srcRect l="33473" t="11983" r="24193" b="24544"/>
          <a:stretch/>
        </p:blipFill>
        <p:spPr>
          <a:xfrm>
            <a:off x="9906281" y="2285596"/>
            <a:ext cx="2286019" cy="2286224"/>
          </a:xfrm>
          <a:prstGeom prst="rect">
            <a:avLst/>
          </a:prstGeom>
          <a:noFill/>
          <a:ln>
            <a:noFill/>
          </a:ln>
        </p:spPr>
      </p:pic>
      <p:pic>
        <p:nvPicPr>
          <p:cNvPr id="21" name="Google Shape;21;p16"/>
          <p:cNvPicPr preferRelativeResize="0"/>
          <p:nvPr/>
        </p:nvPicPr>
        <p:blipFill rotWithShape="1">
          <a:blip r:embed="rId4">
            <a:alphaModFix/>
          </a:blip>
          <a:srcRect/>
          <a:stretch/>
        </p:blipFill>
        <p:spPr>
          <a:xfrm>
            <a:off x="7619422" y="4373046"/>
            <a:ext cx="4572433" cy="2484921"/>
          </a:xfrm>
          <a:prstGeom prst="rect">
            <a:avLst/>
          </a:prstGeom>
          <a:noFill/>
          <a:ln>
            <a:noFill/>
          </a:ln>
        </p:spPr>
      </p:pic>
      <p:grpSp>
        <p:nvGrpSpPr>
          <p:cNvPr id="22" name="Google Shape;22;p16"/>
          <p:cNvGrpSpPr/>
          <p:nvPr/>
        </p:nvGrpSpPr>
        <p:grpSpPr>
          <a:xfrm>
            <a:off x="7619449" y="2286631"/>
            <a:ext cx="2286329" cy="2285291"/>
            <a:chOff x="1189450" y="238125"/>
            <a:chExt cx="5177375" cy="5175025"/>
          </a:xfrm>
        </p:grpSpPr>
        <p:sp>
          <p:nvSpPr>
            <p:cNvPr id="23" name="Google Shape;23;p16"/>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 name="Google Shape;24;p16"/>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 name="Google Shape;25;p16"/>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 name="Google Shape;26;p16"/>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 name="Google Shape;27;p16"/>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 name="Google Shape;28;p16"/>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 name="Google Shape;29;p16"/>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 name="Google Shape;30;p16"/>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 name="Google Shape;31;p16"/>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 name="Google Shape;32;p16"/>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 name="Google Shape;33;p16"/>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 name="Google Shape;34;p16"/>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 name="Google Shape;35;p16"/>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 name="Google Shape;36;p16"/>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 name="Google Shape;37;p16"/>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 name="Google Shape;38;p16"/>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 name="Google Shape;39;p16"/>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 name="Google Shape;40;p16"/>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 name="Google Shape;41;p16"/>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 name="Google Shape;42;p16"/>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 name="Google Shape;43;p16"/>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 name="Google Shape;44;p16"/>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 name="Google Shape;45;p16"/>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 name="Google Shape;46;p16"/>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 name="Google Shape;47;p16"/>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 name="Google Shape;48;p16"/>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 name="Google Shape;49;p16"/>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 name="Google Shape;50;p16"/>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 name="Google Shape;51;p16"/>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 name="Google Shape;52;p16"/>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 name="Google Shape;53;p16"/>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 name="Google Shape;54;p16"/>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 name="Google Shape;55;p16"/>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 name="Google Shape;56;p16"/>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 name="Google Shape;57;p16"/>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 name="Google Shape;58;p16"/>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9" name="Google Shape;59;p16"/>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 name="Google Shape;60;p16"/>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1" name="Google Shape;61;p16"/>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 name="Google Shape;62;p16"/>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 name="Google Shape;63;p16"/>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 name="Google Shape;64;p16"/>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 name="Google Shape;65;p16"/>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 name="Google Shape;66;p16"/>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 name="Google Shape;67;p16"/>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 name="Google Shape;68;p16"/>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 name="Google Shape;69;p16"/>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 name="Google Shape;70;p16"/>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 name="Google Shape;71;p16"/>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 name="Google Shape;72;p16"/>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 name="Google Shape;73;p16"/>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4" name="Google Shape;74;p16"/>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 name="Google Shape;75;p16"/>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 name="Google Shape;76;p16"/>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 name="Google Shape;77;p16"/>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 name="Google Shape;78;p16"/>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 name="Google Shape;79;p16"/>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 name="Google Shape;80;p16"/>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 name="Google Shape;81;p16"/>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 name="Google Shape;82;p16"/>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 name="Google Shape;83;p16"/>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 name="Google Shape;84;p16"/>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 name="Google Shape;85;p16"/>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 name="Google Shape;86;p16"/>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 name="Google Shape;87;p16"/>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 name="Google Shape;88;p16"/>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 name="Google Shape;89;p16"/>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 name="Google Shape;90;p16"/>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 name="Google Shape;91;p16"/>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 name="Google Shape;92;p16"/>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 name="Google Shape;93;p16"/>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 name="Google Shape;94;p16"/>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 name="Google Shape;95;p16"/>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 name="Google Shape;96;p16"/>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 name="Google Shape;97;p16"/>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 name="Google Shape;98;p16"/>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 name="Google Shape;99;p16"/>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 name="Google Shape;100;p16"/>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 name="Google Shape;101;p16"/>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 name="Google Shape;102;p16"/>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 name="Google Shape;103;p16"/>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 name="Google Shape;104;p16"/>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 name="Google Shape;105;p16"/>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 name="Google Shape;106;p16"/>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 name="Google Shape;107;p16"/>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 name="Google Shape;108;p16"/>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 name="Google Shape;109;p16"/>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 name="Google Shape;110;p16"/>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 name="Google Shape;111;p16"/>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 name="Google Shape;112;p16"/>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 name="Google Shape;113;p16"/>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 name="Google Shape;114;p16"/>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 name="Google Shape;115;p16"/>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 name="Google Shape;116;p16"/>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 name="Google Shape;117;p16"/>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 name="Google Shape;118;p16"/>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 name="Google Shape;119;p16"/>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 name="Google Shape;120;p16"/>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 name="Google Shape;121;p16"/>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 name="Google Shape;122;p16"/>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 name="Google Shape;123;p16"/>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 name="Google Shape;124;p16"/>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 name="Google Shape;125;p16"/>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 name="Google Shape;126;p16"/>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 name="Google Shape;127;p16"/>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 name="Google Shape;128;p16"/>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 name="Google Shape;129;p16"/>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 name="Google Shape;130;p16"/>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 name="Google Shape;131;p16"/>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 name="Google Shape;132;p16"/>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 name="Google Shape;133;p16"/>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 name="Google Shape;134;p16"/>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 name="Google Shape;135;p16"/>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 name="Google Shape;136;p16"/>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 name="Google Shape;137;p16"/>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 name="Google Shape;138;p16"/>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9" name="Google Shape;139;p16"/>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 name="Google Shape;140;p16"/>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 name="Google Shape;141;p16"/>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 name="Google Shape;142;p16"/>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 name="Google Shape;143;p16"/>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 name="Google Shape;144;p16"/>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 name="Google Shape;145;p16"/>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 name="Google Shape;146;p16"/>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 name="Google Shape;147;p16"/>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 name="Google Shape;148;p16"/>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 name="Google Shape;149;p16"/>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0" name="Google Shape;150;p16"/>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 name="Google Shape;151;p16"/>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 name="Google Shape;152;p16"/>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 name="Google Shape;153;p16"/>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 name="Google Shape;154;p16"/>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 name="Google Shape;155;p16"/>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 name="Google Shape;156;p16"/>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 name="Google Shape;157;p16"/>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 name="Google Shape;158;p16"/>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 name="Google Shape;159;p16"/>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 name="Google Shape;160;p16"/>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 name="Google Shape;161;p16"/>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 name="Google Shape;162;p16"/>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 name="Google Shape;163;p16"/>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 name="Google Shape;164;p16"/>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 name="Google Shape;165;p16"/>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 name="Google Shape;166;p16"/>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 name="Google Shape;167;p16"/>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 name="Google Shape;168;p16"/>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 name="Google Shape;169;p16"/>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 name="Google Shape;170;p16"/>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 name="Google Shape;171;p16"/>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 name="Google Shape;172;p16"/>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 name="Google Shape;173;p16"/>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 name="Google Shape;174;p16"/>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 name="Google Shape;175;p16"/>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 name="Google Shape;176;p16"/>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 name="Google Shape;177;p16"/>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 name="Google Shape;178;p16"/>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 name="Google Shape;179;p16"/>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 name="Google Shape;180;p16"/>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 name="Google Shape;181;p16"/>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 name="Google Shape;182;p16"/>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 name="Google Shape;183;p16"/>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 name="Google Shape;184;p16"/>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 name="Google Shape;185;p16"/>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 name="Google Shape;186;p16"/>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 name="Google Shape;187;p16"/>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 name="Google Shape;188;p16"/>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 name="Google Shape;189;p16"/>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 name="Google Shape;190;p16"/>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 name="Google Shape;191;p16"/>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 name="Google Shape;192;p16"/>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 name="Google Shape;193;p16"/>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 name="Google Shape;194;p16"/>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 name="Google Shape;195;p16"/>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 name="Google Shape;196;p16"/>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 name="Google Shape;197;p16"/>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 name="Google Shape;198;p16"/>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 name="Google Shape;199;p16"/>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 name="Google Shape;200;p16"/>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 name="Google Shape;201;p16"/>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 name="Google Shape;202;p16"/>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 name="Google Shape;203;p16"/>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 name="Google Shape;204;p16"/>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 name="Google Shape;205;p16"/>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 name="Google Shape;206;p16"/>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 name="Google Shape;207;p16"/>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 name="Google Shape;208;p16"/>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 name="Google Shape;209;p16"/>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 name="Google Shape;210;p16"/>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 name="Google Shape;211;p16"/>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 name="Google Shape;212;p16"/>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 name="Google Shape;213;p16"/>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 name="Google Shape;214;p16"/>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 name="Google Shape;215;p16"/>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 name="Google Shape;216;p16"/>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 name="Google Shape;217;p16"/>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 name="Google Shape;218;p16"/>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 name="Google Shape;219;p16"/>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 name="Google Shape;220;p16"/>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 name="Google Shape;221;p16"/>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 name="Google Shape;222;p16"/>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 name="Google Shape;223;p16"/>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 name="Google Shape;224;p16"/>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 name="Google Shape;225;p16"/>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 name="Google Shape;226;p16"/>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 name="Google Shape;227;p16"/>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 name="Google Shape;228;p16"/>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 name="Google Shape;229;p16"/>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 name="Google Shape;230;p16"/>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 name="Google Shape;231;p16"/>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 name="Google Shape;232;p16"/>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 name="Google Shape;233;p16"/>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 name="Google Shape;234;p16"/>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 name="Google Shape;235;p16"/>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 name="Google Shape;236;p16"/>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 name="Google Shape;237;p16"/>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 name="Google Shape;238;p16"/>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 name="Google Shape;239;p16"/>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 name="Google Shape;240;p16"/>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 name="Google Shape;241;p16"/>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 name="Google Shape;242;p16"/>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 name="Google Shape;243;p16"/>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 name="Google Shape;244;p16"/>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 name="Google Shape;245;p16"/>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 name="Google Shape;246;p16"/>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 name="Google Shape;247;p16"/>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 name="Google Shape;248;p16"/>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 name="Google Shape;249;p16"/>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 name="Google Shape;250;p16"/>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 name="Google Shape;251;p16"/>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 name="Google Shape;252;p16"/>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 name="Google Shape;253;p16"/>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 name="Google Shape;254;p16"/>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 name="Google Shape;255;p16"/>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 name="Google Shape;256;p16"/>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 name="Google Shape;257;p16"/>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 name="Google Shape;258;p16"/>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 name="Google Shape;259;p16"/>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 name="Google Shape;260;p16"/>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 name="Google Shape;261;p16"/>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 name="Google Shape;262;p16"/>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 name="Google Shape;263;p16"/>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 name="Google Shape;264;p16"/>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 name="Google Shape;265;p16"/>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 name="Google Shape;266;p16"/>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 name="Google Shape;267;p16"/>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 name="Google Shape;268;p16"/>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 name="Google Shape;269;p16"/>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0" name="Google Shape;270;p16"/>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 name="Google Shape;271;p16"/>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 name="Google Shape;272;p16"/>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 name="Google Shape;273;p16"/>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 name="Google Shape;274;p16"/>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 name="Google Shape;275;p16"/>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 name="Google Shape;276;p16"/>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7" name="Google Shape;277;p16"/>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8" name="Google Shape;278;p16"/>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9" name="Google Shape;279;p16"/>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 name="Google Shape;280;p16"/>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 name="Google Shape;281;p16"/>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 name="Google Shape;282;p16"/>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 name="Google Shape;283;p16"/>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 name="Google Shape;284;p16"/>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 name="Google Shape;285;p16"/>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 name="Google Shape;286;p16"/>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 name="Google Shape;287;p16"/>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 name="Google Shape;288;p16"/>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 name="Google Shape;289;p16"/>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 name="Google Shape;290;p16"/>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 name="Google Shape;291;p16"/>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 name="Google Shape;292;p16"/>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 name="Google Shape;293;p16"/>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 name="Google Shape;294;p16"/>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 name="Google Shape;295;p16"/>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 name="Google Shape;296;p16"/>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 name="Google Shape;297;p16"/>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 name="Google Shape;298;p16"/>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 name="Google Shape;299;p16"/>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 name="Google Shape;300;p16"/>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 name="Google Shape;301;p16"/>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 name="Google Shape;302;p16"/>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 name="Google Shape;303;p16"/>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 name="Google Shape;304;p16"/>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 name="Google Shape;305;p16"/>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 name="Google Shape;306;p16"/>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 name="Google Shape;307;p16"/>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 name="Google Shape;308;p16"/>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 name="Google Shape;309;p16"/>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 name="Google Shape;310;p16"/>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1" name="Google Shape;311;p16"/>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 name="Google Shape;312;p16"/>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3" name="Google Shape;313;p16"/>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4" name="Google Shape;314;p16"/>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 name="Google Shape;315;p16"/>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 name="Google Shape;316;p16"/>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 name="Google Shape;317;p16"/>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 name="Google Shape;318;p16"/>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 name="Google Shape;319;p16"/>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 name="Google Shape;320;p16"/>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 name="Google Shape;321;p16"/>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 name="Google Shape;322;p16"/>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 name="Google Shape;323;p16"/>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 name="Google Shape;324;p16"/>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 name="Google Shape;325;p16"/>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 name="Google Shape;326;p16"/>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 name="Google Shape;327;p16"/>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 name="Google Shape;328;p16"/>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 name="Google Shape;329;p16"/>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0" name="Google Shape;330;p16"/>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1" name="Google Shape;331;p16"/>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2" name="Google Shape;332;p16"/>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3" name="Google Shape;333;p16"/>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4" name="Google Shape;334;p16"/>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5" name="Google Shape;335;p16"/>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6" name="Google Shape;336;p16"/>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7" name="Google Shape;337;p16"/>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8" name="Google Shape;338;p16"/>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9" name="Google Shape;339;p16"/>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0" name="Google Shape;340;p16"/>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1" name="Google Shape;341;p16"/>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2" name="Google Shape;342;p16"/>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3" name="Google Shape;343;p16"/>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4" name="Google Shape;344;p16"/>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5" name="Google Shape;345;p16"/>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6" name="Google Shape;346;p16"/>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7" name="Google Shape;347;p16"/>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8" name="Google Shape;348;p16"/>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9" name="Google Shape;349;p16"/>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0" name="Google Shape;350;p16"/>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1" name="Google Shape;351;p16"/>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2" name="Google Shape;352;p16"/>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3" name="Google Shape;353;p16"/>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4" name="Google Shape;354;p16"/>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5" name="Google Shape;355;p16"/>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6" name="Google Shape;356;p16"/>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7" name="Google Shape;357;p16"/>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8" name="Google Shape;358;p16"/>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9" name="Google Shape;359;p16"/>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0" name="Google Shape;360;p16"/>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1" name="Google Shape;361;p16"/>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2" name="Google Shape;362;p16"/>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3" name="Google Shape;363;p16"/>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4" name="Google Shape;364;p16"/>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5" name="Google Shape;365;p16"/>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6" name="Google Shape;366;p16"/>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7" name="Google Shape;367;p16"/>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8" name="Google Shape;368;p16"/>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9" name="Google Shape;369;p16"/>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0" name="Google Shape;370;p16"/>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1" name="Google Shape;371;p16"/>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2" name="Google Shape;372;p16"/>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3" name="Google Shape;373;p16"/>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4" name="Google Shape;374;p16"/>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5" name="Google Shape;375;p16"/>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6" name="Google Shape;376;p16"/>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7" name="Google Shape;377;p16"/>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8" name="Google Shape;378;p16"/>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9" name="Google Shape;379;p16"/>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0" name="Google Shape;380;p16"/>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1" name="Google Shape;381;p16"/>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2" name="Google Shape;382;p16"/>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3" name="Google Shape;383;p16"/>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4" name="Google Shape;384;p16"/>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5" name="Google Shape;385;p16"/>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6" name="Google Shape;386;p16"/>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7" name="Google Shape;387;p16"/>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8" name="Google Shape;388;p16"/>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9" name="Google Shape;389;p16"/>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0" name="Google Shape;390;p16"/>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1" name="Google Shape;391;p16"/>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2" name="Google Shape;392;p16"/>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3" name="Google Shape;393;p16"/>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4" name="Google Shape;394;p16"/>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5" name="Google Shape;395;p16"/>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6" name="Google Shape;396;p16"/>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7" name="Google Shape;397;p16"/>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8" name="Google Shape;398;p16"/>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9" name="Google Shape;399;p16"/>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0" name="Google Shape;400;p16"/>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1" name="Google Shape;401;p16"/>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2" name="Google Shape;402;p16"/>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3" name="Google Shape;403;p16"/>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4" name="Google Shape;404;p16"/>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5" name="Google Shape;405;p16"/>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6" name="Google Shape;406;p16"/>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7" name="Google Shape;407;p16"/>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8" name="Google Shape;408;p16"/>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9" name="Google Shape;409;p16"/>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0" name="Google Shape;410;p16"/>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1" name="Google Shape;411;p16"/>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2" name="Google Shape;412;p16"/>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3" name="Google Shape;413;p16"/>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4" name="Google Shape;414;p16"/>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5" name="Google Shape;415;p16"/>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6" name="Google Shape;416;p16"/>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7" name="Google Shape;417;p16"/>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8" name="Google Shape;418;p16"/>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9" name="Google Shape;419;p16"/>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0" name="Google Shape;420;p16"/>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1" name="Google Shape;421;p16"/>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2" name="Google Shape;422;p16"/>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3" name="Google Shape;423;p16"/>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4" name="Google Shape;424;p16"/>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5" name="Google Shape;425;p16"/>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6" name="Google Shape;426;p16"/>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7" name="Google Shape;427;p16"/>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8" name="Google Shape;428;p16"/>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9" name="Google Shape;429;p16"/>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0" name="Google Shape;430;p16"/>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1" name="Google Shape;431;p16"/>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2" name="Google Shape;432;p16"/>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3" name="Google Shape;433;p16"/>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4" name="Google Shape;434;p16"/>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5" name="Google Shape;435;p16"/>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6" name="Google Shape;436;p16"/>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7" name="Google Shape;437;p16"/>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8" name="Google Shape;438;p16"/>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9" name="Google Shape;439;p16"/>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0" name="Google Shape;440;p16"/>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1" name="Google Shape;441;p16"/>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2" name="Google Shape;442;p16"/>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3" name="Google Shape;443;p16"/>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4" name="Google Shape;444;p16"/>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5" name="Google Shape;445;p16"/>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6" name="Google Shape;446;p16"/>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7" name="Google Shape;447;p16"/>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8" name="Google Shape;448;p16"/>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9" name="Google Shape;449;p16"/>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0" name="Google Shape;450;p16"/>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1" name="Google Shape;451;p16"/>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2" name="Google Shape;452;p16"/>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3" name="Google Shape;453;p16"/>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4" name="Google Shape;454;p16"/>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5" name="Google Shape;455;p16"/>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6" name="Google Shape;456;p16"/>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7" name="Google Shape;457;p16"/>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8" name="Google Shape;458;p16"/>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9" name="Google Shape;459;p16"/>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0" name="Google Shape;460;p16"/>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1" name="Google Shape;461;p16"/>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2" name="Google Shape;462;p16"/>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3" name="Google Shape;463;p16"/>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4" name="Google Shape;464;p16"/>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5" name="Google Shape;465;p16"/>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6" name="Google Shape;466;p16"/>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7" name="Google Shape;467;p16"/>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8" name="Google Shape;468;p16"/>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9" name="Google Shape;469;p16"/>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0" name="Google Shape;470;p16"/>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1" name="Google Shape;471;p16"/>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2" name="Google Shape;472;p16"/>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3" name="Google Shape;473;p16"/>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4" name="Google Shape;474;p16"/>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5" name="Google Shape;475;p16"/>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6" name="Google Shape;476;p16"/>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7" name="Google Shape;477;p16"/>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8" name="Google Shape;478;p16"/>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9" name="Google Shape;479;p16"/>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0" name="Google Shape;480;p16"/>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1" name="Google Shape;481;p16"/>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2" name="Google Shape;482;p16"/>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3" name="Google Shape;483;p16"/>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4" name="Google Shape;484;p16"/>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5" name="Google Shape;485;p16"/>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6" name="Google Shape;486;p16"/>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7" name="Google Shape;487;p16"/>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8" name="Google Shape;488;p16"/>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9" name="Google Shape;489;p16"/>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0" name="Google Shape;490;p16"/>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1" name="Google Shape;491;p16"/>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2" name="Google Shape;492;p16"/>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3" name="Google Shape;493;p16"/>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4" name="Google Shape;494;p16"/>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5" name="Google Shape;495;p16"/>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6" name="Google Shape;496;p16"/>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7" name="Google Shape;497;p16"/>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8" name="Google Shape;498;p16"/>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9" name="Google Shape;499;p16"/>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0" name="Google Shape;500;p16"/>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1" name="Google Shape;501;p16"/>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2" name="Google Shape;502;p16"/>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3" name="Google Shape;503;p16"/>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4" name="Google Shape;504;p16"/>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5" name="Google Shape;505;p16"/>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6" name="Google Shape;506;p16"/>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7" name="Google Shape;507;p16"/>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8" name="Google Shape;508;p16"/>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9" name="Google Shape;509;p16"/>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0" name="Google Shape;510;p16"/>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1" name="Google Shape;511;p16"/>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2" name="Google Shape;512;p16"/>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3" name="Google Shape;513;p16"/>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4" name="Google Shape;514;p16"/>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5" name="Google Shape;515;p16"/>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6" name="Google Shape;516;p16"/>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7" name="Google Shape;517;p16"/>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8" name="Google Shape;518;p16"/>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9" name="Google Shape;519;p16"/>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0" name="Google Shape;520;p16"/>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1" name="Google Shape;521;p16"/>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2" name="Google Shape;522;p16"/>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3" name="Google Shape;523;p16"/>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4" name="Google Shape;524;p16"/>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5" name="Google Shape;525;p16"/>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6" name="Google Shape;526;p16"/>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7" name="Google Shape;527;p16"/>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8" name="Google Shape;528;p16"/>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9" name="Google Shape;529;p16"/>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0" name="Google Shape;530;p16"/>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1" name="Google Shape;531;p16"/>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2" name="Google Shape;532;p16"/>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3" name="Google Shape;533;p16"/>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4" name="Google Shape;534;p16"/>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5" name="Google Shape;535;p16"/>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6" name="Google Shape;536;p16"/>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7" name="Google Shape;537;p16"/>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8" name="Google Shape;538;p16"/>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9" name="Google Shape;539;p16"/>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0" name="Google Shape;540;p16"/>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1" name="Google Shape;541;p16"/>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2" name="Google Shape;542;p16"/>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3" name="Google Shape;543;p16"/>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4" name="Google Shape;544;p16"/>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5" name="Google Shape;545;p16"/>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6" name="Google Shape;546;p16"/>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7" name="Google Shape;547;p16"/>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8" name="Google Shape;548;p16"/>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9" name="Google Shape;549;p16"/>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0" name="Google Shape;550;p16"/>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1" name="Google Shape;551;p16"/>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2" name="Google Shape;552;p16"/>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3" name="Google Shape;553;p16"/>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4" name="Google Shape;554;p16"/>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5" name="Google Shape;555;p16"/>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6" name="Google Shape;556;p16"/>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7" name="Google Shape;557;p16"/>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8" name="Google Shape;558;p16"/>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9" name="Google Shape;559;p16"/>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0" name="Google Shape;560;p16"/>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1" name="Google Shape;561;p16"/>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2" name="Google Shape;562;p16"/>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3" name="Google Shape;563;p16"/>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4" name="Google Shape;564;p16"/>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5" name="Google Shape;565;p16"/>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6" name="Google Shape;566;p16"/>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7" name="Google Shape;567;p16"/>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8" name="Google Shape;568;p16"/>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9" name="Google Shape;569;p16"/>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0" name="Google Shape;570;p16"/>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1" name="Google Shape;571;p16"/>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2" name="Google Shape;572;p16"/>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3" name="Google Shape;573;p16"/>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4" name="Google Shape;574;p16"/>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5" name="Google Shape;575;p16"/>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6" name="Google Shape;576;p16"/>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7" name="Google Shape;577;p16"/>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8" name="Google Shape;578;p16"/>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9" name="Google Shape;579;p16"/>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0" name="Google Shape;580;p16"/>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1" name="Google Shape;581;p16"/>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2" name="Google Shape;582;p16"/>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3" name="Google Shape;583;p16"/>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4" name="Google Shape;584;p16"/>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5" name="Google Shape;585;p16"/>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6" name="Google Shape;586;p16"/>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7" name="Google Shape;587;p16"/>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8" name="Google Shape;588;p16"/>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9" name="Google Shape;589;p16"/>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90" name="Google Shape;590;p16"/>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pic>
        <p:nvPicPr>
          <p:cNvPr id="591" name="Google Shape;591;p16"/>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395"/>
        <p:cNvGrpSpPr/>
        <p:nvPr/>
      </p:nvGrpSpPr>
      <p:grpSpPr>
        <a:xfrm>
          <a:off x="0" y="0"/>
          <a:ext cx="0" cy="0"/>
          <a:chOff x="0" y="0"/>
          <a:chExt cx="0" cy="0"/>
        </a:xfrm>
      </p:grpSpPr>
      <p:sp>
        <p:nvSpPr>
          <p:cNvPr id="1396" name="Google Shape;1396;p4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97" name="Google Shape;1397;p46"/>
          <p:cNvGrpSpPr/>
          <p:nvPr/>
        </p:nvGrpSpPr>
        <p:grpSpPr>
          <a:xfrm>
            <a:off x="10721565" y="6371462"/>
            <a:ext cx="797703" cy="227212"/>
            <a:chOff x="238125" y="1822850"/>
            <a:chExt cx="7080200" cy="2016675"/>
          </a:xfrm>
        </p:grpSpPr>
        <p:sp>
          <p:nvSpPr>
            <p:cNvPr id="1398" name="Google Shape;1398;p4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99" name="Google Shape;1399;p4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0" name="Google Shape;1400;p4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1" name="Google Shape;1401;p4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2" name="Google Shape;1402;p4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3" name="Google Shape;1403;p4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4" name="Google Shape;1404;p4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405" name="Google Shape;1405;p46"/>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406" name="Google Shape;1406;p46"/>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407" name="Google Shape;1407;p46"/>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8" name="Google Shape;1408;p46"/>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409" name="Google Shape;1409;p4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9029"/>
        <p:cNvGrpSpPr/>
        <p:nvPr/>
      </p:nvGrpSpPr>
      <p:grpSpPr>
        <a:xfrm>
          <a:off x="0" y="0"/>
          <a:ext cx="0" cy="0"/>
          <a:chOff x="0" y="0"/>
          <a:chExt cx="0" cy="0"/>
        </a:xfrm>
      </p:grpSpPr>
      <p:sp>
        <p:nvSpPr>
          <p:cNvPr id="9030" name="Google Shape;9030;p169"/>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9031" name="Google Shape;9031;p169"/>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9032" name="Google Shape;9032;p169"/>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9033" name="Google Shape;9033;p169"/>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9034" name="Google Shape;9034;p169"/>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35" name="Google Shape;9035;p169"/>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36" name="Google Shape;9036;p169"/>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9037" name="Google Shape;9037;p169"/>
          <p:cNvPicPr preferRelativeResize="0"/>
          <p:nvPr/>
        </p:nvPicPr>
        <p:blipFill rotWithShape="1">
          <a:blip r:embed="rId3">
            <a:alphaModFix/>
          </a:blip>
          <a:srcRect l="33473" t="11983" r="24193" b="24544"/>
          <a:stretch/>
        </p:blipFill>
        <p:spPr>
          <a:xfrm>
            <a:off x="10291334" y="1900667"/>
            <a:ext cx="1901036" cy="1901199"/>
          </a:xfrm>
          <a:prstGeom prst="rect">
            <a:avLst/>
          </a:prstGeom>
          <a:noFill/>
          <a:ln>
            <a:noFill/>
          </a:ln>
        </p:spPr>
      </p:pic>
      <p:pic>
        <p:nvPicPr>
          <p:cNvPr id="9038" name="Google Shape;9038;p169"/>
          <p:cNvPicPr preferRelativeResize="0"/>
          <p:nvPr/>
        </p:nvPicPr>
        <p:blipFill rotWithShape="1">
          <a:blip r:embed="rId4">
            <a:alphaModFix/>
          </a:blip>
          <a:srcRect/>
          <a:stretch/>
        </p:blipFill>
        <p:spPr>
          <a:xfrm>
            <a:off x="8389601" y="3636568"/>
            <a:ext cx="3802399" cy="2066433"/>
          </a:xfrm>
          <a:prstGeom prst="rect">
            <a:avLst/>
          </a:prstGeom>
          <a:noFill/>
          <a:ln>
            <a:noFill/>
          </a:ln>
        </p:spPr>
      </p:pic>
      <p:grpSp>
        <p:nvGrpSpPr>
          <p:cNvPr id="9039" name="Google Shape;9039;p169"/>
          <p:cNvGrpSpPr/>
          <p:nvPr/>
        </p:nvGrpSpPr>
        <p:grpSpPr>
          <a:xfrm>
            <a:off x="7767927" y="4114559"/>
            <a:ext cx="1835600" cy="440800"/>
            <a:chOff x="5457350" y="2701375"/>
            <a:chExt cx="1376700" cy="330600"/>
          </a:xfrm>
        </p:grpSpPr>
        <p:sp>
          <p:nvSpPr>
            <p:cNvPr id="9040" name="Google Shape;9040;p169"/>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9041" name="Google Shape;9041;p169"/>
            <p:cNvGrpSpPr/>
            <p:nvPr/>
          </p:nvGrpSpPr>
          <p:grpSpPr>
            <a:xfrm>
              <a:off x="5541202" y="2774463"/>
              <a:ext cx="183000" cy="183000"/>
              <a:chOff x="5541202" y="2774463"/>
              <a:chExt cx="183000" cy="183000"/>
            </a:xfrm>
          </p:grpSpPr>
          <p:sp>
            <p:nvSpPr>
              <p:cNvPr id="9042" name="Google Shape;9042;p169"/>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43" name="Google Shape;9043;p169"/>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9044" name="Google Shape;9044;p169"/>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9045" name="Google Shape;9045;p169"/>
          <p:cNvGrpSpPr/>
          <p:nvPr/>
        </p:nvGrpSpPr>
        <p:grpSpPr>
          <a:xfrm>
            <a:off x="3261668" y="6168245"/>
            <a:ext cx="1126917" cy="217271"/>
            <a:chOff x="3701600" y="2570125"/>
            <a:chExt cx="1503625" cy="289900"/>
          </a:xfrm>
        </p:grpSpPr>
        <p:sp>
          <p:nvSpPr>
            <p:cNvPr id="9046" name="Google Shape;9046;p169"/>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47" name="Google Shape;9047;p169"/>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48" name="Google Shape;9048;p169"/>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49" name="Google Shape;9049;p169"/>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0" name="Google Shape;9050;p169"/>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1" name="Google Shape;9051;p169"/>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2" name="Google Shape;9052;p169"/>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3" name="Google Shape;9053;p169"/>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4" name="Google Shape;9054;p169"/>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5" name="Google Shape;9055;p169"/>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6" name="Google Shape;9056;p169"/>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7" name="Google Shape;9057;p169"/>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9058" name="Google Shape;9058;p169"/>
          <p:cNvGrpSpPr/>
          <p:nvPr/>
        </p:nvGrpSpPr>
        <p:grpSpPr>
          <a:xfrm>
            <a:off x="7022977" y="6127080"/>
            <a:ext cx="1211169" cy="268400"/>
            <a:chOff x="5577025" y="2564875"/>
            <a:chExt cx="1764525" cy="390950"/>
          </a:xfrm>
        </p:grpSpPr>
        <p:sp>
          <p:nvSpPr>
            <p:cNvPr id="9059" name="Google Shape;9059;p169"/>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0" name="Google Shape;9060;p169"/>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1" name="Google Shape;9061;p169"/>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2" name="Google Shape;9062;p169"/>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3" name="Google Shape;9063;p169"/>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4" name="Google Shape;9064;p169"/>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5" name="Google Shape;9065;p169"/>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6" name="Google Shape;9066;p169"/>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7" name="Google Shape;9067;p169"/>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8" name="Google Shape;9068;p169"/>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9" name="Google Shape;9069;p169"/>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0" name="Google Shape;9070;p169"/>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1" name="Google Shape;9071;p169"/>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2" name="Google Shape;9072;p169"/>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3" name="Google Shape;9073;p169"/>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4" name="Google Shape;9074;p169"/>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9075" name="Google Shape;9075;p169"/>
          <p:cNvGrpSpPr/>
          <p:nvPr/>
        </p:nvGrpSpPr>
        <p:grpSpPr>
          <a:xfrm>
            <a:off x="5176613" y="6120228"/>
            <a:ext cx="909476" cy="355817"/>
            <a:chOff x="238125" y="2500825"/>
            <a:chExt cx="1678825" cy="656650"/>
          </a:xfrm>
        </p:grpSpPr>
        <p:sp>
          <p:nvSpPr>
            <p:cNvPr id="9076" name="Google Shape;9076;p169"/>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7" name="Google Shape;9077;p169"/>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8" name="Google Shape;9078;p169"/>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9" name="Google Shape;9079;p169"/>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0" name="Google Shape;9080;p169"/>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1" name="Google Shape;9081;p169"/>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2" name="Google Shape;9082;p169"/>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3" name="Google Shape;9083;p169"/>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4" name="Google Shape;9084;p169"/>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5" name="Google Shape;9085;p169"/>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6" name="Google Shape;9086;p169"/>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7" name="Google Shape;9087;p169"/>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8" name="Google Shape;9088;p169"/>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9" name="Google Shape;9089;p169"/>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0" name="Google Shape;9090;p169"/>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1" name="Google Shape;9091;p169"/>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2" name="Google Shape;9092;p169"/>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3" name="Google Shape;9093;p169"/>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4" name="Google Shape;9094;p169"/>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9095" name="Google Shape;9095;p169"/>
          <p:cNvGrpSpPr/>
          <p:nvPr/>
        </p:nvGrpSpPr>
        <p:grpSpPr>
          <a:xfrm>
            <a:off x="9039439" y="6168245"/>
            <a:ext cx="1126917" cy="217271"/>
            <a:chOff x="3701600" y="2570125"/>
            <a:chExt cx="1503625" cy="289900"/>
          </a:xfrm>
        </p:grpSpPr>
        <p:sp>
          <p:nvSpPr>
            <p:cNvPr id="9096" name="Google Shape;9096;p169"/>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7" name="Google Shape;9097;p169"/>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8" name="Google Shape;9098;p169"/>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9" name="Google Shape;9099;p169"/>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0" name="Google Shape;9100;p169"/>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1" name="Google Shape;9101;p169"/>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2" name="Google Shape;9102;p169"/>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3" name="Google Shape;9103;p169"/>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4" name="Google Shape;9104;p169"/>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5" name="Google Shape;9105;p169"/>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6" name="Google Shape;9106;p169"/>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7" name="Google Shape;9107;p169"/>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108" name="Google Shape;9108;p169"/>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9" name="Google Shape;9109;p169"/>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9110" name="Google Shape;9110;p169"/>
          <p:cNvGrpSpPr/>
          <p:nvPr/>
        </p:nvGrpSpPr>
        <p:grpSpPr>
          <a:xfrm>
            <a:off x="8389586" y="1901522"/>
            <a:ext cx="1901132" cy="1900269"/>
            <a:chOff x="1189450" y="238125"/>
            <a:chExt cx="5177375" cy="5175025"/>
          </a:xfrm>
        </p:grpSpPr>
        <p:sp>
          <p:nvSpPr>
            <p:cNvPr id="9111" name="Google Shape;9111;p16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2" name="Google Shape;9112;p16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3" name="Google Shape;9113;p16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4" name="Google Shape;9114;p16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5" name="Google Shape;9115;p16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6" name="Google Shape;9116;p16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7" name="Google Shape;9117;p16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8" name="Google Shape;9118;p16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9" name="Google Shape;9119;p16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0" name="Google Shape;9120;p16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1" name="Google Shape;9121;p16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2" name="Google Shape;9122;p16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3" name="Google Shape;9123;p16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4" name="Google Shape;9124;p16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5" name="Google Shape;9125;p16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6" name="Google Shape;9126;p16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7" name="Google Shape;9127;p16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8" name="Google Shape;9128;p16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9" name="Google Shape;9129;p16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0" name="Google Shape;9130;p16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1" name="Google Shape;9131;p16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2" name="Google Shape;9132;p16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3" name="Google Shape;9133;p16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4" name="Google Shape;9134;p16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5" name="Google Shape;9135;p16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6" name="Google Shape;9136;p16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7" name="Google Shape;9137;p16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8" name="Google Shape;9138;p16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9" name="Google Shape;9139;p16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0" name="Google Shape;9140;p16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1" name="Google Shape;9141;p16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2" name="Google Shape;9142;p16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3" name="Google Shape;9143;p16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4" name="Google Shape;9144;p16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5" name="Google Shape;9145;p16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6" name="Google Shape;9146;p16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7" name="Google Shape;9147;p16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8" name="Google Shape;9148;p16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9" name="Google Shape;9149;p16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0" name="Google Shape;9150;p16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1" name="Google Shape;9151;p16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2" name="Google Shape;9152;p16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3" name="Google Shape;9153;p16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4" name="Google Shape;9154;p16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5" name="Google Shape;9155;p16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6" name="Google Shape;9156;p16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7" name="Google Shape;9157;p16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8" name="Google Shape;9158;p16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9" name="Google Shape;9159;p16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0" name="Google Shape;9160;p16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1" name="Google Shape;9161;p16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2" name="Google Shape;9162;p16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3" name="Google Shape;9163;p16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4" name="Google Shape;9164;p16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5" name="Google Shape;9165;p16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6" name="Google Shape;9166;p16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7" name="Google Shape;9167;p16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8" name="Google Shape;9168;p16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9" name="Google Shape;9169;p16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0" name="Google Shape;9170;p16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1" name="Google Shape;9171;p16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2" name="Google Shape;9172;p16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3" name="Google Shape;9173;p16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4" name="Google Shape;9174;p16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5" name="Google Shape;9175;p16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6" name="Google Shape;9176;p16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7" name="Google Shape;9177;p16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8" name="Google Shape;9178;p16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9" name="Google Shape;9179;p16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0" name="Google Shape;9180;p16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1" name="Google Shape;9181;p16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2" name="Google Shape;9182;p16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3" name="Google Shape;9183;p16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4" name="Google Shape;9184;p16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5" name="Google Shape;9185;p16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6" name="Google Shape;9186;p16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7" name="Google Shape;9187;p16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8" name="Google Shape;9188;p16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9" name="Google Shape;9189;p16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0" name="Google Shape;9190;p16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1" name="Google Shape;9191;p16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2" name="Google Shape;9192;p16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3" name="Google Shape;9193;p16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4" name="Google Shape;9194;p16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5" name="Google Shape;9195;p16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6" name="Google Shape;9196;p16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7" name="Google Shape;9197;p16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8" name="Google Shape;9198;p16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9" name="Google Shape;9199;p16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0" name="Google Shape;9200;p16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1" name="Google Shape;9201;p16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2" name="Google Shape;9202;p16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3" name="Google Shape;9203;p16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4" name="Google Shape;9204;p16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5" name="Google Shape;9205;p16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6" name="Google Shape;9206;p16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7" name="Google Shape;9207;p16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8" name="Google Shape;9208;p16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9" name="Google Shape;9209;p16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0" name="Google Shape;9210;p16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1" name="Google Shape;9211;p16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2" name="Google Shape;9212;p16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3" name="Google Shape;9213;p16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4" name="Google Shape;9214;p16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5" name="Google Shape;9215;p16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6" name="Google Shape;9216;p16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7" name="Google Shape;9217;p16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8" name="Google Shape;9218;p16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9" name="Google Shape;9219;p16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0" name="Google Shape;9220;p16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1" name="Google Shape;9221;p16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2" name="Google Shape;9222;p16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3" name="Google Shape;9223;p16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4" name="Google Shape;9224;p16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5" name="Google Shape;9225;p16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6" name="Google Shape;9226;p16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7" name="Google Shape;9227;p16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8" name="Google Shape;9228;p16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9" name="Google Shape;9229;p16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0" name="Google Shape;9230;p16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1" name="Google Shape;9231;p16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2" name="Google Shape;9232;p16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3" name="Google Shape;9233;p16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4" name="Google Shape;9234;p16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5" name="Google Shape;9235;p16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6" name="Google Shape;9236;p16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7" name="Google Shape;9237;p16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8" name="Google Shape;9238;p16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9" name="Google Shape;9239;p16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0" name="Google Shape;9240;p16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1" name="Google Shape;9241;p16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2" name="Google Shape;9242;p16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3" name="Google Shape;9243;p16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4" name="Google Shape;9244;p16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5" name="Google Shape;9245;p16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6" name="Google Shape;9246;p16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7" name="Google Shape;9247;p16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8" name="Google Shape;9248;p16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9" name="Google Shape;9249;p16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0" name="Google Shape;9250;p16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1" name="Google Shape;9251;p16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2" name="Google Shape;9252;p16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3" name="Google Shape;9253;p16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4" name="Google Shape;9254;p16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5" name="Google Shape;9255;p16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6" name="Google Shape;9256;p16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7" name="Google Shape;9257;p16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8" name="Google Shape;9258;p16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9" name="Google Shape;9259;p16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0" name="Google Shape;9260;p16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1" name="Google Shape;9261;p16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2" name="Google Shape;9262;p16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3" name="Google Shape;9263;p16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4" name="Google Shape;9264;p16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5" name="Google Shape;9265;p16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6" name="Google Shape;9266;p16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7" name="Google Shape;9267;p16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8" name="Google Shape;9268;p16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9" name="Google Shape;9269;p16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0" name="Google Shape;9270;p16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1" name="Google Shape;9271;p16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2" name="Google Shape;9272;p16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3" name="Google Shape;9273;p16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4" name="Google Shape;9274;p16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5" name="Google Shape;9275;p16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6" name="Google Shape;9276;p16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7" name="Google Shape;9277;p16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8" name="Google Shape;9278;p16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9" name="Google Shape;9279;p16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0" name="Google Shape;9280;p16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1" name="Google Shape;9281;p16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2" name="Google Shape;9282;p16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3" name="Google Shape;9283;p16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4" name="Google Shape;9284;p16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5" name="Google Shape;9285;p16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6" name="Google Shape;9286;p16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7" name="Google Shape;9287;p16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8" name="Google Shape;9288;p16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9" name="Google Shape;9289;p16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0" name="Google Shape;9290;p16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1" name="Google Shape;9291;p16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2" name="Google Shape;9292;p16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3" name="Google Shape;9293;p16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4" name="Google Shape;9294;p16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5" name="Google Shape;9295;p16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6" name="Google Shape;9296;p16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7" name="Google Shape;9297;p16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8" name="Google Shape;9298;p16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9" name="Google Shape;9299;p16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0" name="Google Shape;9300;p16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1" name="Google Shape;9301;p16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2" name="Google Shape;9302;p16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3" name="Google Shape;9303;p16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4" name="Google Shape;9304;p16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5" name="Google Shape;9305;p16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6" name="Google Shape;9306;p16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7" name="Google Shape;9307;p16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8" name="Google Shape;9308;p16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9" name="Google Shape;9309;p16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0" name="Google Shape;9310;p16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1" name="Google Shape;9311;p16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2" name="Google Shape;9312;p16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3" name="Google Shape;9313;p16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4" name="Google Shape;9314;p16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5" name="Google Shape;9315;p16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6" name="Google Shape;9316;p16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7" name="Google Shape;9317;p16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8" name="Google Shape;9318;p16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9" name="Google Shape;9319;p16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0" name="Google Shape;9320;p16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1" name="Google Shape;9321;p16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2" name="Google Shape;9322;p16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3" name="Google Shape;9323;p16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4" name="Google Shape;9324;p16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5" name="Google Shape;9325;p16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6" name="Google Shape;9326;p16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7" name="Google Shape;9327;p16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8" name="Google Shape;9328;p16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9" name="Google Shape;9329;p16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0" name="Google Shape;9330;p16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1" name="Google Shape;9331;p16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2" name="Google Shape;9332;p16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3" name="Google Shape;9333;p16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4" name="Google Shape;9334;p16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5" name="Google Shape;9335;p16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6" name="Google Shape;9336;p16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7" name="Google Shape;9337;p16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8" name="Google Shape;9338;p16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9" name="Google Shape;9339;p16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0" name="Google Shape;9340;p16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1" name="Google Shape;9341;p16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2" name="Google Shape;9342;p16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3" name="Google Shape;9343;p16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4" name="Google Shape;9344;p16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5" name="Google Shape;9345;p16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6" name="Google Shape;9346;p16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7" name="Google Shape;9347;p16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8" name="Google Shape;9348;p16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9" name="Google Shape;9349;p16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0" name="Google Shape;9350;p16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1" name="Google Shape;9351;p16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2" name="Google Shape;9352;p16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3" name="Google Shape;9353;p16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4" name="Google Shape;9354;p16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5" name="Google Shape;9355;p16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6" name="Google Shape;9356;p16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7" name="Google Shape;9357;p16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8" name="Google Shape;9358;p16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9" name="Google Shape;9359;p16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0" name="Google Shape;9360;p16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1" name="Google Shape;9361;p16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2" name="Google Shape;9362;p16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3" name="Google Shape;9363;p16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4" name="Google Shape;9364;p16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5" name="Google Shape;9365;p16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6" name="Google Shape;9366;p16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7" name="Google Shape;9367;p16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8" name="Google Shape;9368;p16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9" name="Google Shape;9369;p16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0" name="Google Shape;9370;p16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1" name="Google Shape;9371;p16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2" name="Google Shape;9372;p16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3" name="Google Shape;9373;p16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4" name="Google Shape;9374;p16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5" name="Google Shape;9375;p16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6" name="Google Shape;9376;p16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7" name="Google Shape;9377;p16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8" name="Google Shape;9378;p16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9" name="Google Shape;9379;p16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0" name="Google Shape;9380;p16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1" name="Google Shape;9381;p16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2" name="Google Shape;9382;p16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3" name="Google Shape;9383;p16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4" name="Google Shape;9384;p16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5" name="Google Shape;9385;p16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6" name="Google Shape;9386;p16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7" name="Google Shape;9387;p16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8" name="Google Shape;9388;p16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9" name="Google Shape;9389;p16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0" name="Google Shape;9390;p16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1" name="Google Shape;9391;p16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2" name="Google Shape;9392;p16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3" name="Google Shape;9393;p16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4" name="Google Shape;9394;p16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5" name="Google Shape;9395;p16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6" name="Google Shape;9396;p16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7" name="Google Shape;9397;p16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8" name="Google Shape;9398;p16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9" name="Google Shape;9399;p16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0" name="Google Shape;9400;p16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1" name="Google Shape;9401;p16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2" name="Google Shape;9402;p16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3" name="Google Shape;9403;p16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4" name="Google Shape;9404;p16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5" name="Google Shape;9405;p16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6" name="Google Shape;9406;p16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7" name="Google Shape;9407;p16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8" name="Google Shape;9408;p16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9" name="Google Shape;9409;p16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0" name="Google Shape;9410;p16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1" name="Google Shape;9411;p16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2" name="Google Shape;9412;p16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3" name="Google Shape;9413;p16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4" name="Google Shape;9414;p16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5" name="Google Shape;9415;p16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6" name="Google Shape;9416;p16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7" name="Google Shape;9417;p16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8" name="Google Shape;9418;p16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9" name="Google Shape;9419;p16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0" name="Google Shape;9420;p16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1" name="Google Shape;9421;p16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2" name="Google Shape;9422;p16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3" name="Google Shape;9423;p16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4" name="Google Shape;9424;p16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5" name="Google Shape;9425;p16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6" name="Google Shape;9426;p16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7" name="Google Shape;9427;p16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8" name="Google Shape;9428;p16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9" name="Google Shape;9429;p16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0" name="Google Shape;9430;p16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1" name="Google Shape;9431;p16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2" name="Google Shape;9432;p16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3" name="Google Shape;9433;p16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4" name="Google Shape;9434;p16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5" name="Google Shape;9435;p16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6" name="Google Shape;9436;p16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7" name="Google Shape;9437;p16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8" name="Google Shape;9438;p16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9" name="Google Shape;9439;p16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0" name="Google Shape;9440;p16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1" name="Google Shape;9441;p16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2" name="Google Shape;9442;p16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3" name="Google Shape;9443;p16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4" name="Google Shape;9444;p16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5" name="Google Shape;9445;p16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6" name="Google Shape;9446;p16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7" name="Google Shape;9447;p16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8" name="Google Shape;9448;p16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9" name="Google Shape;9449;p16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0" name="Google Shape;9450;p16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1" name="Google Shape;9451;p16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2" name="Google Shape;9452;p16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3" name="Google Shape;9453;p16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4" name="Google Shape;9454;p16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5" name="Google Shape;9455;p16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6" name="Google Shape;9456;p16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7" name="Google Shape;9457;p16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8" name="Google Shape;9458;p16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9" name="Google Shape;9459;p16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0" name="Google Shape;9460;p16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1" name="Google Shape;9461;p16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2" name="Google Shape;9462;p16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3" name="Google Shape;9463;p16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4" name="Google Shape;9464;p16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5" name="Google Shape;9465;p16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6" name="Google Shape;9466;p16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7" name="Google Shape;9467;p16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8" name="Google Shape;9468;p16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9" name="Google Shape;9469;p16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0" name="Google Shape;9470;p16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1" name="Google Shape;9471;p16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2" name="Google Shape;9472;p16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3" name="Google Shape;9473;p16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4" name="Google Shape;9474;p16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5" name="Google Shape;9475;p16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6" name="Google Shape;9476;p16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7" name="Google Shape;9477;p16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8" name="Google Shape;9478;p16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9" name="Google Shape;9479;p16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0" name="Google Shape;9480;p16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1" name="Google Shape;9481;p16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2" name="Google Shape;9482;p16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3" name="Google Shape;9483;p16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4" name="Google Shape;9484;p16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5" name="Google Shape;9485;p16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6" name="Google Shape;9486;p16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7" name="Google Shape;9487;p16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8" name="Google Shape;9488;p16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9" name="Google Shape;9489;p16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0" name="Google Shape;9490;p16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1" name="Google Shape;9491;p16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2" name="Google Shape;9492;p16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3" name="Google Shape;9493;p16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4" name="Google Shape;9494;p16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5" name="Google Shape;9495;p16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6" name="Google Shape;9496;p16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7" name="Google Shape;9497;p16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8" name="Google Shape;9498;p16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9" name="Google Shape;9499;p16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0" name="Google Shape;9500;p16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1" name="Google Shape;9501;p16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2" name="Google Shape;9502;p16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3" name="Google Shape;9503;p16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4" name="Google Shape;9504;p16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5" name="Google Shape;9505;p16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6" name="Google Shape;9506;p16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7" name="Google Shape;9507;p16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8" name="Google Shape;9508;p16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9" name="Google Shape;9509;p16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0" name="Google Shape;9510;p16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1" name="Google Shape;9511;p16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2" name="Google Shape;9512;p16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3" name="Google Shape;9513;p16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4" name="Google Shape;9514;p16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5" name="Google Shape;9515;p16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6" name="Google Shape;9516;p16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7" name="Google Shape;9517;p16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8" name="Google Shape;9518;p16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9" name="Google Shape;9519;p16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0" name="Google Shape;9520;p16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1" name="Google Shape;9521;p16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2" name="Google Shape;9522;p16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3" name="Google Shape;9523;p16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4" name="Google Shape;9524;p16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5" name="Google Shape;9525;p16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6" name="Google Shape;9526;p16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7" name="Google Shape;9527;p16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8" name="Google Shape;9528;p16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9" name="Google Shape;9529;p16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0" name="Google Shape;9530;p16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1" name="Google Shape;9531;p16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2" name="Google Shape;9532;p16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3" name="Google Shape;9533;p16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4" name="Google Shape;9534;p16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5" name="Google Shape;9535;p16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6" name="Google Shape;9536;p16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7" name="Google Shape;9537;p16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8" name="Google Shape;9538;p16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9" name="Google Shape;9539;p16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0" name="Google Shape;9540;p16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1" name="Google Shape;9541;p16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2" name="Google Shape;9542;p16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3" name="Google Shape;9543;p16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4" name="Google Shape;9544;p16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5" name="Google Shape;9545;p16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6" name="Google Shape;9546;p16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7" name="Google Shape;9547;p16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8" name="Google Shape;9548;p16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9" name="Google Shape;9549;p16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0" name="Google Shape;9550;p16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1" name="Google Shape;9551;p16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2" name="Google Shape;9552;p16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3" name="Google Shape;9553;p16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4" name="Google Shape;9554;p16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5" name="Google Shape;9555;p16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6" name="Google Shape;9556;p16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7" name="Google Shape;9557;p16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8" name="Google Shape;9558;p16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9" name="Google Shape;9559;p16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0" name="Google Shape;9560;p16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1" name="Google Shape;9561;p16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2" name="Google Shape;9562;p16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3" name="Google Shape;9563;p16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4" name="Google Shape;9564;p16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5" name="Google Shape;9565;p16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6" name="Google Shape;9566;p16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7" name="Google Shape;9567;p16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8" name="Google Shape;9568;p16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9" name="Google Shape;9569;p16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0" name="Google Shape;9570;p16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1" name="Google Shape;9571;p16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2" name="Google Shape;9572;p16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3" name="Google Shape;9573;p16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4" name="Google Shape;9574;p16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5" name="Google Shape;9575;p16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6" name="Google Shape;9576;p16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7" name="Google Shape;9577;p16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8" name="Google Shape;9578;p16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9" name="Google Shape;9579;p16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0" name="Google Shape;9580;p16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1" name="Google Shape;9581;p16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2" name="Google Shape;9582;p16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3" name="Google Shape;9583;p16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4" name="Google Shape;9584;p16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5" name="Google Shape;9585;p16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6" name="Google Shape;9586;p16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7" name="Google Shape;9587;p16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8" name="Google Shape;9588;p16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9" name="Google Shape;9589;p16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0" name="Google Shape;9590;p16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1" name="Google Shape;9591;p16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2" name="Google Shape;9592;p16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3" name="Google Shape;9593;p16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4" name="Google Shape;9594;p16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5" name="Google Shape;9595;p16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6" name="Google Shape;9596;p16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7" name="Google Shape;9597;p16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8" name="Google Shape;9598;p16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9" name="Google Shape;9599;p16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0" name="Google Shape;9600;p16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1" name="Google Shape;9601;p16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2" name="Google Shape;9602;p16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3" name="Google Shape;9603;p16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4" name="Google Shape;9604;p16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5" name="Google Shape;9605;p16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6" name="Google Shape;9606;p16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7" name="Google Shape;9607;p16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8" name="Google Shape;9608;p16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9" name="Google Shape;9609;p16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0" name="Google Shape;9610;p16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1" name="Google Shape;9611;p16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2" name="Google Shape;9612;p16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3" name="Google Shape;9613;p16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4" name="Google Shape;9614;p16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5" name="Google Shape;9615;p16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6" name="Google Shape;9616;p16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7" name="Google Shape;9617;p16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8" name="Google Shape;9618;p16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9" name="Google Shape;9619;p16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0" name="Google Shape;9620;p16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1" name="Google Shape;9621;p16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2" name="Google Shape;9622;p16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3" name="Google Shape;9623;p16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4" name="Google Shape;9624;p16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5" name="Google Shape;9625;p16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6" name="Google Shape;9626;p16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7" name="Google Shape;9627;p16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8" name="Google Shape;9628;p16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9" name="Google Shape;9629;p16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0" name="Google Shape;9630;p16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1" name="Google Shape;9631;p16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2" name="Google Shape;9632;p16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3" name="Google Shape;9633;p16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4" name="Google Shape;9634;p16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5" name="Google Shape;9635;p16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6" name="Google Shape;9636;p16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7" name="Google Shape;9637;p16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8" name="Google Shape;9638;p16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9" name="Google Shape;9639;p16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0" name="Google Shape;9640;p16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1" name="Google Shape;9641;p16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2" name="Google Shape;9642;p16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3" name="Google Shape;9643;p16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4" name="Google Shape;9644;p16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5" name="Google Shape;9645;p16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6" name="Google Shape;9646;p16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7" name="Google Shape;9647;p16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8" name="Google Shape;9648;p16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9" name="Google Shape;9649;p16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0" name="Google Shape;9650;p16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1" name="Google Shape;9651;p16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2" name="Google Shape;9652;p16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3" name="Google Shape;9653;p16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4" name="Google Shape;9654;p16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5" name="Google Shape;9655;p16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6" name="Google Shape;9656;p16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7" name="Google Shape;9657;p16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8" name="Google Shape;9658;p16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9" name="Google Shape;9659;p16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0" name="Google Shape;9660;p16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1" name="Google Shape;9661;p16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2" name="Google Shape;9662;p16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3" name="Google Shape;9663;p16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4" name="Google Shape;9664;p16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5" name="Google Shape;9665;p16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6" name="Google Shape;9666;p16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7" name="Google Shape;9667;p16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8" name="Google Shape;9668;p16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9" name="Google Shape;9669;p16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0" name="Google Shape;9670;p16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1" name="Google Shape;9671;p16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2" name="Google Shape;9672;p16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3" name="Google Shape;9673;p16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4" name="Google Shape;9674;p16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5" name="Google Shape;9675;p16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6" name="Google Shape;9676;p16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7" name="Google Shape;9677;p16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8" name="Google Shape;9678;p16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679" name="Google Shape;9679;p169"/>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9680" name="Google Shape;9680;p169"/>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681"/>
        <p:cNvGrpSpPr/>
        <p:nvPr/>
      </p:nvGrpSpPr>
      <p:grpSpPr>
        <a:xfrm>
          <a:off x="0" y="0"/>
          <a:ext cx="0" cy="0"/>
          <a:chOff x="0" y="0"/>
          <a:chExt cx="0" cy="0"/>
        </a:xfrm>
      </p:grpSpPr>
      <p:sp>
        <p:nvSpPr>
          <p:cNvPr id="9682" name="Google Shape;9682;p17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683" name="Google Shape;9683;p170"/>
          <p:cNvGrpSpPr/>
          <p:nvPr/>
        </p:nvGrpSpPr>
        <p:grpSpPr>
          <a:xfrm>
            <a:off x="10721565" y="6371462"/>
            <a:ext cx="797703" cy="227212"/>
            <a:chOff x="238125" y="1822850"/>
            <a:chExt cx="7080200" cy="2016675"/>
          </a:xfrm>
        </p:grpSpPr>
        <p:sp>
          <p:nvSpPr>
            <p:cNvPr id="9684" name="Google Shape;9684;p17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5" name="Google Shape;9685;p17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6" name="Google Shape;9686;p17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7" name="Google Shape;9687;p17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8" name="Google Shape;9688;p17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9" name="Google Shape;9689;p17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90" name="Google Shape;9690;p17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691" name="Google Shape;9691;p170"/>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92" name="Google Shape;9692;p170"/>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9693" name="Google Shape;9693;p170"/>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94" name="Google Shape;9694;p170"/>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9695" name="Google Shape;9695;p17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9696"/>
        <p:cNvGrpSpPr/>
        <p:nvPr/>
      </p:nvGrpSpPr>
      <p:grpSpPr>
        <a:xfrm>
          <a:off x="0" y="0"/>
          <a:ext cx="0" cy="0"/>
          <a:chOff x="0" y="0"/>
          <a:chExt cx="0" cy="0"/>
        </a:xfrm>
      </p:grpSpPr>
      <p:grpSp>
        <p:nvGrpSpPr>
          <p:cNvPr id="9697" name="Google Shape;9697;p171"/>
          <p:cNvGrpSpPr/>
          <p:nvPr/>
        </p:nvGrpSpPr>
        <p:grpSpPr>
          <a:xfrm>
            <a:off x="3635605" y="8"/>
            <a:ext cx="4929377" cy="6858189"/>
            <a:chOff x="1926275" y="238125"/>
            <a:chExt cx="3765950" cy="5239525"/>
          </a:xfrm>
        </p:grpSpPr>
        <p:sp>
          <p:nvSpPr>
            <p:cNvPr id="9698" name="Google Shape;9698;p17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99" name="Google Shape;9699;p17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0" name="Google Shape;9700;p17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1" name="Google Shape;9701;p17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2" name="Google Shape;9702;p17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3" name="Google Shape;9703;p17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4" name="Google Shape;9704;p17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5" name="Google Shape;9705;p17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6" name="Google Shape;9706;p17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7" name="Google Shape;9707;p17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8" name="Google Shape;9708;p17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9" name="Google Shape;9709;p17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0" name="Google Shape;9710;p17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1" name="Google Shape;9711;p17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2" name="Google Shape;9712;p17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3" name="Google Shape;9713;p17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4" name="Google Shape;9714;p17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5" name="Google Shape;9715;p17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6" name="Google Shape;9716;p17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7" name="Google Shape;9717;p17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8" name="Google Shape;9718;p17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9" name="Google Shape;9719;p17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0" name="Google Shape;9720;p17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1" name="Google Shape;9721;p17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2" name="Google Shape;9722;p17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3" name="Google Shape;9723;p17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4" name="Google Shape;9724;p17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5" name="Google Shape;9725;p17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6" name="Google Shape;9726;p17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7" name="Google Shape;9727;p17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8" name="Google Shape;9728;p17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9" name="Google Shape;9729;p17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0" name="Google Shape;9730;p17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1" name="Google Shape;9731;p17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2" name="Google Shape;9732;p17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3" name="Google Shape;9733;p17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4" name="Google Shape;9734;p17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5" name="Google Shape;9735;p17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6" name="Google Shape;9736;p17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7" name="Google Shape;9737;p17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8" name="Google Shape;9738;p17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9" name="Google Shape;9739;p17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0" name="Google Shape;9740;p17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1" name="Google Shape;9741;p17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2" name="Google Shape;9742;p17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3" name="Google Shape;9743;p17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4" name="Google Shape;9744;p17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5" name="Google Shape;9745;p17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6" name="Google Shape;9746;p17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7" name="Google Shape;9747;p17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8" name="Google Shape;9748;p17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9" name="Google Shape;9749;p17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0" name="Google Shape;9750;p17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1" name="Google Shape;9751;p17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2" name="Google Shape;9752;p17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3" name="Google Shape;9753;p17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4" name="Google Shape;9754;p17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5" name="Google Shape;9755;p17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6" name="Google Shape;9756;p17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7" name="Google Shape;9757;p17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758" name="Google Shape;9758;p171"/>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9759" name="Google Shape;9759;p171"/>
          <p:cNvGrpSpPr/>
          <p:nvPr/>
        </p:nvGrpSpPr>
        <p:grpSpPr>
          <a:xfrm>
            <a:off x="3581682" y="3"/>
            <a:ext cx="2805213" cy="6858288"/>
            <a:chOff x="2726150" y="238125"/>
            <a:chExt cx="2142475" cy="5238000"/>
          </a:xfrm>
        </p:grpSpPr>
        <p:sp>
          <p:nvSpPr>
            <p:cNvPr id="9760" name="Google Shape;9760;p17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61" name="Google Shape;9761;p17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62" name="Google Shape;9762;p17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763" name="Google Shape;9763;p171"/>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64" name="Google Shape;9764;p171"/>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765" name="Google Shape;9765;p17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66" name="Google Shape;9766;p171"/>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67" name="Google Shape;9767;p171"/>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9768" name="Google Shape;9768;p17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9769" name="Google Shape;9769;p171"/>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9770"/>
        <p:cNvGrpSpPr/>
        <p:nvPr/>
      </p:nvGrpSpPr>
      <p:grpSpPr>
        <a:xfrm>
          <a:off x="0" y="0"/>
          <a:ext cx="0" cy="0"/>
          <a:chOff x="0" y="0"/>
          <a:chExt cx="0" cy="0"/>
        </a:xfrm>
      </p:grpSpPr>
      <p:sp>
        <p:nvSpPr>
          <p:cNvPr id="9771" name="Google Shape;9771;p172"/>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9772" name="Google Shape;9772;p172"/>
          <p:cNvGrpSpPr/>
          <p:nvPr/>
        </p:nvGrpSpPr>
        <p:grpSpPr>
          <a:xfrm>
            <a:off x="3581682" y="3"/>
            <a:ext cx="2805213" cy="6858288"/>
            <a:chOff x="2726150" y="238125"/>
            <a:chExt cx="2142475" cy="5238000"/>
          </a:xfrm>
        </p:grpSpPr>
        <p:sp>
          <p:nvSpPr>
            <p:cNvPr id="9773" name="Google Shape;9773;p17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74" name="Google Shape;9774;p17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75" name="Google Shape;9775;p17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776" name="Google Shape;9776;p172"/>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77" name="Google Shape;9777;p172"/>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778" name="Google Shape;9778;p17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79" name="Google Shape;9779;p172"/>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80" name="Google Shape;9780;p172"/>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9781" name="Google Shape;9781;p172"/>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9782" name="Google Shape;9782;p17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783"/>
        <p:cNvGrpSpPr/>
        <p:nvPr/>
      </p:nvGrpSpPr>
      <p:grpSpPr>
        <a:xfrm>
          <a:off x="0" y="0"/>
          <a:ext cx="0" cy="0"/>
          <a:chOff x="0" y="0"/>
          <a:chExt cx="0" cy="0"/>
        </a:xfrm>
      </p:grpSpPr>
      <p:sp>
        <p:nvSpPr>
          <p:cNvPr id="9784" name="Google Shape;9784;p173"/>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85" name="Google Shape;9785;p17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9786" name="Google Shape;9786;p17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9787" name="Google Shape;9787;p17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88" name="Google Shape;9788;p173"/>
          <p:cNvGrpSpPr/>
          <p:nvPr/>
        </p:nvGrpSpPr>
        <p:grpSpPr>
          <a:xfrm>
            <a:off x="10721565" y="6371462"/>
            <a:ext cx="797703" cy="227212"/>
            <a:chOff x="238125" y="1822850"/>
            <a:chExt cx="7080200" cy="2016675"/>
          </a:xfrm>
        </p:grpSpPr>
        <p:sp>
          <p:nvSpPr>
            <p:cNvPr id="9789" name="Google Shape;9789;p17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0" name="Google Shape;9790;p17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1" name="Google Shape;9791;p17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2" name="Google Shape;9792;p17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3" name="Google Shape;9793;p17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4" name="Google Shape;9794;p17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5" name="Google Shape;9795;p17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796" name="Google Shape;9796;p17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9797"/>
        <p:cNvGrpSpPr/>
        <p:nvPr/>
      </p:nvGrpSpPr>
      <p:grpSpPr>
        <a:xfrm>
          <a:off x="0" y="0"/>
          <a:ext cx="0" cy="0"/>
          <a:chOff x="0" y="0"/>
          <a:chExt cx="0" cy="0"/>
        </a:xfrm>
      </p:grpSpPr>
      <p:sp>
        <p:nvSpPr>
          <p:cNvPr id="9798" name="Google Shape;9798;p174"/>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9" name="Google Shape;9799;p174"/>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800" name="Google Shape;9800;p17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01" name="Google Shape;9801;p17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802"/>
        <p:cNvGrpSpPr/>
        <p:nvPr/>
      </p:nvGrpSpPr>
      <p:grpSpPr>
        <a:xfrm>
          <a:off x="0" y="0"/>
          <a:ext cx="0" cy="0"/>
          <a:chOff x="0" y="0"/>
          <a:chExt cx="0" cy="0"/>
        </a:xfrm>
      </p:grpSpPr>
      <p:sp>
        <p:nvSpPr>
          <p:cNvPr id="9803" name="Google Shape;9803;p175"/>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9804" name="Google Shape;9804;p17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05" name="Google Shape;9805;p175"/>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9806" name="Google Shape;9806;p175"/>
          <p:cNvGrpSpPr/>
          <p:nvPr/>
        </p:nvGrpSpPr>
        <p:grpSpPr>
          <a:xfrm>
            <a:off x="10721565" y="6371462"/>
            <a:ext cx="797703" cy="227212"/>
            <a:chOff x="238125" y="1822850"/>
            <a:chExt cx="7080200" cy="2016675"/>
          </a:xfrm>
        </p:grpSpPr>
        <p:sp>
          <p:nvSpPr>
            <p:cNvPr id="9807" name="Google Shape;9807;p1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08" name="Google Shape;9808;p1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09" name="Google Shape;9809;p1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10" name="Google Shape;9810;p1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11" name="Google Shape;9811;p1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12" name="Google Shape;9812;p1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13" name="Google Shape;9813;p1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814" name="Google Shape;9814;p17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815"/>
        <p:cNvGrpSpPr/>
        <p:nvPr/>
      </p:nvGrpSpPr>
      <p:grpSpPr>
        <a:xfrm>
          <a:off x="0" y="0"/>
          <a:ext cx="0" cy="0"/>
          <a:chOff x="0" y="0"/>
          <a:chExt cx="0" cy="0"/>
        </a:xfrm>
      </p:grpSpPr>
      <p:sp>
        <p:nvSpPr>
          <p:cNvPr id="9816" name="Google Shape;9816;p176"/>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9817" name="Google Shape;9817;p17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9818"/>
        <p:cNvGrpSpPr/>
        <p:nvPr/>
      </p:nvGrpSpPr>
      <p:grpSpPr>
        <a:xfrm>
          <a:off x="0" y="0"/>
          <a:ext cx="0" cy="0"/>
          <a:chOff x="0" y="0"/>
          <a:chExt cx="0" cy="0"/>
        </a:xfrm>
      </p:grpSpPr>
      <p:grpSp>
        <p:nvGrpSpPr>
          <p:cNvPr id="9819" name="Google Shape;9819;p177"/>
          <p:cNvGrpSpPr/>
          <p:nvPr/>
        </p:nvGrpSpPr>
        <p:grpSpPr>
          <a:xfrm>
            <a:off x="4931637" y="8"/>
            <a:ext cx="4929377" cy="6858189"/>
            <a:chOff x="1926275" y="238125"/>
            <a:chExt cx="3765950" cy="5239525"/>
          </a:xfrm>
        </p:grpSpPr>
        <p:sp>
          <p:nvSpPr>
            <p:cNvPr id="9820" name="Google Shape;9820;p17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1" name="Google Shape;9821;p17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2" name="Google Shape;9822;p17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3" name="Google Shape;9823;p17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4" name="Google Shape;9824;p17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5" name="Google Shape;9825;p17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6" name="Google Shape;9826;p17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7" name="Google Shape;9827;p17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8" name="Google Shape;9828;p17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9" name="Google Shape;9829;p17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0" name="Google Shape;9830;p17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1" name="Google Shape;9831;p17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2" name="Google Shape;9832;p17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3" name="Google Shape;9833;p17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4" name="Google Shape;9834;p17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5" name="Google Shape;9835;p17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6" name="Google Shape;9836;p17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7" name="Google Shape;9837;p17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8" name="Google Shape;9838;p17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9" name="Google Shape;9839;p17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0" name="Google Shape;9840;p17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1" name="Google Shape;9841;p17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2" name="Google Shape;9842;p17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3" name="Google Shape;9843;p17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4" name="Google Shape;9844;p17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5" name="Google Shape;9845;p17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6" name="Google Shape;9846;p17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7" name="Google Shape;9847;p17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8" name="Google Shape;9848;p17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9" name="Google Shape;9849;p17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0" name="Google Shape;9850;p17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1" name="Google Shape;9851;p17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2" name="Google Shape;9852;p17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3" name="Google Shape;9853;p17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4" name="Google Shape;9854;p17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5" name="Google Shape;9855;p17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6" name="Google Shape;9856;p17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7" name="Google Shape;9857;p17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8" name="Google Shape;9858;p17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9" name="Google Shape;9859;p17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0" name="Google Shape;9860;p17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1" name="Google Shape;9861;p17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2" name="Google Shape;9862;p17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3" name="Google Shape;9863;p17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4" name="Google Shape;9864;p17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5" name="Google Shape;9865;p17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6" name="Google Shape;9866;p17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7" name="Google Shape;9867;p17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8" name="Google Shape;9868;p17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9" name="Google Shape;9869;p17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0" name="Google Shape;9870;p17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1" name="Google Shape;9871;p17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2" name="Google Shape;9872;p17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3" name="Google Shape;9873;p17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4" name="Google Shape;9874;p17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5" name="Google Shape;9875;p17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6" name="Google Shape;9876;p17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7" name="Google Shape;9877;p17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8" name="Google Shape;9878;p17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9" name="Google Shape;9879;p17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880" name="Google Shape;9880;p177"/>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81" name="Google Shape;9881;p17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82" name="Google Shape;9882;p177"/>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9883" name="Google Shape;9883;p17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9884" name="Google Shape;9884;p177"/>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9885"/>
        <p:cNvGrpSpPr/>
        <p:nvPr/>
      </p:nvGrpSpPr>
      <p:grpSpPr>
        <a:xfrm>
          <a:off x="0" y="0"/>
          <a:ext cx="0" cy="0"/>
          <a:chOff x="0" y="0"/>
          <a:chExt cx="0" cy="0"/>
        </a:xfrm>
      </p:grpSpPr>
      <p:sp>
        <p:nvSpPr>
          <p:cNvPr id="9886" name="Google Shape;9886;p178"/>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87" name="Google Shape;9887;p17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888" name="Google Shape;9888;p178"/>
          <p:cNvGrpSpPr/>
          <p:nvPr/>
        </p:nvGrpSpPr>
        <p:grpSpPr>
          <a:xfrm>
            <a:off x="1714562" y="2858830"/>
            <a:ext cx="3825196" cy="1089543"/>
            <a:chOff x="238125" y="1822850"/>
            <a:chExt cx="7080200" cy="2016675"/>
          </a:xfrm>
        </p:grpSpPr>
        <p:sp>
          <p:nvSpPr>
            <p:cNvPr id="9889" name="Google Shape;9889;p17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0" name="Google Shape;9890;p17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1" name="Google Shape;9891;p17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2" name="Google Shape;9892;p17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3" name="Google Shape;9893;p17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4" name="Google Shape;9894;p17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5" name="Google Shape;9895;p17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896" name="Google Shape;9896;p178"/>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9897" name="Google Shape;9897;p17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1410"/>
        <p:cNvGrpSpPr/>
        <p:nvPr/>
      </p:nvGrpSpPr>
      <p:grpSpPr>
        <a:xfrm>
          <a:off x="0" y="0"/>
          <a:ext cx="0" cy="0"/>
          <a:chOff x="0" y="0"/>
          <a:chExt cx="0" cy="0"/>
        </a:xfrm>
      </p:grpSpPr>
      <p:grpSp>
        <p:nvGrpSpPr>
          <p:cNvPr id="1411" name="Google Shape;1411;p47"/>
          <p:cNvGrpSpPr/>
          <p:nvPr/>
        </p:nvGrpSpPr>
        <p:grpSpPr>
          <a:xfrm>
            <a:off x="2582137" y="8"/>
            <a:ext cx="4929377" cy="6858189"/>
            <a:chOff x="1926275" y="238125"/>
            <a:chExt cx="3765950" cy="5239525"/>
          </a:xfrm>
        </p:grpSpPr>
        <p:sp>
          <p:nvSpPr>
            <p:cNvPr id="1412" name="Google Shape;1412;p4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3" name="Google Shape;1413;p4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4" name="Google Shape;1414;p4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5" name="Google Shape;1415;p4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6" name="Google Shape;1416;p4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7" name="Google Shape;1417;p4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8" name="Google Shape;1418;p4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9" name="Google Shape;1419;p4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0" name="Google Shape;1420;p4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1" name="Google Shape;1421;p4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2" name="Google Shape;1422;p4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3" name="Google Shape;1423;p4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4" name="Google Shape;1424;p4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5" name="Google Shape;1425;p4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6" name="Google Shape;1426;p4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7" name="Google Shape;1427;p4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8" name="Google Shape;1428;p4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9" name="Google Shape;1429;p4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0" name="Google Shape;1430;p4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1" name="Google Shape;1431;p4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2" name="Google Shape;1432;p4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3" name="Google Shape;1433;p4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4" name="Google Shape;1434;p4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5" name="Google Shape;1435;p4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6" name="Google Shape;1436;p4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7" name="Google Shape;1437;p4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8" name="Google Shape;1438;p4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9" name="Google Shape;1439;p4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0" name="Google Shape;1440;p4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1" name="Google Shape;1441;p4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2" name="Google Shape;1442;p4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3" name="Google Shape;1443;p4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4" name="Google Shape;1444;p4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5" name="Google Shape;1445;p4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6" name="Google Shape;1446;p4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7" name="Google Shape;1447;p4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8" name="Google Shape;1448;p4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9" name="Google Shape;1449;p4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0" name="Google Shape;1450;p4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1" name="Google Shape;1451;p4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2" name="Google Shape;1452;p4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3" name="Google Shape;1453;p4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4" name="Google Shape;1454;p4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5" name="Google Shape;1455;p4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6" name="Google Shape;1456;p4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7" name="Google Shape;1457;p4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8" name="Google Shape;1458;p4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9" name="Google Shape;1459;p4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0" name="Google Shape;1460;p4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1" name="Google Shape;1461;p4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2" name="Google Shape;1462;p4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3" name="Google Shape;1463;p4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4" name="Google Shape;1464;p4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5" name="Google Shape;1465;p4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6" name="Google Shape;1466;p4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7" name="Google Shape;1467;p4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8" name="Google Shape;1468;p4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9" name="Google Shape;1469;p4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0" name="Google Shape;1470;p4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1" name="Google Shape;1471;p4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472" name="Google Shape;1472;p47"/>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473" name="Google Shape;1473;p4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474" name="Google Shape;1474;p47"/>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475" name="Google Shape;1475;p47"/>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1476" name="Google Shape;1476;p47"/>
          <p:cNvGrpSpPr/>
          <p:nvPr/>
        </p:nvGrpSpPr>
        <p:grpSpPr>
          <a:xfrm>
            <a:off x="10721565" y="6371462"/>
            <a:ext cx="797703" cy="227212"/>
            <a:chOff x="238125" y="1822850"/>
            <a:chExt cx="7080200" cy="2016675"/>
          </a:xfrm>
        </p:grpSpPr>
        <p:sp>
          <p:nvSpPr>
            <p:cNvPr id="1477" name="Google Shape;1477;p4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8" name="Google Shape;1478;p4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9" name="Google Shape;1479;p4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0" name="Google Shape;1480;p4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1" name="Google Shape;1481;p4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2" name="Google Shape;1482;p4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3" name="Google Shape;1483;p4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484" name="Google Shape;1484;p47"/>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485" name="Google Shape;1485;p4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Only_Grey">
  <p:cSld name="Title Only_Grey">
    <p:bg>
      <p:bgPr>
        <a:solidFill>
          <a:schemeClr val="accent1"/>
        </a:solidFill>
        <a:effectLst/>
      </p:bgPr>
    </p:bg>
    <p:spTree>
      <p:nvGrpSpPr>
        <p:cNvPr id="1" name="Shape 9903"/>
        <p:cNvGrpSpPr/>
        <p:nvPr/>
      </p:nvGrpSpPr>
      <p:grpSpPr>
        <a:xfrm>
          <a:off x="0" y="0"/>
          <a:ext cx="0" cy="0"/>
          <a:chOff x="0" y="0"/>
          <a:chExt cx="0" cy="0"/>
        </a:xfrm>
      </p:grpSpPr>
      <p:sp>
        <p:nvSpPr>
          <p:cNvPr id="9904" name="Google Shape;9904;p27"/>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05" name="Google Shape;9905;p27"/>
          <p:cNvSpPr txBox="1">
            <a:spLocks noGrp="1"/>
          </p:cNvSpPr>
          <p:nvPr>
            <p:ph type="title"/>
          </p:nvPr>
        </p:nvSpPr>
        <p:spPr>
          <a:xfrm>
            <a:off x="550799" y="401613"/>
            <a:ext cx="11090403" cy="67073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06" name="Google Shape;9906;p27"/>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Grey Blue Title_No photo" type="title">
  <p:cSld name="TITLE">
    <p:bg>
      <p:bgPr>
        <a:blipFill>
          <a:blip r:embed="rId2">
            <a:alphaModFix/>
          </a:blip>
          <a:stretch>
            <a:fillRect/>
          </a:stretch>
        </a:blipFill>
        <a:effectLst/>
      </p:bgPr>
    </p:bg>
    <p:spTree>
      <p:nvGrpSpPr>
        <p:cNvPr id="1" name="Shape 9907"/>
        <p:cNvGrpSpPr/>
        <p:nvPr/>
      </p:nvGrpSpPr>
      <p:grpSpPr>
        <a:xfrm>
          <a:off x="0" y="0"/>
          <a:ext cx="0" cy="0"/>
          <a:chOff x="0" y="0"/>
          <a:chExt cx="0" cy="0"/>
        </a:xfrm>
      </p:grpSpPr>
      <p:sp>
        <p:nvSpPr>
          <p:cNvPr id="9908" name="Google Shape;9908;p179"/>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09" name="Google Shape;9909;p179"/>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687" b="0">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1_Grey Blue Title_No photo">
  <p:cSld name="1_Grey Blue Title_No photo">
    <p:bg>
      <p:bgPr>
        <a:blipFill>
          <a:blip r:embed="rId2">
            <a:alphaModFix/>
          </a:blip>
          <a:stretch>
            <a:fillRect/>
          </a:stretch>
        </a:blipFill>
        <a:effectLst/>
      </p:bgPr>
    </p:bg>
    <p:spTree>
      <p:nvGrpSpPr>
        <p:cNvPr id="1" name="Shape 9910"/>
        <p:cNvGrpSpPr/>
        <p:nvPr/>
      </p:nvGrpSpPr>
      <p:grpSpPr>
        <a:xfrm>
          <a:off x="0" y="0"/>
          <a:ext cx="0" cy="0"/>
          <a:chOff x="0" y="0"/>
          <a:chExt cx="0" cy="0"/>
        </a:xfrm>
      </p:grpSpPr>
      <p:sp>
        <p:nvSpPr>
          <p:cNvPr id="9911" name="Google Shape;9911;p180"/>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12" name="Google Shape;9912;p180"/>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687" b="0">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_Grey Blue Title_No photo">
  <p:cSld name="2_Grey Blue Title_No photo">
    <p:bg>
      <p:bgPr>
        <a:blipFill>
          <a:blip r:embed="rId2">
            <a:alphaModFix/>
          </a:blip>
          <a:stretch>
            <a:fillRect/>
          </a:stretch>
        </a:blipFill>
        <a:effectLst/>
      </p:bgPr>
    </p:bg>
    <p:spTree>
      <p:nvGrpSpPr>
        <p:cNvPr id="1" name="Shape 9913"/>
        <p:cNvGrpSpPr/>
        <p:nvPr/>
      </p:nvGrpSpPr>
      <p:grpSpPr>
        <a:xfrm>
          <a:off x="0" y="0"/>
          <a:ext cx="0" cy="0"/>
          <a:chOff x="0" y="0"/>
          <a:chExt cx="0" cy="0"/>
        </a:xfrm>
      </p:grpSpPr>
      <p:sp>
        <p:nvSpPr>
          <p:cNvPr id="9914" name="Google Shape;9914;p181"/>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15" name="Google Shape;9915;p181"/>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687" b="0">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3_Grey Blue Title_No photo">
  <p:cSld name="3_Grey Blue Title_No photo">
    <p:bg>
      <p:bgPr>
        <a:blipFill>
          <a:blip r:embed="rId2">
            <a:alphaModFix/>
          </a:blip>
          <a:stretch>
            <a:fillRect/>
          </a:stretch>
        </a:blipFill>
        <a:effectLst/>
      </p:bgPr>
    </p:bg>
    <p:spTree>
      <p:nvGrpSpPr>
        <p:cNvPr id="1" name="Shape 9916"/>
        <p:cNvGrpSpPr/>
        <p:nvPr/>
      </p:nvGrpSpPr>
      <p:grpSpPr>
        <a:xfrm>
          <a:off x="0" y="0"/>
          <a:ext cx="0" cy="0"/>
          <a:chOff x="0" y="0"/>
          <a:chExt cx="0" cy="0"/>
        </a:xfrm>
      </p:grpSpPr>
      <p:sp>
        <p:nvSpPr>
          <p:cNvPr id="9917" name="Google Shape;9917;p182"/>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18" name="Google Shape;9918;p182"/>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687" b="0">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pt 1 Title_No Photo">
  <p:cSld name="Opt 1 Title_No Photo">
    <p:bg>
      <p:bgPr>
        <a:blipFill>
          <a:blip r:embed="rId2">
            <a:alphaModFix/>
          </a:blip>
          <a:stretch>
            <a:fillRect/>
          </a:stretch>
        </a:blipFill>
        <a:effectLst/>
      </p:bgPr>
    </p:bg>
    <p:spTree>
      <p:nvGrpSpPr>
        <p:cNvPr id="1" name="Shape 9919"/>
        <p:cNvGrpSpPr/>
        <p:nvPr/>
      </p:nvGrpSpPr>
      <p:grpSpPr>
        <a:xfrm>
          <a:off x="0" y="0"/>
          <a:ext cx="0" cy="0"/>
          <a:chOff x="0" y="0"/>
          <a:chExt cx="0" cy="0"/>
        </a:xfrm>
      </p:grpSpPr>
      <p:sp>
        <p:nvSpPr>
          <p:cNvPr id="9920" name="Google Shape;9920;p183"/>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21" name="Google Shape;9921;p183"/>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22" name="Google Shape;9922;p183"/>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1_Opt 1 Title_No Photo">
  <p:cSld name="1_Opt 1 Title_No Photo">
    <p:bg>
      <p:bgPr>
        <a:blipFill>
          <a:blip r:embed="rId2">
            <a:alphaModFix/>
          </a:blip>
          <a:stretch>
            <a:fillRect/>
          </a:stretch>
        </a:blipFill>
        <a:effectLst/>
      </p:bgPr>
    </p:bg>
    <p:spTree>
      <p:nvGrpSpPr>
        <p:cNvPr id="1" name="Shape 9923"/>
        <p:cNvGrpSpPr/>
        <p:nvPr/>
      </p:nvGrpSpPr>
      <p:grpSpPr>
        <a:xfrm>
          <a:off x="0" y="0"/>
          <a:ext cx="0" cy="0"/>
          <a:chOff x="0" y="0"/>
          <a:chExt cx="0" cy="0"/>
        </a:xfrm>
      </p:grpSpPr>
      <p:sp>
        <p:nvSpPr>
          <p:cNvPr id="9924" name="Google Shape;9924;p184"/>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25" name="Google Shape;9925;p184"/>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26" name="Google Shape;9926;p184"/>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_Opt 1 Title_No Photo">
  <p:cSld name="2_Opt 1 Title_No Photo">
    <p:bg>
      <p:bgPr>
        <a:blipFill>
          <a:blip r:embed="rId2">
            <a:alphaModFix/>
          </a:blip>
          <a:stretch>
            <a:fillRect/>
          </a:stretch>
        </a:blipFill>
        <a:effectLst/>
      </p:bgPr>
    </p:bg>
    <p:spTree>
      <p:nvGrpSpPr>
        <p:cNvPr id="1" name="Shape 9927"/>
        <p:cNvGrpSpPr/>
        <p:nvPr/>
      </p:nvGrpSpPr>
      <p:grpSpPr>
        <a:xfrm>
          <a:off x="0" y="0"/>
          <a:ext cx="0" cy="0"/>
          <a:chOff x="0" y="0"/>
          <a:chExt cx="0" cy="0"/>
        </a:xfrm>
      </p:grpSpPr>
      <p:sp>
        <p:nvSpPr>
          <p:cNvPr id="9928" name="Google Shape;9928;p185"/>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29" name="Google Shape;9929;p185"/>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30" name="Google Shape;9930;p185"/>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3_Opt 1 Title_No Photo">
  <p:cSld name="3_Opt 1 Title_No Photo">
    <p:bg>
      <p:bgPr>
        <a:blipFill>
          <a:blip r:embed="rId2">
            <a:alphaModFix/>
          </a:blip>
          <a:stretch>
            <a:fillRect/>
          </a:stretch>
        </a:blipFill>
        <a:effectLst/>
      </p:bgPr>
    </p:bg>
    <p:spTree>
      <p:nvGrpSpPr>
        <p:cNvPr id="1" name="Shape 9931"/>
        <p:cNvGrpSpPr/>
        <p:nvPr/>
      </p:nvGrpSpPr>
      <p:grpSpPr>
        <a:xfrm>
          <a:off x="0" y="0"/>
          <a:ext cx="0" cy="0"/>
          <a:chOff x="0" y="0"/>
          <a:chExt cx="0" cy="0"/>
        </a:xfrm>
      </p:grpSpPr>
      <p:sp>
        <p:nvSpPr>
          <p:cNvPr id="9932" name="Google Shape;9932;p186"/>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33" name="Google Shape;9933;p186"/>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34" name="Google Shape;9934;p186"/>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4_Opt 1 Title_No Photo">
  <p:cSld name="4_Opt 1 Title_No Photo">
    <p:bg>
      <p:bgPr>
        <a:blipFill>
          <a:blip r:embed="rId2">
            <a:alphaModFix/>
          </a:blip>
          <a:stretch>
            <a:fillRect/>
          </a:stretch>
        </a:blipFill>
        <a:effectLst/>
      </p:bgPr>
    </p:bg>
    <p:spTree>
      <p:nvGrpSpPr>
        <p:cNvPr id="1" name="Shape 9935"/>
        <p:cNvGrpSpPr/>
        <p:nvPr/>
      </p:nvGrpSpPr>
      <p:grpSpPr>
        <a:xfrm>
          <a:off x="0" y="0"/>
          <a:ext cx="0" cy="0"/>
          <a:chOff x="0" y="0"/>
          <a:chExt cx="0" cy="0"/>
        </a:xfrm>
      </p:grpSpPr>
      <p:sp>
        <p:nvSpPr>
          <p:cNvPr id="9936" name="Google Shape;9936;p187"/>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37" name="Google Shape;9937;p187"/>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38" name="Google Shape;9938;p187"/>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1486"/>
        <p:cNvGrpSpPr/>
        <p:nvPr/>
      </p:nvGrpSpPr>
      <p:grpSpPr>
        <a:xfrm>
          <a:off x="0" y="0"/>
          <a:ext cx="0" cy="0"/>
          <a:chOff x="0" y="0"/>
          <a:chExt cx="0" cy="0"/>
        </a:xfrm>
      </p:grpSpPr>
      <p:sp>
        <p:nvSpPr>
          <p:cNvPr id="1487" name="Google Shape;1487;p48"/>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488" name="Google Shape;1488;p4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489" name="Google Shape;1489;p48"/>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490" name="Google Shape;1490;p48"/>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1491" name="Google Shape;1491;p48"/>
          <p:cNvGrpSpPr/>
          <p:nvPr/>
        </p:nvGrpSpPr>
        <p:grpSpPr>
          <a:xfrm>
            <a:off x="10721565" y="6371462"/>
            <a:ext cx="797703" cy="227212"/>
            <a:chOff x="238125" y="1822850"/>
            <a:chExt cx="7080200" cy="2016675"/>
          </a:xfrm>
        </p:grpSpPr>
        <p:sp>
          <p:nvSpPr>
            <p:cNvPr id="1492" name="Google Shape;1492;p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3" name="Google Shape;1493;p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4" name="Google Shape;1494;p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5" name="Google Shape;1495;p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6" name="Google Shape;1496;p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7" name="Google Shape;1497;p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8" name="Google Shape;1498;p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499" name="Google Shape;1499;p48"/>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500" name="Google Shape;1500;p4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5_Opt 1 Title_No Photo">
  <p:cSld name="5_Opt 1 Title_No Photo">
    <p:bg>
      <p:bgPr>
        <a:blipFill>
          <a:blip r:embed="rId2">
            <a:alphaModFix/>
          </a:blip>
          <a:stretch>
            <a:fillRect/>
          </a:stretch>
        </a:blipFill>
        <a:effectLst/>
      </p:bgPr>
    </p:bg>
    <p:spTree>
      <p:nvGrpSpPr>
        <p:cNvPr id="1" name="Shape 9939"/>
        <p:cNvGrpSpPr/>
        <p:nvPr/>
      </p:nvGrpSpPr>
      <p:grpSpPr>
        <a:xfrm>
          <a:off x="0" y="0"/>
          <a:ext cx="0" cy="0"/>
          <a:chOff x="0" y="0"/>
          <a:chExt cx="0" cy="0"/>
        </a:xfrm>
      </p:grpSpPr>
      <p:sp>
        <p:nvSpPr>
          <p:cNvPr id="9940" name="Google Shape;9940;p188"/>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41" name="Google Shape;9941;p188"/>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42" name="Google Shape;9942;p188"/>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6_Opt 1 Title_No Photo">
  <p:cSld name="6_Opt 1 Title_No Photo">
    <p:bg>
      <p:bgPr>
        <a:blipFill>
          <a:blip r:embed="rId2">
            <a:alphaModFix/>
          </a:blip>
          <a:stretch>
            <a:fillRect/>
          </a:stretch>
        </a:blipFill>
        <a:effectLst/>
      </p:bgPr>
    </p:bg>
    <p:spTree>
      <p:nvGrpSpPr>
        <p:cNvPr id="1" name="Shape 9943"/>
        <p:cNvGrpSpPr/>
        <p:nvPr/>
      </p:nvGrpSpPr>
      <p:grpSpPr>
        <a:xfrm>
          <a:off x="0" y="0"/>
          <a:ext cx="0" cy="0"/>
          <a:chOff x="0" y="0"/>
          <a:chExt cx="0" cy="0"/>
        </a:xfrm>
      </p:grpSpPr>
      <p:sp>
        <p:nvSpPr>
          <p:cNvPr id="9944" name="Google Shape;9944;p189"/>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45" name="Google Shape;9945;p189"/>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46" name="Google Shape;9946;p189"/>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7_Opt 1 Title_No Photo">
  <p:cSld name="7_Opt 1 Title_No Photo">
    <p:bg>
      <p:bgPr>
        <a:blipFill>
          <a:blip r:embed="rId2">
            <a:alphaModFix/>
          </a:blip>
          <a:stretch>
            <a:fillRect/>
          </a:stretch>
        </a:blipFill>
        <a:effectLst/>
      </p:bgPr>
    </p:bg>
    <p:spTree>
      <p:nvGrpSpPr>
        <p:cNvPr id="1" name="Shape 9947"/>
        <p:cNvGrpSpPr/>
        <p:nvPr/>
      </p:nvGrpSpPr>
      <p:grpSpPr>
        <a:xfrm>
          <a:off x="0" y="0"/>
          <a:ext cx="0" cy="0"/>
          <a:chOff x="0" y="0"/>
          <a:chExt cx="0" cy="0"/>
        </a:xfrm>
      </p:grpSpPr>
      <p:sp>
        <p:nvSpPr>
          <p:cNvPr id="9948" name="Google Shape;9948;p190"/>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49" name="Google Shape;9949;p190"/>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50" name="Google Shape;9950;p190"/>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8_Opt 1 Title_No Photo">
  <p:cSld name="8_Opt 1 Title_No Photo">
    <p:bg>
      <p:bgPr>
        <a:blipFill>
          <a:blip r:embed="rId2">
            <a:alphaModFix/>
          </a:blip>
          <a:stretch>
            <a:fillRect/>
          </a:stretch>
        </a:blipFill>
        <a:effectLst/>
      </p:bgPr>
    </p:bg>
    <p:spTree>
      <p:nvGrpSpPr>
        <p:cNvPr id="1" name="Shape 9951"/>
        <p:cNvGrpSpPr/>
        <p:nvPr/>
      </p:nvGrpSpPr>
      <p:grpSpPr>
        <a:xfrm>
          <a:off x="0" y="0"/>
          <a:ext cx="0" cy="0"/>
          <a:chOff x="0" y="0"/>
          <a:chExt cx="0" cy="0"/>
        </a:xfrm>
      </p:grpSpPr>
      <p:sp>
        <p:nvSpPr>
          <p:cNvPr id="9952" name="Google Shape;9952;p191"/>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53" name="Google Shape;9953;p191"/>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54" name="Google Shape;9954;p191"/>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9_Opt 1 Title_No Photo">
  <p:cSld name="9_Opt 1 Title_No Photo">
    <p:bg>
      <p:bgPr>
        <a:blipFill>
          <a:blip r:embed="rId2">
            <a:alphaModFix/>
          </a:blip>
          <a:stretch>
            <a:fillRect/>
          </a:stretch>
        </a:blipFill>
        <a:effectLst/>
      </p:bgPr>
    </p:bg>
    <p:spTree>
      <p:nvGrpSpPr>
        <p:cNvPr id="1" name="Shape 9955"/>
        <p:cNvGrpSpPr/>
        <p:nvPr/>
      </p:nvGrpSpPr>
      <p:grpSpPr>
        <a:xfrm>
          <a:off x="0" y="0"/>
          <a:ext cx="0" cy="0"/>
          <a:chOff x="0" y="0"/>
          <a:chExt cx="0" cy="0"/>
        </a:xfrm>
      </p:grpSpPr>
      <p:sp>
        <p:nvSpPr>
          <p:cNvPr id="9956" name="Google Shape;9956;p192"/>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57" name="Google Shape;9957;p192"/>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58" name="Google Shape;9958;p192"/>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Content">
  <p:cSld name="Content">
    <p:spTree>
      <p:nvGrpSpPr>
        <p:cNvPr id="1" name="Shape 9959"/>
        <p:cNvGrpSpPr/>
        <p:nvPr/>
      </p:nvGrpSpPr>
      <p:grpSpPr>
        <a:xfrm>
          <a:off x="0" y="0"/>
          <a:ext cx="0" cy="0"/>
          <a:chOff x="0" y="0"/>
          <a:chExt cx="0" cy="0"/>
        </a:xfrm>
      </p:grpSpPr>
      <p:sp>
        <p:nvSpPr>
          <p:cNvPr id="9960" name="Google Shape;9960;p193"/>
          <p:cNvSpPr txBox="1">
            <a:spLocks noGrp="1"/>
          </p:cNvSpPr>
          <p:nvPr>
            <p:ph type="title"/>
          </p:nvPr>
        </p:nvSpPr>
        <p:spPr>
          <a:xfrm>
            <a:off x="550799" y="401613"/>
            <a:ext cx="11090403" cy="67073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61" name="Google Shape;9961;p193"/>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62" name="Google Shape;9962;p193"/>
          <p:cNvSpPr txBox="1">
            <a:spLocks noGrp="1"/>
          </p:cNvSpPr>
          <p:nvPr>
            <p:ph type="body" idx="2"/>
          </p:nvPr>
        </p:nvSpPr>
        <p:spPr>
          <a:xfrm>
            <a:off x="551394" y="1821658"/>
            <a:ext cx="11090333" cy="3670100"/>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63" name="Google Shape;9963;p193"/>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ulleted Content">
  <p:cSld name="Bulleted Content">
    <p:spTree>
      <p:nvGrpSpPr>
        <p:cNvPr id="1" name="Shape 9964"/>
        <p:cNvGrpSpPr/>
        <p:nvPr/>
      </p:nvGrpSpPr>
      <p:grpSpPr>
        <a:xfrm>
          <a:off x="0" y="0"/>
          <a:ext cx="0" cy="0"/>
          <a:chOff x="0" y="0"/>
          <a:chExt cx="0" cy="0"/>
        </a:xfrm>
      </p:grpSpPr>
      <p:sp>
        <p:nvSpPr>
          <p:cNvPr id="9965" name="Google Shape;9965;p194"/>
          <p:cNvSpPr txBox="1">
            <a:spLocks noGrp="1"/>
          </p:cNvSpPr>
          <p:nvPr>
            <p:ph type="title"/>
          </p:nvPr>
        </p:nvSpPr>
        <p:spPr>
          <a:xfrm>
            <a:off x="550799" y="401613"/>
            <a:ext cx="11090403" cy="67073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66" name="Google Shape;9966;p194"/>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67" name="Google Shape;9967;p194"/>
          <p:cNvSpPr txBox="1">
            <a:spLocks noGrp="1"/>
          </p:cNvSpPr>
          <p:nvPr>
            <p:ph type="body" idx="2"/>
          </p:nvPr>
        </p:nvSpPr>
        <p:spPr>
          <a:xfrm>
            <a:off x="551394" y="1821658"/>
            <a:ext cx="11090333" cy="3670100"/>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469"/>
              </a:spcBef>
              <a:spcAft>
                <a:spcPts val="0"/>
              </a:spcAft>
              <a:buClr>
                <a:schemeClr val="dk2"/>
              </a:buClr>
              <a:buSzPts val="1266"/>
              <a:buFont typeface="Arial"/>
              <a:buChar char="•"/>
              <a:defRPr/>
            </a:lvl2pPr>
            <a:lvl3pPr marL="1371600" lvl="2" indent="-291083" algn="l">
              <a:lnSpc>
                <a:spcPct val="100000"/>
              </a:lnSpc>
              <a:spcBef>
                <a:spcPts val="469"/>
              </a:spcBef>
              <a:spcAft>
                <a:spcPts val="0"/>
              </a:spcAft>
              <a:buClr>
                <a:schemeClr val="dk2"/>
              </a:buClr>
              <a:buSzPts val="984"/>
              <a:buFont typeface="Arial"/>
              <a:buChar char="•"/>
              <a:defRPr/>
            </a:lvl3pPr>
            <a:lvl4pPr marL="1828800" lvl="3" indent="-282194" algn="l">
              <a:lnSpc>
                <a:spcPct val="100000"/>
              </a:lnSpc>
              <a:spcBef>
                <a:spcPts val="469"/>
              </a:spcBef>
              <a:spcAft>
                <a:spcPts val="0"/>
              </a:spcAft>
              <a:buClr>
                <a:schemeClr val="dk2"/>
              </a:buClr>
              <a:buSzPts val="844"/>
              <a:buFont typeface="Arial"/>
              <a:buChar char="•"/>
              <a:defRPr/>
            </a:lvl4pPr>
            <a:lvl5pPr marL="2286000" lvl="4" indent="-282194" algn="l">
              <a:lnSpc>
                <a:spcPct val="100000"/>
              </a:lnSpc>
              <a:spcBef>
                <a:spcPts val="469"/>
              </a:spcBef>
              <a:spcAft>
                <a:spcPts val="0"/>
              </a:spcAft>
              <a:buClr>
                <a:schemeClr val="dk2"/>
              </a:buClr>
              <a:buSzPts val="844"/>
              <a:buFont typeface="Arial"/>
              <a:buChar char="•"/>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68" name="Google Shape;9968;p194"/>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2 Content">
  <p:cSld name="2 Content">
    <p:spTree>
      <p:nvGrpSpPr>
        <p:cNvPr id="1" name="Shape 9969"/>
        <p:cNvGrpSpPr/>
        <p:nvPr/>
      </p:nvGrpSpPr>
      <p:grpSpPr>
        <a:xfrm>
          <a:off x="0" y="0"/>
          <a:ext cx="0" cy="0"/>
          <a:chOff x="0" y="0"/>
          <a:chExt cx="0" cy="0"/>
        </a:xfrm>
      </p:grpSpPr>
      <p:sp>
        <p:nvSpPr>
          <p:cNvPr id="9970" name="Google Shape;9970;p195"/>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1" name="Google Shape;9971;p195"/>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2" name="Google Shape;9972;p195"/>
          <p:cNvSpPr txBox="1">
            <a:spLocks noGrp="1"/>
          </p:cNvSpPr>
          <p:nvPr>
            <p:ph type="body" idx="1"/>
          </p:nvPr>
        </p:nvSpPr>
        <p:spPr>
          <a:xfrm>
            <a:off x="551392" y="1821657"/>
            <a:ext cx="5518379"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73" name="Google Shape;9973;p195"/>
          <p:cNvSpPr txBox="1">
            <a:spLocks noGrp="1"/>
          </p:cNvSpPr>
          <p:nvPr>
            <p:ph type="body" idx="2"/>
          </p:nvPr>
        </p:nvSpPr>
        <p:spPr>
          <a:xfrm>
            <a:off x="6124463" y="1821657"/>
            <a:ext cx="5518379"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74" name="Google Shape;9974;p195"/>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2 Bulleted Content">
  <p:cSld name="2 Bulleted Content">
    <p:spTree>
      <p:nvGrpSpPr>
        <p:cNvPr id="1" name="Shape 9975"/>
        <p:cNvGrpSpPr/>
        <p:nvPr/>
      </p:nvGrpSpPr>
      <p:grpSpPr>
        <a:xfrm>
          <a:off x="0" y="0"/>
          <a:ext cx="0" cy="0"/>
          <a:chOff x="0" y="0"/>
          <a:chExt cx="0" cy="0"/>
        </a:xfrm>
      </p:grpSpPr>
      <p:sp>
        <p:nvSpPr>
          <p:cNvPr id="9976" name="Google Shape;9976;p196"/>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7" name="Google Shape;9977;p196"/>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8" name="Google Shape;9978;p196"/>
          <p:cNvSpPr txBox="1">
            <a:spLocks noGrp="1"/>
          </p:cNvSpPr>
          <p:nvPr>
            <p:ph type="body" idx="1"/>
          </p:nvPr>
        </p:nvSpPr>
        <p:spPr>
          <a:xfrm>
            <a:off x="551392" y="1821657"/>
            <a:ext cx="5518379" cy="3670101"/>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469"/>
              </a:spcBef>
              <a:spcAft>
                <a:spcPts val="0"/>
              </a:spcAft>
              <a:buClr>
                <a:schemeClr val="dk2"/>
              </a:buClr>
              <a:buSzPts val="1266"/>
              <a:buFont typeface="Arial"/>
              <a:buChar char="•"/>
              <a:defRPr/>
            </a:lvl2pPr>
            <a:lvl3pPr marL="1371600" lvl="2" indent="-291083" algn="l">
              <a:lnSpc>
                <a:spcPct val="100000"/>
              </a:lnSpc>
              <a:spcBef>
                <a:spcPts val="469"/>
              </a:spcBef>
              <a:spcAft>
                <a:spcPts val="0"/>
              </a:spcAft>
              <a:buClr>
                <a:schemeClr val="dk2"/>
              </a:buClr>
              <a:buSzPts val="984"/>
              <a:buFont typeface="Arial"/>
              <a:buChar char="•"/>
              <a:defRPr/>
            </a:lvl3pPr>
            <a:lvl4pPr marL="1828800" lvl="3" indent="-282194" algn="l">
              <a:lnSpc>
                <a:spcPct val="100000"/>
              </a:lnSpc>
              <a:spcBef>
                <a:spcPts val="469"/>
              </a:spcBef>
              <a:spcAft>
                <a:spcPts val="0"/>
              </a:spcAft>
              <a:buClr>
                <a:schemeClr val="dk2"/>
              </a:buClr>
              <a:buSzPts val="844"/>
              <a:buFont typeface="Arial"/>
              <a:buChar char="•"/>
              <a:defRPr/>
            </a:lvl4pPr>
            <a:lvl5pPr marL="2286000" lvl="4" indent="-282194" algn="l">
              <a:lnSpc>
                <a:spcPct val="100000"/>
              </a:lnSpc>
              <a:spcBef>
                <a:spcPts val="469"/>
              </a:spcBef>
              <a:spcAft>
                <a:spcPts val="0"/>
              </a:spcAft>
              <a:buClr>
                <a:schemeClr val="dk2"/>
              </a:buClr>
              <a:buSzPts val="844"/>
              <a:buFont typeface="Arial"/>
              <a:buChar char="•"/>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79" name="Google Shape;9979;p196"/>
          <p:cNvSpPr txBox="1">
            <a:spLocks noGrp="1"/>
          </p:cNvSpPr>
          <p:nvPr>
            <p:ph type="body" idx="2"/>
          </p:nvPr>
        </p:nvSpPr>
        <p:spPr>
          <a:xfrm>
            <a:off x="6124463" y="1821657"/>
            <a:ext cx="5518379" cy="3670101"/>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469"/>
              </a:spcBef>
              <a:spcAft>
                <a:spcPts val="0"/>
              </a:spcAft>
              <a:buClr>
                <a:schemeClr val="dk2"/>
              </a:buClr>
              <a:buSzPts val="1266"/>
              <a:buFont typeface="Arial"/>
              <a:buChar char="•"/>
              <a:defRPr/>
            </a:lvl2pPr>
            <a:lvl3pPr marL="1371600" lvl="2" indent="-291083" algn="l">
              <a:lnSpc>
                <a:spcPct val="100000"/>
              </a:lnSpc>
              <a:spcBef>
                <a:spcPts val="469"/>
              </a:spcBef>
              <a:spcAft>
                <a:spcPts val="0"/>
              </a:spcAft>
              <a:buClr>
                <a:schemeClr val="dk2"/>
              </a:buClr>
              <a:buSzPts val="984"/>
              <a:buFont typeface="Arial"/>
              <a:buChar char="•"/>
              <a:defRPr/>
            </a:lvl3pPr>
            <a:lvl4pPr marL="1828800" lvl="3" indent="-282194" algn="l">
              <a:lnSpc>
                <a:spcPct val="100000"/>
              </a:lnSpc>
              <a:spcBef>
                <a:spcPts val="469"/>
              </a:spcBef>
              <a:spcAft>
                <a:spcPts val="0"/>
              </a:spcAft>
              <a:buClr>
                <a:schemeClr val="dk2"/>
              </a:buClr>
              <a:buSzPts val="844"/>
              <a:buFont typeface="Arial"/>
              <a:buChar char="•"/>
              <a:defRPr/>
            </a:lvl4pPr>
            <a:lvl5pPr marL="2286000" lvl="4" indent="-282194" algn="l">
              <a:lnSpc>
                <a:spcPct val="100000"/>
              </a:lnSpc>
              <a:spcBef>
                <a:spcPts val="469"/>
              </a:spcBef>
              <a:spcAft>
                <a:spcPts val="0"/>
              </a:spcAft>
              <a:buClr>
                <a:schemeClr val="dk2"/>
              </a:buClr>
              <a:buSzPts val="844"/>
              <a:buFont typeface="Arial"/>
              <a:buChar char="•"/>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80" name="Google Shape;9980;p196"/>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2 Content Rectangles">
  <p:cSld name="2 Content Rectangles">
    <p:spTree>
      <p:nvGrpSpPr>
        <p:cNvPr id="1" name="Shape 9981"/>
        <p:cNvGrpSpPr/>
        <p:nvPr/>
      </p:nvGrpSpPr>
      <p:grpSpPr>
        <a:xfrm>
          <a:off x="0" y="0"/>
          <a:ext cx="0" cy="0"/>
          <a:chOff x="0" y="0"/>
          <a:chExt cx="0" cy="0"/>
        </a:xfrm>
      </p:grpSpPr>
      <p:sp>
        <p:nvSpPr>
          <p:cNvPr id="9982" name="Google Shape;9982;p197"/>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3" name="Google Shape;9983;p197"/>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84" name="Google Shape;9984;p197"/>
          <p:cNvSpPr txBox="1">
            <a:spLocks noGrp="1"/>
          </p:cNvSpPr>
          <p:nvPr>
            <p:ph type="body" idx="1"/>
          </p:nvPr>
        </p:nvSpPr>
        <p:spPr>
          <a:xfrm>
            <a:off x="551392" y="1821657"/>
            <a:ext cx="5518379" cy="3670101"/>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844"/>
              </a:spcBef>
              <a:spcAft>
                <a:spcPts val="0"/>
              </a:spcAft>
              <a:buClr>
                <a:schemeClr val="lt1"/>
              </a:buClr>
              <a:buSzPts val="1266"/>
              <a:buFont typeface="Inter"/>
              <a:buNone/>
              <a:defRPr>
                <a:solidFill>
                  <a:schemeClr val="lt1"/>
                </a:solidFill>
              </a:defRPr>
            </a:lvl2pPr>
            <a:lvl3pPr marL="1371600" lvl="2" indent="-228600" algn="l">
              <a:lnSpc>
                <a:spcPct val="100000"/>
              </a:lnSpc>
              <a:spcBef>
                <a:spcPts val="844"/>
              </a:spcBef>
              <a:spcAft>
                <a:spcPts val="0"/>
              </a:spcAft>
              <a:buClr>
                <a:schemeClr val="lt1"/>
              </a:buClr>
              <a:buSzPts val="984"/>
              <a:buFont typeface="Inter"/>
              <a:buNone/>
              <a:defRPr>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85" name="Google Shape;9985;p197"/>
          <p:cNvSpPr txBox="1">
            <a:spLocks noGrp="1"/>
          </p:cNvSpPr>
          <p:nvPr>
            <p:ph type="body" idx="2"/>
          </p:nvPr>
        </p:nvSpPr>
        <p:spPr>
          <a:xfrm>
            <a:off x="6124463" y="1821657"/>
            <a:ext cx="5518379" cy="3670101"/>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844"/>
              </a:spcBef>
              <a:spcAft>
                <a:spcPts val="0"/>
              </a:spcAft>
              <a:buClr>
                <a:schemeClr val="lt1"/>
              </a:buClr>
              <a:buSzPts val="1266"/>
              <a:buFont typeface="Inter"/>
              <a:buNone/>
              <a:defRPr>
                <a:solidFill>
                  <a:schemeClr val="lt1"/>
                </a:solidFill>
              </a:defRPr>
            </a:lvl2pPr>
            <a:lvl3pPr marL="1371600" lvl="2" indent="-228600" algn="l">
              <a:lnSpc>
                <a:spcPct val="100000"/>
              </a:lnSpc>
              <a:spcBef>
                <a:spcPts val="844"/>
              </a:spcBef>
              <a:spcAft>
                <a:spcPts val="0"/>
              </a:spcAft>
              <a:buClr>
                <a:schemeClr val="lt1"/>
              </a:buClr>
              <a:buSzPts val="984"/>
              <a:buFont typeface="Inter"/>
              <a:buNone/>
              <a:defRPr>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86" name="Google Shape;9986;p197"/>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1501"/>
        <p:cNvGrpSpPr/>
        <p:nvPr/>
      </p:nvGrpSpPr>
      <p:grpSpPr>
        <a:xfrm>
          <a:off x="0" y="0"/>
          <a:ext cx="0" cy="0"/>
          <a:chOff x="0" y="0"/>
          <a:chExt cx="0" cy="0"/>
        </a:xfrm>
      </p:grpSpPr>
      <p:sp>
        <p:nvSpPr>
          <p:cNvPr id="1502" name="Google Shape;1502;p49"/>
          <p:cNvSpPr txBox="1">
            <a:spLocks noGrp="1"/>
          </p:cNvSpPr>
          <p:nvPr>
            <p:ph type="title"/>
          </p:nvPr>
        </p:nvSpPr>
        <p:spPr>
          <a:xfrm>
            <a:off x="6086367"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03" name="Google Shape;1503;p49"/>
          <p:cNvSpPr txBox="1">
            <a:spLocks noGrp="1"/>
          </p:cNvSpPr>
          <p:nvPr>
            <p:ph type="body" idx="1"/>
          </p:nvPr>
        </p:nvSpPr>
        <p:spPr>
          <a:xfrm>
            <a:off x="6086367"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504" name="Google Shape;1504;p4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05" name="Google Shape;1505;p49"/>
          <p:cNvSpPr/>
          <p:nvPr/>
        </p:nvSpPr>
        <p:spPr>
          <a:xfrm>
            <a:off x="6287353"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06" name="Google Shape;1506;p49"/>
          <p:cNvSpPr txBox="1">
            <a:spLocks noGrp="1"/>
          </p:cNvSpPr>
          <p:nvPr>
            <p:ph type="subTitle" idx="2"/>
          </p:nvPr>
        </p:nvSpPr>
        <p:spPr>
          <a:xfrm>
            <a:off x="6410067"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1507" name="Google Shape;1507;p49"/>
          <p:cNvGrpSpPr/>
          <p:nvPr/>
        </p:nvGrpSpPr>
        <p:grpSpPr>
          <a:xfrm>
            <a:off x="10721565" y="6371462"/>
            <a:ext cx="797703" cy="227212"/>
            <a:chOff x="238125" y="1822850"/>
            <a:chExt cx="7080200" cy="2016675"/>
          </a:xfrm>
        </p:grpSpPr>
        <p:sp>
          <p:nvSpPr>
            <p:cNvPr id="1508" name="Google Shape;1508;p4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09" name="Google Shape;1509;p4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0" name="Google Shape;1510;p4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1" name="Google Shape;1511;p4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2" name="Google Shape;1512;p4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3" name="Google Shape;1513;p4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4" name="Google Shape;1514;p4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 Bulleted Content Rectangles">
  <p:cSld name="2 Bulleted Content Rectangles">
    <p:spTree>
      <p:nvGrpSpPr>
        <p:cNvPr id="1" name="Shape 9987"/>
        <p:cNvGrpSpPr/>
        <p:nvPr/>
      </p:nvGrpSpPr>
      <p:grpSpPr>
        <a:xfrm>
          <a:off x="0" y="0"/>
          <a:ext cx="0" cy="0"/>
          <a:chOff x="0" y="0"/>
          <a:chExt cx="0" cy="0"/>
        </a:xfrm>
      </p:grpSpPr>
      <p:sp>
        <p:nvSpPr>
          <p:cNvPr id="9988" name="Google Shape;9988;p198"/>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9" name="Google Shape;9989;p198"/>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90" name="Google Shape;9990;p198"/>
          <p:cNvSpPr txBox="1">
            <a:spLocks noGrp="1"/>
          </p:cNvSpPr>
          <p:nvPr>
            <p:ph type="body" idx="1"/>
          </p:nvPr>
        </p:nvSpPr>
        <p:spPr>
          <a:xfrm>
            <a:off x="551392" y="1821657"/>
            <a:ext cx="5518379" cy="3670101"/>
          </a:xfrm>
          <a:prstGeom prst="rect">
            <a:avLst/>
          </a:prstGeom>
          <a:solidFill>
            <a:schemeClr val="accent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469"/>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469"/>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469"/>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469"/>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91" name="Google Shape;9991;p198"/>
          <p:cNvSpPr txBox="1">
            <a:spLocks noGrp="1"/>
          </p:cNvSpPr>
          <p:nvPr>
            <p:ph type="body" idx="2"/>
          </p:nvPr>
        </p:nvSpPr>
        <p:spPr>
          <a:xfrm>
            <a:off x="6124463" y="1821657"/>
            <a:ext cx="5518379" cy="3670101"/>
          </a:xfrm>
          <a:prstGeom prst="rect">
            <a:avLst/>
          </a:prstGeom>
          <a:solidFill>
            <a:schemeClr val="dk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469"/>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469"/>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469"/>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469"/>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92" name="Google Shape;9992;p198"/>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9993"/>
        <p:cNvGrpSpPr/>
        <p:nvPr/>
      </p:nvGrpSpPr>
      <p:grpSpPr>
        <a:xfrm>
          <a:off x="0" y="0"/>
          <a:ext cx="0" cy="0"/>
          <a:chOff x="0" y="0"/>
          <a:chExt cx="0" cy="0"/>
        </a:xfrm>
      </p:grpSpPr>
      <p:sp>
        <p:nvSpPr>
          <p:cNvPr id="9994" name="Google Shape;9994;p199"/>
          <p:cNvSpPr txBox="1">
            <a:spLocks noGrp="1"/>
          </p:cNvSpPr>
          <p:nvPr>
            <p:ph type="body" idx="1"/>
          </p:nvPr>
        </p:nvSpPr>
        <p:spPr>
          <a:xfrm>
            <a:off x="549161" y="1821658"/>
            <a:ext cx="5518377" cy="683417"/>
          </a:xfrm>
          <a:prstGeom prst="rect">
            <a:avLst/>
          </a:prstGeom>
          <a:solidFill>
            <a:srgbClr val="FFFFFF"/>
          </a:solid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2625" b="1">
                <a:solidFill>
                  <a:schemeClr val="dk2"/>
                </a:solidFill>
              </a:defRPr>
            </a:lvl1pPr>
            <a:lvl2pPr marL="914400" lvl="1" indent="-228600" algn="l">
              <a:lnSpc>
                <a:spcPct val="100000"/>
              </a:lnSpc>
              <a:spcBef>
                <a:spcPts val="844"/>
              </a:spcBef>
              <a:spcAft>
                <a:spcPts val="0"/>
              </a:spcAft>
              <a:buClr>
                <a:schemeClr val="dk2"/>
              </a:buClr>
              <a:buSzPts val="1499"/>
              <a:buFont typeface="Inter"/>
              <a:buNone/>
              <a:defRPr sz="1999" b="1"/>
            </a:lvl2pPr>
            <a:lvl3pPr marL="1371600" lvl="2" indent="-228600" algn="l">
              <a:lnSpc>
                <a:spcPct val="100000"/>
              </a:lnSpc>
              <a:spcBef>
                <a:spcPts val="844"/>
              </a:spcBef>
              <a:spcAft>
                <a:spcPts val="0"/>
              </a:spcAft>
              <a:buClr>
                <a:schemeClr val="dk2"/>
              </a:buClr>
              <a:buSzPts val="1349"/>
              <a:buFont typeface="Inter"/>
              <a:buNone/>
              <a:defRPr sz="1799" b="1"/>
            </a:lvl3pPr>
            <a:lvl4pPr marL="1828800" lvl="3" indent="-228600" algn="l">
              <a:lnSpc>
                <a:spcPct val="100000"/>
              </a:lnSpc>
              <a:spcBef>
                <a:spcPts val="844"/>
              </a:spcBef>
              <a:spcAft>
                <a:spcPts val="0"/>
              </a:spcAft>
              <a:buClr>
                <a:schemeClr val="dk2"/>
              </a:buClr>
              <a:buSzPts val="1200"/>
              <a:buFont typeface="Inter"/>
              <a:buNone/>
              <a:defRPr sz="1600" b="1"/>
            </a:lvl4pPr>
            <a:lvl5pPr marL="2286000" lvl="4" indent="-228600" algn="l">
              <a:lnSpc>
                <a:spcPct val="100000"/>
              </a:lnSpc>
              <a:spcBef>
                <a:spcPts val="844"/>
              </a:spcBef>
              <a:spcAft>
                <a:spcPts val="0"/>
              </a:spcAft>
              <a:buClr>
                <a:schemeClr val="dk2"/>
              </a:buClr>
              <a:buSzPts val="1200"/>
              <a:buFont typeface="Inter"/>
              <a:buNone/>
              <a:defRPr sz="1600" b="1"/>
            </a:lvl5pPr>
            <a:lvl6pPr marL="2743200" lvl="5" indent="-228600" algn="ctr">
              <a:lnSpc>
                <a:spcPct val="100000"/>
              </a:lnSpc>
              <a:spcBef>
                <a:spcPts val="844"/>
              </a:spcBef>
              <a:spcAft>
                <a:spcPts val="0"/>
              </a:spcAft>
              <a:buClr>
                <a:srgbClr val="000000"/>
              </a:buClr>
              <a:buSzPts val="1200"/>
              <a:buFont typeface="Calibri"/>
              <a:buNone/>
              <a:defRPr sz="1600" b="1"/>
            </a:lvl6pPr>
            <a:lvl7pPr marL="3200400" lvl="6" indent="-228600" algn="ctr">
              <a:lnSpc>
                <a:spcPct val="100000"/>
              </a:lnSpc>
              <a:spcBef>
                <a:spcPts val="0"/>
              </a:spcBef>
              <a:spcAft>
                <a:spcPts val="0"/>
              </a:spcAft>
              <a:buClr>
                <a:srgbClr val="000000"/>
              </a:buClr>
              <a:buSzPts val="1200"/>
              <a:buFont typeface="Calibri"/>
              <a:buNone/>
              <a:defRPr sz="1600" b="1"/>
            </a:lvl7pPr>
            <a:lvl8pPr marL="3657600" lvl="7" indent="-228600" algn="ctr">
              <a:lnSpc>
                <a:spcPct val="100000"/>
              </a:lnSpc>
              <a:spcBef>
                <a:spcPts val="0"/>
              </a:spcBef>
              <a:spcAft>
                <a:spcPts val="0"/>
              </a:spcAft>
              <a:buClr>
                <a:srgbClr val="000000"/>
              </a:buClr>
              <a:buSzPts val="1200"/>
              <a:buFont typeface="Calibri"/>
              <a:buNone/>
              <a:defRPr sz="1600" b="1"/>
            </a:lvl8pPr>
            <a:lvl9pPr marL="4114800" lvl="8" indent="-228600" algn="ctr">
              <a:lnSpc>
                <a:spcPct val="100000"/>
              </a:lnSpc>
              <a:spcBef>
                <a:spcPts val="0"/>
              </a:spcBef>
              <a:spcAft>
                <a:spcPts val="0"/>
              </a:spcAft>
              <a:buClr>
                <a:srgbClr val="000000"/>
              </a:buClr>
              <a:buSzPts val="1200"/>
              <a:buFont typeface="Calibri"/>
              <a:buNone/>
              <a:defRPr sz="1600" b="1"/>
            </a:lvl9pPr>
          </a:lstStyle>
          <a:p>
            <a:endParaRPr/>
          </a:p>
        </p:txBody>
      </p:sp>
      <p:sp>
        <p:nvSpPr>
          <p:cNvPr id="9995" name="Google Shape;9995;p199"/>
          <p:cNvSpPr txBox="1">
            <a:spLocks noGrp="1"/>
          </p:cNvSpPr>
          <p:nvPr>
            <p:ph type="body" idx="2"/>
          </p:nvPr>
        </p:nvSpPr>
        <p:spPr>
          <a:xfrm>
            <a:off x="6124464" y="1821658"/>
            <a:ext cx="5517261" cy="683417"/>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2625" b="1">
                <a:solidFill>
                  <a:schemeClr val="dk2"/>
                </a:solidFill>
              </a:defRPr>
            </a:lvl1pPr>
            <a:lvl2pPr marL="914400" lvl="1" indent="-228600" algn="l">
              <a:lnSpc>
                <a:spcPct val="100000"/>
              </a:lnSpc>
              <a:spcBef>
                <a:spcPts val="844"/>
              </a:spcBef>
              <a:spcAft>
                <a:spcPts val="0"/>
              </a:spcAft>
              <a:buClr>
                <a:schemeClr val="dk2"/>
              </a:buClr>
              <a:buSzPts val="1499"/>
              <a:buFont typeface="Inter"/>
              <a:buNone/>
              <a:defRPr sz="1999" b="1"/>
            </a:lvl2pPr>
            <a:lvl3pPr marL="1371600" lvl="2" indent="-228600" algn="l">
              <a:lnSpc>
                <a:spcPct val="100000"/>
              </a:lnSpc>
              <a:spcBef>
                <a:spcPts val="844"/>
              </a:spcBef>
              <a:spcAft>
                <a:spcPts val="0"/>
              </a:spcAft>
              <a:buClr>
                <a:schemeClr val="dk2"/>
              </a:buClr>
              <a:buSzPts val="1349"/>
              <a:buFont typeface="Inter"/>
              <a:buNone/>
              <a:defRPr sz="1799" b="1"/>
            </a:lvl3pPr>
            <a:lvl4pPr marL="1828800" lvl="3" indent="-228600" algn="l">
              <a:lnSpc>
                <a:spcPct val="100000"/>
              </a:lnSpc>
              <a:spcBef>
                <a:spcPts val="844"/>
              </a:spcBef>
              <a:spcAft>
                <a:spcPts val="0"/>
              </a:spcAft>
              <a:buClr>
                <a:schemeClr val="dk2"/>
              </a:buClr>
              <a:buSzPts val="1200"/>
              <a:buFont typeface="Inter"/>
              <a:buNone/>
              <a:defRPr sz="1600" b="1"/>
            </a:lvl4pPr>
            <a:lvl5pPr marL="2286000" lvl="4" indent="-228600" algn="l">
              <a:lnSpc>
                <a:spcPct val="100000"/>
              </a:lnSpc>
              <a:spcBef>
                <a:spcPts val="844"/>
              </a:spcBef>
              <a:spcAft>
                <a:spcPts val="0"/>
              </a:spcAft>
              <a:buClr>
                <a:schemeClr val="dk2"/>
              </a:buClr>
              <a:buSzPts val="1200"/>
              <a:buFont typeface="Inter"/>
              <a:buNone/>
              <a:defRPr sz="1600" b="1"/>
            </a:lvl5pPr>
            <a:lvl6pPr marL="2743200" lvl="5" indent="-228600" algn="ctr">
              <a:lnSpc>
                <a:spcPct val="100000"/>
              </a:lnSpc>
              <a:spcBef>
                <a:spcPts val="844"/>
              </a:spcBef>
              <a:spcAft>
                <a:spcPts val="0"/>
              </a:spcAft>
              <a:buClr>
                <a:srgbClr val="000000"/>
              </a:buClr>
              <a:buSzPts val="1200"/>
              <a:buFont typeface="Calibri"/>
              <a:buNone/>
              <a:defRPr sz="1600" b="1"/>
            </a:lvl6pPr>
            <a:lvl7pPr marL="3200400" lvl="6" indent="-228600" algn="ctr">
              <a:lnSpc>
                <a:spcPct val="100000"/>
              </a:lnSpc>
              <a:spcBef>
                <a:spcPts val="0"/>
              </a:spcBef>
              <a:spcAft>
                <a:spcPts val="0"/>
              </a:spcAft>
              <a:buClr>
                <a:srgbClr val="000000"/>
              </a:buClr>
              <a:buSzPts val="1200"/>
              <a:buFont typeface="Calibri"/>
              <a:buNone/>
              <a:defRPr sz="1600" b="1"/>
            </a:lvl7pPr>
            <a:lvl8pPr marL="3657600" lvl="7" indent="-228600" algn="ctr">
              <a:lnSpc>
                <a:spcPct val="100000"/>
              </a:lnSpc>
              <a:spcBef>
                <a:spcPts val="0"/>
              </a:spcBef>
              <a:spcAft>
                <a:spcPts val="0"/>
              </a:spcAft>
              <a:buClr>
                <a:srgbClr val="000000"/>
              </a:buClr>
              <a:buSzPts val="1200"/>
              <a:buFont typeface="Calibri"/>
              <a:buNone/>
              <a:defRPr sz="1600" b="1"/>
            </a:lvl8pPr>
            <a:lvl9pPr marL="4114800" lvl="8" indent="-228600" algn="ctr">
              <a:lnSpc>
                <a:spcPct val="100000"/>
              </a:lnSpc>
              <a:spcBef>
                <a:spcPts val="0"/>
              </a:spcBef>
              <a:spcAft>
                <a:spcPts val="0"/>
              </a:spcAft>
              <a:buClr>
                <a:srgbClr val="000000"/>
              </a:buClr>
              <a:buSzPts val="1200"/>
              <a:buFont typeface="Calibri"/>
              <a:buNone/>
              <a:defRPr sz="1600" b="1"/>
            </a:lvl9pPr>
          </a:lstStyle>
          <a:p>
            <a:endParaRPr/>
          </a:p>
        </p:txBody>
      </p:sp>
      <p:sp>
        <p:nvSpPr>
          <p:cNvPr id="9996" name="Google Shape;9996;p199"/>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97" name="Google Shape;9997;p199"/>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98" name="Google Shape;9998;p199"/>
          <p:cNvSpPr txBox="1">
            <a:spLocks noGrp="1"/>
          </p:cNvSpPr>
          <p:nvPr>
            <p:ph type="body" idx="3"/>
          </p:nvPr>
        </p:nvSpPr>
        <p:spPr>
          <a:xfrm>
            <a:off x="551392" y="2630910"/>
            <a:ext cx="5518379" cy="286084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99" name="Google Shape;9999;p199"/>
          <p:cNvSpPr txBox="1">
            <a:spLocks noGrp="1"/>
          </p:cNvSpPr>
          <p:nvPr>
            <p:ph type="body" idx="4"/>
          </p:nvPr>
        </p:nvSpPr>
        <p:spPr>
          <a:xfrm>
            <a:off x="6124464" y="2630910"/>
            <a:ext cx="5517261" cy="286084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00" name="Google Shape;10000;p199"/>
          <p:cNvSpPr txBox="1">
            <a:spLocks noGrp="1"/>
          </p:cNvSpPr>
          <p:nvPr>
            <p:ph type="body" idx="5"/>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3 Content">
  <p:cSld name="3 Content">
    <p:spTree>
      <p:nvGrpSpPr>
        <p:cNvPr id="1" name="Shape 10001"/>
        <p:cNvGrpSpPr/>
        <p:nvPr/>
      </p:nvGrpSpPr>
      <p:grpSpPr>
        <a:xfrm>
          <a:off x="0" y="0"/>
          <a:ext cx="0" cy="0"/>
          <a:chOff x="0" y="0"/>
          <a:chExt cx="0" cy="0"/>
        </a:xfrm>
      </p:grpSpPr>
      <p:sp>
        <p:nvSpPr>
          <p:cNvPr id="10002" name="Google Shape;10002;p200"/>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3" name="Google Shape;10003;p200"/>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04" name="Google Shape;10004;p200"/>
          <p:cNvSpPr txBox="1">
            <a:spLocks noGrp="1"/>
          </p:cNvSpPr>
          <p:nvPr>
            <p:ph type="body" idx="1"/>
          </p:nvPr>
        </p:nvSpPr>
        <p:spPr>
          <a:xfrm>
            <a:off x="551392" y="1821657"/>
            <a:ext cx="3655835"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05" name="Google Shape;10005;p200"/>
          <p:cNvSpPr txBox="1">
            <a:spLocks noGrp="1"/>
          </p:cNvSpPr>
          <p:nvPr>
            <p:ph type="body" idx="2"/>
          </p:nvPr>
        </p:nvSpPr>
        <p:spPr>
          <a:xfrm>
            <a:off x="4266028" y="1821657"/>
            <a:ext cx="3656595"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06" name="Google Shape;10006;p200"/>
          <p:cNvSpPr txBox="1">
            <a:spLocks noGrp="1"/>
          </p:cNvSpPr>
          <p:nvPr>
            <p:ph type="body" idx="3"/>
          </p:nvPr>
        </p:nvSpPr>
        <p:spPr>
          <a:xfrm>
            <a:off x="7982899" y="1821657"/>
            <a:ext cx="365882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07" name="Google Shape;10007;p200"/>
          <p:cNvSpPr txBox="1">
            <a:spLocks noGrp="1"/>
          </p:cNvSpPr>
          <p:nvPr>
            <p:ph type="body" idx="4"/>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3 Content Rectangles">
  <p:cSld name="3 Content Rectangles">
    <p:spTree>
      <p:nvGrpSpPr>
        <p:cNvPr id="1" name="Shape 10008"/>
        <p:cNvGrpSpPr/>
        <p:nvPr/>
      </p:nvGrpSpPr>
      <p:grpSpPr>
        <a:xfrm>
          <a:off x="0" y="0"/>
          <a:ext cx="0" cy="0"/>
          <a:chOff x="0" y="0"/>
          <a:chExt cx="0" cy="0"/>
        </a:xfrm>
      </p:grpSpPr>
      <p:sp>
        <p:nvSpPr>
          <p:cNvPr id="10009" name="Google Shape;10009;p201"/>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0" name="Google Shape;10010;p201"/>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11" name="Google Shape;10011;p201"/>
          <p:cNvSpPr txBox="1">
            <a:spLocks noGrp="1"/>
          </p:cNvSpPr>
          <p:nvPr>
            <p:ph type="body" idx="1"/>
          </p:nvPr>
        </p:nvSpPr>
        <p:spPr>
          <a:xfrm>
            <a:off x="551392" y="1821657"/>
            <a:ext cx="3656595" cy="3670101"/>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12" name="Google Shape;10012;p201"/>
          <p:cNvSpPr txBox="1">
            <a:spLocks noGrp="1"/>
          </p:cNvSpPr>
          <p:nvPr>
            <p:ph type="body" idx="2"/>
          </p:nvPr>
        </p:nvSpPr>
        <p:spPr>
          <a:xfrm flipH="1">
            <a:off x="4269377" y="1821657"/>
            <a:ext cx="3656595" cy="3670101"/>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13" name="Google Shape;10013;p201"/>
          <p:cNvSpPr txBox="1">
            <a:spLocks noGrp="1"/>
          </p:cNvSpPr>
          <p:nvPr>
            <p:ph type="body" idx="3"/>
          </p:nvPr>
        </p:nvSpPr>
        <p:spPr>
          <a:xfrm flipH="1">
            <a:off x="7987365" y="1821657"/>
            <a:ext cx="3653247" cy="3670101"/>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14" name="Google Shape;10014;p201"/>
          <p:cNvSpPr txBox="1">
            <a:spLocks noGrp="1"/>
          </p:cNvSpPr>
          <p:nvPr>
            <p:ph type="body" idx="4"/>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3 Content Rectangles Alternate">
  <p:cSld name="3 Content Rectangles Alternate">
    <p:spTree>
      <p:nvGrpSpPr>
        <p:cNvPr id="1" name="Shape 10015"/>
        <p:cNvGrpSpPr/>
        <p:nvPr/>
      </p:nvGrpSpPr>
      <p:grpSpPr>
        <a:xfrm>
          <a:off x="0" y="0"/>
          <a:ext cx="0" cy="0"/>
          <a:chOff x="0" y="0"/>
          <a:chExt cx="0" cy="0"/>
        </a:xfrm>
      </p:grpSpPr>
      <p:sp>
        <p:nvSpPr>
          <p:cNvPr id="10016" name="Google Shape;10016;p202"/>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7" name="Google Shape;10017;p202"/>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18" name="Google Shape;10018;p202"/>
          <p:cNvSpPr txBox="1">
            <a:spLocks noGrp="1"/>
          </p:cNvSpPr>
          <p:nvPr>
            <p:ph type="body" idx="1"/>
          </p:nvPr>
        </p:nvSpPr>
        <p:spPr>
          <a:xfrm>
            <a:off x="551392" y="2143127"/>
            <a:ext cx="3656595" cy="3027164"/>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ctr">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ctr">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ctr">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ctr">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19" name="Google Shape;10019;p202"/>
          <p:cNvSpPr txBox="1">
            <a:spLocks noGrp="1"/>
          </p:cNvSpPr>
          <p:nvPr>
            <p:ph type="body" idx="2"/>
          </p:nvPr>
        </p:nvSpPr>
        <p:spPr>
          <a:xfrm flipH="1">
            <a:off x="4269377" y="1821657"/>
            <a:ext cx="3656595" cy="3670101"/>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ctr">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ctr">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ctr">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ctr">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0" name="Google Shape;10020;p202"/>
          <p:cNvSpPr txBox="1">
            <a:spLocks noGrp="1"/>
          </p:cNvSpPr>
          <p:nvPr>
            <p:ph type="body" idx="3"/>
          </p:nvPr>
        </p:nvSpPr>
        <p:spPr>
          <a:xfrm flipH="1">
            <a:off x="7987363" y="2143127"/>
            <a:ext cx="3653247" cy="3027164"/>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ctr">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ctr">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ctr">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ctr">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1" name="Google Shape;10021;p202"/>
          <p:cNvSpPr txBox="1">
            <a:spLocks noGrp="1"/>
          </p:cNvSpPr>
          <p:nvPr>
            <p:ph type="body" idx="4"/>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440">
          <p15:clr>
            <a:srgbClr val="FBAE40"/>
          </p15:clr>
        </p15:guide>
        <p15:guide id="2" orient="horz" pos="3474">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4 Content">
  <p:cSld name="4 Content">
    <p:spTree>
      <p:nvGrpSpPr>
        <p:cNvPr id="1" name="Shape 10022"/>
        <p:cNvGrpSpPr/>
        <p:nvPr/>
      </p:nvGrpSpPr>
      <p:grpSpPr>
        <a:xfrm>
          <a:off x="0" y="0"/>
          <a:ext cx="0" cy="0"/>
          <a:chOff x="0" y="0"/>
          <a:chExt cx="0" cy="0"/>
        </a:xfrm>
      </p:grpSpPr>
      <p:sp>
        <p:nvSpPr>
          <p:cNvPr id="10023" name="Google Shape;10023;p203"/>
          <p:cNvSpPr txBox="1">
            <a:spLocks noGrp="1"/>
          </p:cNvSpPr>
          <p:nvPr>
            <p:ph type="body" idx="1"/>
          </p:nvPr>
        </p:nvSpPr>
        <p:spPr>
          <a:xfrm>
            <a:off x="551701" y="1821657"/>
            <a:ext cx="272570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687"/>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844"/>
              <a:buFont typeface="Inter"/>
              <a:buNone/>
              <a:defRPr sz="1124"/>
            </a:lvl3pPr>
            <a:lvl4pPr marL="1828800" lvl="3" indent="-228600" algn="l">
              <a:lnSpc>
                <a:spcPct val="100000"/>
              </a:lnSpc>
              <a:spcBef>
                <a:spcPts val="844"/>
              </a:spcBef>
              <a:spcAft>
                <a:spcPts val="0"/>
              </a:spcAft>
              <a:buClr>
                <a:schemeClr val="dk2"/>
              </a:buClr>
              <a:buSzPts val="738"/>
              <a:buFont typeface="Inter"/>
              <a:buNone/>
              <a:defRPr sz="984"/>
            </a:lvl4pPr>
            <a:lvl5pPr marL="2286000" lvl="4" indent="-228600" algn="l">
              <a:lnSpc>
                <a:spcPct val="100000"/>
              </a:lnSpc>
              <a:spcBef>
                <a:spcPts val="844"/>
              </a:spcBef>
              <a:spcAft>
                <a:spcPts val="0"/>
              </a:spcAft>
              <a:buClr>
                <a:schemeClr val="dk2"/>
              </a:buClr>
              <a:buSzPts val="738"/>
              <a:buFont typeface="Inter"/>
              <a:buNone/>
              <a:defRPr sz="98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4" name="Google Shape;10024;p203"/>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5" name="Google Shape;10025;p203"/>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26" name="Google Shape;10026;p203"/>
          <p:cNvSpPr txBox="1">
            <a:spLocks noGrp="1"/>
          </p:cNvSpPr>
          <p:nvPr>
            <p:ph type="body" idx="2"/>
          </p:nvPr>
        </p:nvSpPr>
        <p:spPr>
          <a:xfrm>
            <a:off x="3339436" y="1821657"/>
            <a:ext cx="272570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687"/>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844"/>
              <a:buFont typeface="Inter"/>
              <a:buNone/>
              <a:defRPr sz="1124"/>
            </a:lvl3pPr>
            <a:lvl4pPr marL="1828800" lvl="3" indent="-228600" algn="l">
              <a:lnSpc>
                <a:spcPct val="100000"/>
              </a:lnSpc>
              <a:spcBef>
                <a:spcPts val="844"/>
              </a:spcBef>
              <a:spcAft>
                <a:spcPts val="0"/>
              </a:spcAft>
              <a:buClr>
                <a:schemeClr val="dk2"/>
              </a:buClr>
              <a:buSzPts val="738"/>
              <a:buFont typeface="Inter"/>
              <a:buNone/>
              <a:defRPr sz="984"/>
            </a:lvl4pPr>
            <a:lvl5pPr marL="2286000" lvl="4" indent="-228600" algn="l">
              <a:lnSpc>
                <a:spcPct val="100000"/>
              </a:lnSpc>
              <a:spcBef>
                <a:spcPts val="844"/>
              </a:spcBef>
              <a:spcAft>
                <a:spcPts val="0"/>
              </a:spcAft>
              <a:buClr>
                <a:schemeClr val="dk2"/>
              </a:buClr>
              <a:buSzPts val="738"/>
              <a:buFont typeface="Inter"/>
              <a:buNone/>
              <a:defRPr sz="98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7" name="Google Shape;10027;p203"/>
          <p:cNvSpPr txBox="1">
            <a:spLocks noGrp="1"/>
          </p:cNvSpPr>
          <p:nvPr>
            <p:ph type="body" idx="3"/>
          </p:nvPr>
        </p:nvSpPr>
        <p:spPr>
          <a:xfrm>
            <a:off x="6127171" y="1821657"/>
            <a:ext cx="272570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687"/>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844"/>
              <a:buFont typeface="Inter"/>
              <a:buNone/>
              <a:defRPr sz="1124"/>
            </a:lvl3pPr>
            <a:lvl4pPr marL="1828800" lvl="3" indent="-228600" algn="l">
              <a:lnSpc>
                <a:spcPct val="100000"/>
              </a:lnSpc>
              <a:spcBef>
                <a:spcPts val="844"/>
              </a:spcBef>
              <a:spcAft>
                <a:spcPts val="0"/>
              </a:spcAft>
              <a:buClr>
                <a:schemeClr val="dk2"/>
              </a:buClr>
              <a:buSzPts val="738"/>
              <a:buFont typeface="Inter"/>
              <a:buNone/>
              <a:defRPr sz="984"/>
            </a:lvl4pPr>
            <a:lvl5pPr marL="2286000" lvl="4" indent="-228600" algn="l">
              <a:lnSpc>
                <a:spcPct val="100000"/>
              </a:lnSpc>
              <a:spcBef>
                <a:spcPts val="844"/>
              </a:spcBef>
              <a:spcAft>
                <a:spcPts val="0"/>
              </a:spcAft>
              <a:buClr>
                <a:schemeClr val="dk2"/>
              </a:buClr>
              <a:buSzPts val="738"/>
              <a:buFont typeface="Inter"/>
              <a:buNone/>
              <a:defRPr sz="98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8" name="Google Shape;10028;p203"/>
          <p:cNvSpPr txBox="1">
            <a:spLocks noGrp="1"/>
          </p:cNvSpPr>
          <p:nvPr>
            <p:ph type="body" idx="4"/>
          </p:nvPr>
        </p:nvSpPr>
        <p:spPr>
          <a:xfrm>
            <a:off x="8914905" y="1821657"/>
            <a:ext cx="272570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687"/>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844"/>
              <a:buFont typeface="Inter"/>
              <a:buNone/>
              <a:defRPr sz="1124"/>
            </a:lvl3pPr>
            <a:lvl4pPr marL="1828800" lvl="3" indent="-228600" algn="l">
              <a:lnSpc>
                <a:spcPct val="100000"/>
              </a:lnSpc>
              <a:spcBef>
                <a:spcPts val="844"/>
              </a:spcBef>
              <a:spcAft>
                <a:spcPts val="0"/>
              </a:spcAft>
              <a:buClr>
                <a:schemeClr val="dk2"/>
              </a:buClr>
              <a:buSzPts val="738"/>
              <a:buFont typeface="Inter"/>
              <a:buNone/>
              <a:defRPr sz="984"/>
            </a:lvl4pPr>
            <a:lvl5pPr marL="2286000" lvl="4" indent="-228600" algn="l">
              <a:lnSpc>
                <a:spcPct val="100000"/>
              </a:lnSpc>
              <a:spcBef>
                <a:spcPts val="844"/>
              </a:spcBef>
              <a:spcAft>
                <a:spcPts val="0"/>
              </a:spcAft>
              <a:buClr>
                <a:schemeClr val="dk2"/>
              </a:buClr>
              <a:buSzPts val="738"/>
              <a:buFont typeface="Inter"/>
              <a:buNone/>
              <a:defRPr sz="98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9" name="Google Shape;10029;p203"/>
          <p:cNvSpPr txBox="1">
            <a:spLocks noGrp="1"/>
          </p:cNvSpPr>
          <p:nvPr>
            <p:ph type="body" idx="5"/>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4 Content Rectangles">
  <p:cSld name="4 Content Rectangles">
    <p:spTree>
      <p:nvGrpSpPr>
        <p:cNvPr id="1" name="Shape 10030"/>
        <p:cNvGrpSpPr/>
        <p:nvPr/>
      </p:nvGrpSpPr>
      <p:grpSpPr>
        <a:xfrm>
          <a:off x="0" y="0"/>
          <a:ext cx="0" cy="0"/>
          <a:chOff x="0" y="0"/>
          <a:chExt cx="0" cy="0"/>
        </a:xfrm>
      </p:grpSpPr>
      <p:sp>
        <p:nvSpPr>
          <p:cNvPr id="10031" name="Google Shape;10031;p204"/>
          <p:cNvSpPr txBox="1">
            <a:spLocks noGrp="1"/>
          </p:cNvSpPr>
          <p:nvPr>
            <p:ph type="body" idx="1"/>
          </p:nvPr>
        </p:nvSpPr>
        <p:spPr>
          <a:xfrm>
            <a:off x="551701" y="1821657"/>
            <a:ext cx="2725704" cy="3670101"/>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687">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844"/>
              <a:buFont typeface="Inter"/>
              <a:buNone/>
              <a:defRPr sz="1124">
                <a:solidFill>
                  <a:schemeClr val="lt1"/>
                </a:solidFill>
              </a:defRPr>
            </a:lvl3pPr>
            <a:lvl4pPr marL="1828800" lvl="3" indent="-228600" algn="l">
              <a:lnSpc>
                <a:spcPct val="100000"/>
              </a:lnSpc>
              <a:spcBef>
                <a:spcPts val="844"/>
              </a:spcBef>
              <a:spcAft>
                <a:spcPts val="0"/>
              </a:spcAft>
              <a:buClr>
                <a:schemeClr val="lt1"/>
              </a:buClr>
              <a:buSzPts val="738"/>
              <a:buFont typeface="Inter"/>
              <a:buNone/>
              <a:defRPr sz="984">
                <a:solidFill>
                  <a:schemeClr val="lt1"/>
                </a:solidFill>
              </a:defRPr>
            </a:lvl4pPr>
            <a:lvl5pPr marL="2286000" lvl="4" indent="-228600" algn="l">
              <a:lnSpc>
                <a:spcPct val="100000"/>
              </a:lnSpc>
              <a:spcBef>
                <a:spcPts val="844"/>
              </a:spcBef>
              <a:spcAft>
                <a:spcPts val="0"/>
              </a:spcAft>
              <a:buClr>
                <a:schemeClr val="lt1"/>
              </a:buClr>
              <a:buSzPts val="738"/>
              <a:buFont typeface="Inter"/>
              <a:buNone/>
              <a:defRPr sz="98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2" name="Google Shape;10032;p204"/>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33" name="Google Shape;10033;p204"/>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34" name="Google Shape;10034;p204"/>
          <p:cNvSpPr txBox="1">
            <a:spLocks noGrp="1"/>
          </p:cNvSpPr>
          <p:nvPr>
            <p:ph type="body" idx="2"/>
          </p:nvPr>
        </p:nvSpPr>
        <p:spPr>
          <a:xfrm>
            <a:off x="3339436" y="1821657"/>
            <a:ext cx="2725704" cy="3670101"/>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687">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844"/>
              <a:buFont typeface="Inter"/>
              <a:buNone/>
              <a:defRPr sz="1124">
                <a:solidFill>
                  <a:schemeClr val="lt1"/>
                </a:solidFill>
              </a:defRPr>
            </a:lvl3pPr>
            <a:lvl4pPr marL="1828800" lvl="3" indent="-228600" algn="l">
              <a:lnSpc>
                <a:spcPct val="100000"/>
              </a:lnSpc>
              <a:spcBef>
                <a:spcPts val="844"/>
              </a:spcBef>
              <a:spcAft>
                <a:spcPts val="0"/>
              </a:spcAft>
              <a:buClr>
                <a:schemeClr val="lt1"/>
              </a:buClr>
              <a:buSzPts val="738"/>
              <a:buFont typeface="Inter"/>
              <a:buNone/>
              <a:defRPr sz="984">
                <a:solidFill>
                  <a:schemeClr val="lt1"/>
                </a:solidFill>
              </a:defRPr>
            </a:lvl4pPr>
            <a:lvl5pPr marL="2286000" lvl="4" indent="-228600" algn="l">
              <a:lnSpc>
                <a:spcPct val="100000"/>
              </a:lnSpc>
              <a:spcBef>
                <a:spcPts val="844"/>
              </a:spcBef>
              <a:spcAft>
                <a:spcPts val="0"/>
              </a:spcAft>
              <a:buClr>
                <a:schemeClr val="lt1"/>
              </a:buClr>
              <a:buSzPts val="738"/>
              <a:buFont typeface="Inter"/>
              <a:buNone/>
              <a:defRPr sz="98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5" name="Google Shape;10035;p204"/>
          <p:cNvSpPr txBox="1">
            <a:spLocks noGrp="1"/>
          </p:cNvSpPr>
          <p:nvPr>
            <p:ph type="body" idx="3"/>
          </p:nvPr>
        </p:nvSpPr>
        <p:spPr>
          <a:xfrm>
            <a:off x="6127171" y="1821657"/>
            <a:ext cx="2725704" cy="3670101"/>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687">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844"/>
              <a:buFont typeface="Inter"/>
              <a:buNone/>
              <a:defRPr sz="1124">
                <a:solidFill>
                  <a:schemeClr val="lt1"/>
                </a:solidFill>
              </a:defRPr>
            </a:lvl3pPr>
            <a:lvl4pPr marL="1828800" lvl="3" indent="-228600" algn="l">
              <a:lnSpc>
                <a:spcPct val="100000"/>
              </a:lnSpc>
              <a:spcBef>
                <a:spcPts val="844"/>
              </a:spcBef>
              <a:spcAft>
                <a:spcPts val="0"/>
              </a:spcAft>
              <a:buClr>
                <a:schemeClr val="lt1"/>
              </a:buClr>
              <a:buSzPts val="738"/>
              <a:buFont typeface="Inter"/>
              <a:buNone/>
              <a:defRPr sz="984">
                <a:solidFill>
                  <a:schemeClr val="lt1"/>
                </a:solidFill>
              </a:defRPr>
            </a:lvl4pPr>
            <a:lvl5pPr marL="2286000" lvl="4" indent="-228600" algn="l">
              <a:lnSpc>
                <a:spcPct val="100000"/>
              </a:lnSpc>
              <a:spcBef>
                <a:spcPts val="844"/>
              </a:spcBef>
              <a:spcAft>
                <a:spcPts val="0"/>
              </a:spcAft>
              <a:buClr>
                <a:schemeClr val="lt1"/>
              </a:buClr>
              <a:buSzPts val="738"/>
              <a:buFont typeface="Inter"/>
              <a:buNone/>
              <a:defRPr sz="98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6" name="Google Shape;10036;p204"/>
          <p:cNvSpPr txBox="1">
            <a:spLocks noGrp="1"/>
          </p:cNvSpPr>
          <p:nvPr>
            <p:ph type="body" idx="4"/>
          </p:nvPr>
        </p:nvSpPr>
        <p:spPr>
          <a:xfrm>
            <a:off x="8914905" y="1821657"/>
            <a:ext cx="2725704" cy="3670101"/>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687">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844"/>
              <a:buFont typeface="Inter"/>
              <a:buNone/>
              <a:defRPr sz="1124">
                <a:solidFill>
                  <a:schemeClr val="lt1"/>
                </a:solidFill>
              </a:defRPr>
            </a:lvl3pPr>
            <a:lvl4pPr marL="1828800" lvl="3" indent="-228600" algn="l">
              <a:lnSpc>
                <a:spcPct val="100000"/>
              </a:lnSpc>
              <a:spcBef>
                <a:spcPts val="844"/>
              </a:spcBef>
              <a:spcAft>
                <a:spcPts val="0"/>
              </a:spcAft>
              <a:buClr>
                <a:schemeClr val="lt1"/>
              </a:buClr>
              <a:buSzPts val="738"/>
              <a:buFont typeface="Inter"/>
              <a:buNone/>
              <a:defRPr sz="984">
                <a:solidFill>
                  <a:schemeClr val="lt1"/>
                </a:solidFill>
              </a:defRPr>
            </a:lvl4pPr>
            <a:lvl5pPr marL="2286000" lvl="4" indent="-228600" algn="l">
              <a:lnSpc>
                <a:spcPct val="100000"/>
              </a:lnSpc>
              <a:spcBef>
                <a:spcPts val="844"/>
              </a:spcBef>
              <a:spcAft>
                <a:spcPts val="0"/>
              </a:spcAft>
              <a:buClr>
                <a:schemeClr val="lt1"/>
              </a:buClr>
              <a:buSzPts val="738"/>
              <a:buFont typeface="Inter"/>
              <a:buNone/>
              <a:defRPr sz="98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7" name="Google Shape;10037;p204"/>
          <p:cNvSpPr txBox="1">
            <a:spLocks noGrp="1"/>
          </p:cNvSpPr>
          <p:nvPr>
            <p:ph type="body" idx="5"/>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4 Content Rectangles with titles">
  <p:cSld name="4 Content Rectangles with titles">
    <p:spTree>
      <p:nvGrpSpPr>
        <p:cNvPr id="1" name="Shape 10038"/>
        <p:cNvGrpSpPr/>
        <p:nvPr/>
      </p:nvGrpSpPr>
      <p:grpSpPr>
        <a:xfrm>
          <a:off x="0" y="0"/>
          <a:ext cx="0" cy="0"/>
          <a:chOff x="0" y="0"/>
          <a:chExt cx="0" cy="0"/>
        </a:xfrm>
      </p:grpSpPr>
      <p:sp>
        <p:nvSpPr>
          <p:cNvPr id="10039" name="Google Shape;10039;p205"/>
          <p:cNvSpPr txBox="1">
            <a:spLocks noGrp="1"/>
          </p:cNvSpPr>
          <p:nvPr>
            <p:ph type="body" idx="1"/>
          </p:nvPr>
        </p:nvSpPr>
        <p:spPr>
          <a:xfrm>
            <a:off x="551701" y="2652117"/>
            <a:ext cx="2725704" cy="283964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0" name="Google Shape;10040;p205"/>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41" name="Google Shape;10041;p205"/>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42" name="Google Shape;10042;p205"/>
          <p:cNvSpPr txBox="1">
            <a:spLocks noGrp="1"/>
          </p:cNvSpPr>
          <p:nvPr>
            <p:ph type="body" idx="2"/>
          </p:nvPr>
        </p:nvSpPr>
        <p:spPr>
          <a:xfrm>
            <a:off x="3339437" y="2652120"/>
            <a:ext cx="2724753" cy="283964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3" name="Google Shape;10043;p205"/>
          <p:cNvSpPr txBox="1">
            <a:spLocks noGrp="1"/>
          </p:cNvSpPr>
          <p:nvPr>
            <p:ph type="body" idx="3"/>
          </p:nvPr>
        </p:nvSpPr>
        <p:spPr>
          <a:xfrm>
            <a:off x="6127171" y="2652117"/>
            <a:ext cx="2720445" cy="283964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4" name="Google Shape;10044;p205"/>
          <p:cNvSpPr txBox="1">
            <a:spLocks noGrp="1"/>
          </p:cNvSpPr>
          <p:nvPr>
            <p:ph type="body" idx="4"/>
          </p:nvPr>
        </p:nvSpPr>
        <p:spPr>
          <a:xfrm>
            <a:off x="8914906" y="2652120"/>
            <a:ext cx="2726820" cy="283964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5" name="Google Shape;10045;p205"/>
          <p:cNvSpPr txBox="1">
            <a:spLocks noGrp="1"/>
          </p:cNvSpPr>
          <p:nvPr>
            <p:ph type="body" idx="5"/>
          </p:nvPr>
        </p:nvSpPr>
        <p:spPr>
          <a:xfrm>
            <a:off x="551702" y="1828027"/>
            <a:ext cx="2726511" cy="824092"/>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968" b="1">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6" name="Google Shape;10046;p205"/>
          <p:cNvSpPr txBox="1">
            <a:spLocks noGrp="1"/>
          </p:cNvSpPr>
          <p:nvPr>
            <p:ph type="body" idx="6"/>
          </p:nvPr>
        </p:nvSpPr>
        <p:spPr>
          <a:xfrm>
            <a:off x="3337679" y="1828029"/>
            <a:ext cx="2726511" cy="824092"/>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968" b="1">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7" name="Google Shape;10047;p205"/>
          <p:cNvSpPr txBox="1">
            <a:spLocks noGrp="1"/>
          </p:cNvSpPr>
          <p:nvPr>
            <p:ph type="body" idx="7"/>
          </p:nvPr>
        </p:nvSpPr>
        <p:spPr>
          <a:xfrm>
            <a:off x="6126769" y="1828027"/>
            <a:ext cx="2725632" cy="824092"/>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968" b="1">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8" name="Google Shape;10048;p205"/>
          <p:cNvSpPr txBox="1">
            <a:spLocks noGrp="1"/>
          </p:cNvSpPr>
          <p:nvPr>
            <p:ph type="body" idx="8"/>
          </p:nvPr>
        </p:nvSpPr>
        <p:spPr>
          <a:xfrm>
            <a:off x="8912743" y="1828027"/>
            <a:ext cx="2733064" cy="824092"/>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968" b="1">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9" name="Google Shape;10049;p205"/>
          <p:cNvSpPr txBox="1">
            <a:spLocks noGrp="1"/>
          </p:cNvSpPr>
          <p:nvPr>
            <p:ph type="body" idx="9"/>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782">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5 Content">
  <p:cSld name="5 Content">
    <p:spTree>
      <p:nvGrpSpPr>
        <p:cNvPr id="1" name="Shape 10050"/>
        <p:cNvGrpSpPr/>
        <p:nvPr/>
      </p:nvGrpSpPr>
      <p:grpSpPr>
        <a:xfrm>
          <a:off x="0" y="0"/>
          <a:ext cx="0" cy="0"/>
          <a:chOff x="0" y="0"/>
          <a:chExt cx="0" cy="0"/>
        </a:xfrm>
      </p:grpSpPr>
      <p:sp>
        <p:nvSpPr>
          <p:cNvPr id="10051" name="Google Shape;10051;p206"/>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52" name="Google Shape;10052;p206"/>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53" name="Google Shape;10053;p206"/>
          <p:cNvSpPr txBox="1">
            <a:spLocks noGrp="1"/>
          </p:cNvSpPr>
          <p:nvPr>
            <p:ph type="body" idx="1"/>
          </p:nvPr>
        </p:nvSpPr>
        <p:spPr>
          <a:xfrm>
            <a:off x="554005"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4" name="Google Shape;10054;p206"/>
          <p:cNvSpPr txBox="1">
            <a:spLocks noGrp="1"/>
          </p:cNvSpPr>
          <p:nvPr>
            <p:ph type="body" idx="2"/>
          </p:nvPr>
        </p:nvSpPr>
        <p:spPr>
          <a:xfrm>
            <a:off x="2790353"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5" name="Google Shape;10055;p206"/>
          <p:cNvSpPr txBox="1">
            <a:spLocks noGrp="1"/>
          </p:cNvSpPr>
          <p:nvPr>
            <p:ph type="body" idx="3"/>
          </p:nvPr>
        </p:nvSpPr>
        <p:spPr>
          <a:xfrm>
            <a:off x="5029315"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6" name="Google Shape;10056;p206"/>
          <p:cNvSpPr txBox="1">
            <a:spLocks noGrp="1"/>
          </p:cNvSpPr>
          <p:nvPr>
            <p:ph type="body" idx="4"/>
          </p:nvPr>
        </p:nvSpPr>
        <p:spPr>
          <a:xfrm>
            <a:off x="7268276"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7" name="Google Shape;10057;p206"/>
          <p:cNvSpPr txBox="1">
            <a:spLocks noGrp="1"/>
          </p:cNvSpPr>
          <p:nvPr>
            <p:ph type="body" idx="5"/>
          </p:nvPr>
        </p:nvSpPr>
        <p:spPr>
          <a:xfrm>
            <a:off x="9507239"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8" name="Google Shape;10058;p206"/>
          <p:cNvSpPr txBox="1">
            <a:spLocks noGrp="1"/>
          </p:cNvSpPr>
          <p:nvPr>
            <p:ph type="body" idx="6"/>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5 Content Rectangles">
  <p:cSld name="5 Content Rectangles">
    <p:spTree>
      <p:nvGrpSpPr>
        <p:cNvPr id="1" name="Shape 10059"/>
        <p:cNvGrpSpPr/>
        <p:nvPr/>
      </p:nvGrpSpPr>
      <p:grpSpPr>
        <a:xfrm>
          <a:off x="0" y="0"/>
          <a:ext cx="0" cy="0"/>
          <a:chOff x="0" y="0"/>
          <a:chExt cx="0" cy="0"/>
        </a:xfrm>
      </p:grpSpPr>
      <p:sp>
        <p:nvSpPr>
          <p:cNvPr id="10060" name="Google Shape;10060;p207"/>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61" name="Google Shape;10061;p207"/>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62" name="Google Shape;10062;p207"/>
          <p:cNvSpPr txBox="1">
            <a:spLocks noGrp="1"/>
          </p:cNvSpPr>
          <p:nvPr>
            <p:ph type="body" idx="1"/>
          </p:nvPr>
        </p:nvSpPr>
        <p:spPr>
          <a:xfrm>
            <a:off x="551392"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3" name="Google Shape;10063;p207"/>
          <p:cNvSpPr txBox="1">
            <a:spLocks noGrp="1"/>
          </p:cNvSpPr>
          <p:nvPr>
            <p:ph type="body" idx="2"/>
          </p:nvPr>
        </p:nvSpPr>
        <p:spPr>
          <a:xfrm>
            <a:off x="2790353"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4" name="Google Shape;10064;p207"/>
          <p:cNvSpPr txBox="1">
            <a:spLocks noGrp="1"/>
          </p:cNvSpPr>
          <p:nvPr>
            <p:ph type="body" idx="3"/>
          </p:nvPr>
        </p:nvSpPr>
        <p:spPr>
          <a:xfrm>
            <a:off x="5029315"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5" name="Google Shape;10065;p207"/>
          <p:cNvSpPr txBox="1">
            <a:spLocks noGrp="1"/>
          </p:cNvSpPr>
          <p:nvPr>
            <p:ph type="body" idx="4"/>
          </p:nvPr>
        </p:nvSpPr>
        <p:spPr>
          <a:xfrm>
            <a:off x="7268276"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6" name="Google Shape;10066;p207"/>
          <p:cNvSpPr txBox="1">
            <a:spLocks noGrp="1"/>
          </p:cNvSpPr>
          <p:nvPr>
            <p:ph type="body" idx="5"/>
          </p:nvPr>
        </p:nvSpPr>
        <p:spPr>
          <a:xfrm>
            <a:off x="9507239"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7" name="Google Shape;10067;p207"/>
          <p:cNvSpPr txBox="1">
            <a:spLocks noGrp="1"/>
          </p:cNvSpPr>
          <p:nvPr>
            <p:ph type="body" idx="6"/>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1515"/>
        <p:cNvGrpSpPr/>
        <p:nvPr/>
      </p:nvGrpSpPr>
      <p:grpSpPr>
        <a:xfrm>
          <a:off x="0" y="0"/>
          <a:ext cx="0" cy="0"/>
          <a:chOff x="0" y="0"/>
          <a:chExt cx="0" cy="0"/>
        </a:xfrm>
      </p:grpSpPr>
      <p:sp>
        <p:nvSpPr>
          <p:cNvPr id="1516" name="Google Shape;1516;p50"/>
          <p:cNvSpPr txBox="1">
            <a:spLocks noGrp="1"/>
          </p:cNvSpPr>
          <p:nvPr>
            <p:ph type="title"/>
          </p:nvPr>
        </p:nvSpPr>
        <p:spPr>
          <a:xfrm>
            <a:off x="53312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17" name="Google Shape;1517;p50"/>
          <p:cNvSpPr txBox="1">
            <a:spLocks noGrp="1"/>
          </p:cNvSpPr>
          <p:nvPr>
            <p:ph type="body" idx="1"/>
          </p:nvPr>
        </p:nvSpPr>
        <p:spPr>
          <a:xfrm>
            <a:off x="533128"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518" name="Google Shape;1518;p5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19" name="Google Shape;1519;p50"/>
          <p:cNvSpPr/>
          <p:nvPr/>
        </p:nvSpPr>
        <p:spPr>
          <a:xfrm>
            <a:off x="734115"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0" name="Google Shape;1520;p50"/>
          <p:cNvSpPr txBox="1">
            <a:spLocks noGrp="1"/>
          </p:cNvSpPr>
          <p:nvPr>
            <p:ph type="subTitle" idx="2"/>
          </p:nvPr>
        </p:nvSpPr>
        <p:spPr>
          <a:xfrm>
            <a:off x="856828"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521" name="Google Shape;1521;p5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6 Content">
  <p:cSld name="6 Content">
    <p:spTree>
      <p:nvGrpSpPr>
        <p:cNvPr id="1" name="Shape 10068"/>
        <p:cNvGrpSpPr/>
        <p:nvPr/>
      </p:nvGrpSpPr>
      <p:grpSpPr>
        <a:xfrm>
          <a:off x="0" y="0"/>
          <a:ext cx="0" cy="0"/>
          <a:chOff x="0" y="0"/>
          <a:chExt cx="0" cy="0"/>
        </a:xfrm>
      </p:grpSpPr>
      <p:sp>
        <p:nvSpPr>
          <p:cNvPr id="10069" name="Google Shape;10069;p208"/>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70" name="Google Shape;10070;p208"/>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71" name="Google Shape;10071;p208"/>
          <p:cNvSpPr txBox="1">
            <a:spLocks noGrp="1"/>
          </p:cNvSpPr>
          <p:nvPr>
            <p:ph type="body" idx="1"/>
          </p:nvPr>
        </p:nvSpPr>
        <p:spPr>
          <a:xfrm>
            <a:off x="551391"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2" name="Google Shape;10072;p208"/>
          <p:cNvSpPr txBox="1">
            <a:spLocks noGrp="1"/>
          </p:cNvSpPr>
          <p:nvPr>
            <p:ph type="body" idx="2"/>
          </p:nvPr>
        </p:nvSpPr>
        <p:spPr>
          <a:xfrm>
            <a:off x="2415629"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3" name="Google Shape;10073;p208"/>
          <p:cNvSpPr txBox="1">
            <a:spLocks noGrp="1"/>
          </p:cNvSpPr>
          <p:nvPr>
            <p:ph type="body" idx="3"/>
          </p:nvPr>
        </p:nvSpPr>
        <p:spPr>
          <a:xfrm>
            <a:off x="4279868"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4" name="Google Shape;10074;p208"/>
          <p:cNvSpPr txBox="1">
            <a:spLocks noGrp="1"/>
          </p:cNvSpPr>
          <p:nvPr>
            <p:ph type="body" idx="4"/>
          </p:nvPr>
        </p:nvSpPr>
        <p:spPr>
          <a:xfrm>
            <a:off x="6144108"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5" name="Google Shape;10075;p208"/>
          <p:cNvSpPr txBox="1">
            <a:spLocks noGrp="1"/>
          </p:cNvSpPr>
          <p:nvPr>
            <p:ph type="body" idx="5"/>
          </p:nvPr>
        </p:nvSpPr>
        <p:spPr>
          <a:xfrm>
            <a:off x="8008347"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6" name="Google Shape;10076;p208"/>
          <p:cNvSpPr txBox="1">
            <a:spLocks noGrp="1"/>
          </p:cNvSpPr>
          <p:nvPr>
            <p:ph type="body" idx="6"/>
          </p:nvPr>
        </p:nvSpPr>
        <p:spPr>
          <a:xfrm>
            <a:off x="9872585"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7" name="Google Shape;10077;p208"/>
          <p:cNvSpPr txBox="1">
            <a:spLocks noGrp="1"/>
          </p:cNvSpPr>
          <p:nvPr>
            <p:ph type="body" idx="7"/>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os="135">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6 Content Rectangles">
  <p:cSld name="6 Content Rectangles">
    <p:spTree>
      <p:nvGrpSpPr>
        <p:cNvPr id="1" name="Shape 10078"/>
        <p:cNvGrpSpPr/>
        <p:nvPr/>
      </p:nvGrpSpPr>
      <p:grpSpPr>
        <a:xfrm>
          <a:off x="0" y="0"/>
          <a:ext cx="0" cy="0"/>
          <a:chOff x="0" y="0"/>
          <a:chExt cx="0" cy="0"/>
        </a:xfrm>
      </p:grpSpPr>
      <p:sp>
        <p:nvSpPr>
          <p:cNvPr id="10079" name="Google Shape;10079;p209"/>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80" name="Google Shape;10080;p209"/>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81" name="Google Shape;10081;p209"/>
          <p:cNvSpPr txBox="1">
            <a:spLocks noGrp="1"/>
          </p:cNvSpPr>
          <p:nvPr>
            <p:ph type="body" idx="1"/>
          </p:nvPr>
        </p:nvSpPr>
        <p:spPr>
          <a:xfrm>
            <a:off x="551391"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2" name="Google Shape;10082;p209"/>
          <p:cNvSpPr txBox="1">
            <a:spLocks noGrp="1"/>
          </p:cNvSpPr>
          <p:nvPr>
            <p:ph type="body" idx="2"/>
          </p:nvPr>
        </p:nvSpPr>
        <p:spPr>
          <a:xfrm>
            <a:off x="2415629"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3" name="Google Shape;10083;p209"/>
          <p:cNvSpPr txBox="1">
            <a:spLocks noGrp="1"/>
          </p:cNvSpPr>
          <p:nvPr>
            <p:ph type="body" idx="3"/>
          </p:nvPr>
        </p:nvSpPr>
        <p:spPr>
          <a:xfrm>
            <a:off x="4279868"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4" name="Google Shape;10084;p209"/>
          <p:cNvSpPr txBox="1">
            <a:spLocks noGrp="1"/>
          </p:cNvSpPr>
          <p:nvPr>
            <p:ph type="body" idx="4"/>
          </p:nvPr>
        </p:nvSpPr>
        <p:spPr>
          <a:xfrm>
            <a:off x="6144108"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5" name="Google Shape;10085;p209"/>
          <p:cNvSpPr txBox="1">
            <a:spLocks noGrp="1"/>
          </p:cNvSpPr>
          <p:nvPr>
            <p:ph type="body" idx="5"/>
          </p:nvPr>
        </p:nvSpPr>
        <p:spPr>
          <a:xfrm>
            <a:off x="8008347"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6" name="Google Shape;10086;p209"/>
          <p:cNvSpPr txBox="1">
            <a:spLocks noGrp="1"/>
          </p:cNvSpPr>
          <p:nvPr>
            <p:ph type="body" idx="6"/>
          </p:nvPr>
        </p:nvSpPr>
        <p:spPr>
          <a:xfrm>
            <a:off x="9872585"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7" name="Google Shape;10087;p209"/>
          <p:cNvSpPr txBox="1">
            <a:spLocks noGrp="1"/>
          </p:cNvSpPr>
          <p:nvPr>
            <p:ph type="body" idx="7"/>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12 Content Squares">
  <p:cSld name="12 Content Squares">
    <p:spTree>
      <p:nvGrpSpPr>
        <p:cNvPr id="1" name="Shape 10088"/>
        <p:cNvGrpSpPr/>
        <p:nvPr/>
      </p:nvGrpSpPr>
      <p:grpSpPr>
        <a:xfrm>
          <a:off x="0" y="0"/>
          <a:ext cx="0" cy="0"/>
          <a:chOff x="0" y="0"/>
          <a:chExt cx="0" cy="0"/>
        </a:xfrm>
      </p:grpSpPr>
      <p:sp>
        <p:nvSpPr>
          <p:cNvPr id="10089" name="Google Shape;10089;p210"/>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90" name="Google Shape;10090;p210"/>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91" name="Google Shape;10091;p210"/>
          <p:cNvSpPr txBox="1">
            <a:spLocks noGrp="1"/>
          </p:cNvSpPr>
          <p:nvPr>
            <p:ph type="body" idx="1"/>
          </p:nvPr>
        </p:nvSpPr>
        <p:spPr>
          <a:xfrm>
            <a:off x="551391" y="1821656"/>
            <a:ext cx="1768024" cy="1800225"/>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2" name="Google Shape;10092;p210"/>
          <p:cNvSpPr txBox="1">
            <a:spLocks noGrp="1"/>
          </p:cNvSpPr>
          <p:nvPr>
            <p:ph type="body" idx="2"/>
          </p:nvPr>
        </p:nvSpPr>
        <p:spPr>
          <a:xfrm>
            <a:off x="2415629" y="1821656"/>
            <a:ext cx="1768024" cy="1800448"/>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3" name="Google Shape;10093;p210"/>
          <p:cNvSpPr txBox="1">
            <a:spLocks noGrp="1"/>
          </p:cNvSpPr>
          <p:nvPr>
            <p:ph type="body" idx="3"/>
          </p:nvPr>
        </p:nvSpPr>
        <p:spPr>
          <a:xfrm>
            <a:off x="4279868" y="1821657"/>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4" name="Google Shape;10094;p210"/>
          <p:cNvSpPr txBox="1">
            <a:spLocks noGrp="1"/>
          </p:cNvSpPr>
          <p:nvPr>
            <p:ph type="body" idx="4"/>
          </p:nvPr>
        </p:nvSpPr>
        <p:spPr>
          <a:xfrm>
            <a:off x="6144108" y="1821657"/>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5" name="Google Shape;10095;p210"/>
          <p:cNvSpPr txBox="1">
            <a:spLocks noGrp="1"/>
          </p:cNvSpPr>
          <p:nvPr>
            <p:ph type="body" idx="5"/>
          </p:nvPr>
        </p:nvSpPr>
        <p:spPr>
          <a:xfrm>
            <a:off x="8008347" y="1821656"/>
            <a:ext cx="1768024" cy="1800448"/>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6" name="Google Shape;10096;p210"/>
          <p:cNvSpPr txBox="1">
            <a:spLocks noGrp="1"/>
          </p:cNvSpPr>
          <p:nvPr>
            <p:ph type="body" idx="6"/>
          </p:nvPr>
        </p:nvSpPr>
        <p:spPr>
          <a:xfrm>
            <a:off x="9872585" y="1821656"/>
            <a:ext cx="1768024" cy="1800448"/>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7" name="Google Shape;10097;p210"/>
          <p:cNvSpPr txBox="1">
            <a:spLocks noGrp="1"/>
          </p:cNvSpPr>
          <p:nvPr>
            <p:ph type="body" idx="7"/>
          </p:nvPr>
        </p:nvSpPr>
        <p:spPr>
          <a:xfrm>
            <a:off x="551391" y="3691758"/>
            <a:ext cx="1768024" cy="1800225"/>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8" name="Google Shape;10098;p210"/>
          <p:cNvSpPr txBox="1">
            <a:spLocks noGrp="1"/>
          </p:cNvSpPr>
          <p:nvPr>
            <p:ph type="body" idx="8"/>
          </p:nvPr>
        </p:nvSpPr>
        <p:spPr>
          <a:xfrm>
            <a:off x="2415852"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9" name="Google Shape;10099;p210"/>
          <p:cNvSpPr txBox="1">
            <a:spLocks noGrp="1"/>
          </p:cNvSpPr>
          <p:nvPr>
            <p:ph type="body" idx="9"/>
          </p:nvPr>
        </p:nvSpPr>
        <p:spPr>
          <a:xfrm>
            <a:off x="4280315"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0" name="Google Shape;10100;p210"/>
          <p:cNvSpPr txBox="1">
            <a:spLocks noGrp="1"/>
          </p:cNvSpPr>
          <p:nvPr>
            <p:ph type="body" idx="13"/>
          </p:nvPr>
        </p:nvSpPr>
        <p:spPr>
          <a:xfrm>
            <a:off x="6144776"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1" name="Google Shape;10101;p210"/>
          <p:cNvSpPr txBox="1">
            <a:spLocks noGrp="1"/>
          </p:cNvSpPr>
          <p:nvPr>
            <p:ph type="body" idx="14"/>
          </p:nvPr>
        </p:nvSpPr>
        <p:spPr>
          <a:xfrm>
            <a:off x="8009237"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2" name="Google Shape;10102;p210"/>
          <p:cNvSpPr txBox="1">
            <a:spLocks noGrp="1"/>
          </p:cNvSpPr>
          <p:nvPr>
            <p:ph type="body" idx="15"/>
          </p:nvPr>
        </p:nvSpPr>
        <p:spPr>
          <a:xfrm>
            <a:off x="9873700"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3" name="Google Shape;10103;p210"/>
          <p:cNvSpPr txBox="1">
            <a:spLocks noGrp="1"/>
          </p:cNvSpPr>
          <p:nvPr>
            <p:ph type="body" idx="16"/>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9 Content_Multiple Size Squares">
  <p:cSld name="9 Content_Multiple Size Squares">
    <p:spTree>
      <p:nvGrpSpPr>
        <p:cNvPr id="1" name="Shape 10104"/>
        <p:cNvGrpSpPr/>
        <p:nvPr/>
      </p:nvGrpSpPr>
      <p:grpSpPr>
        <a:xfrm>
          <a:off x="0" y="0"/>
          <a:ext cx="0" cy="0"/>
          <a:chOff x="0" y="0"/>
          <a:chExt cx="0" cy="0"/>
        </a:xfrm>
      </p:grpSpPr>
      <p:sp>
        <p:nvSpPr>
          <p:cNvPr id="10105" name="Google Shape;10105;p211"/>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06" name="Google Shape;10106;p211"/>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07" name="Google Shape;10107;p211"/>
          <p:cNvSpPr txBox="1">
            <a:spLocks noGrp="1"/>
          </p:cNvSpPr>
          <p:nvPr>
            <p:ph type="body" idx="1"/>
          </p:nvPr>
        </p:nvSpPr>
        <p:spPr>
          <a:xfrm>
            <a:off x="4279868" y="1821657"/>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8" name="Google Shape;10108;p211"/>
          <p:cNvSpPr txBox="1">
            <a:spLocks noGrp="1"/>
          </p:cNvSpPr>
          <p:nvPr>
            <p:ph type="body" idx="2"/>
          </p:nvPr>
        </p:nvSpPr>
        <p:spPr>
          <a:xfrm>
            <a:off x="6144108" y="1821657"/>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9" name="Google Shape;10109;p211"/>
          <p:cNvSpPr txBox="1">
            <a:spLocks noGrp="1"/>
          </p:cNvSpPr>
          <p:nvPr>
            <p:ph type="body" idx="3"/>
          </p:nvPr>
        </p:nvSpPr>
        <p:spPr>
          <a:xfrm>
            <a:off x="8008347"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0" name="Google Shape;10110;p211"/>
          <p:cNvSpPr txBox="1">
            <a:spLocks noGrp="1"/>
          </p:cNvSpPr>
          <p:nvPr>
            <p:ph type="body" idx="4"/>
          </p:nvPr>
        </p:nvSpPr>
        <p:spPr>
          <a:xfrm>
            <a:off x="9872585"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1" name="Google Shape;10111;p211"/>
          <p:cNvSpPr txBox="1">
            <a:spLocks noGrp="1"/>
          </p:cNvSpPr>
          <p:nvPr>
            <p:ph type="body" idx="5"/>
          </p:nvPr>
        </p:nvSpPr>
        <p:spPr>
          <a:xfrm>
            <a:off x="4280315"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2" name="Google Shape;10112;p211"/>
          <p:cNvSpPr txBox="1">
            <a:spLocks noGrp="1"/>
          </p:cNvSpPr>
          <p:nvPr>
            <p:ph type="body" idx="6"/>
          </p:nvPr>
        </p:nvSpPr>
        <p:spPr>
          <a:xfrm>
            <a:off x="6144776"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3" name="Google Shape;10113;p211"/>
          <p:cNvSpPr txBox="1">
            <a:spLocks noGrp="1"/>
          </p:cNvSpPr>
          <p:nvPr>
            <p:ph type="body" idx="7"/>
          </p:nvPr>
        </p:nvSpPr>
        <p:spPr>
          <a:xfrm>
            <a:off x="8009237"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4" name="Google Shape;10114;p211"/>
          <p:cNvSpPr txBox="1">
            <a:spLocks noGrp="1"/>
          </p:cNvSpPr>
          <p:nvPr>
            <p:ph type="body" idx="8"/>
          </p:nvPr>
        </p:nvSpPr>
        <p:spPr>
          <a:xfrm>
            <a:off x="9873700"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5" name="Google Shape;10115;p211"/>
          <p:cNvSpPr txBox="1">
            <a:spLocks noGrp="1"/>
          </p:cNvSpPr>
          <p:nvPr>
            <p:ph type="body" idx="9"/>
          </p:nvPr>
        </p:nvSpPr>
        <p:spPr>
          <a:xfrm>
            <a:off x="551393" y="1821657"/>
            <a:ext cx="3633156" cy="3670101"/>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6" name="Google Shape;10116;p211"/>
          <p:cNvSpPr txBox="1">
            <a:spLocks noGrp="1"/>
          </p:cNvSpPr>
          <p:nvPr>
            <p:ph type="body" idx="1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15:clr>
            <a:srgbClr val="FBAE40"/>
          </p15:clr>
        </p15:guide>
        <p15:guide id="2"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6 Content_Multiple Size Squares">
  <p:cSld name="6 Content_Multiple Size Squares">
    <p:spTree>
      <p:nvGrpSpPr>
        <p:cNvPr id="1" name="Shape 10117"/>
        <p:cNvGrpSpPr/>
        <p:nvPr/>
      </p:nvGrpSpPr>
      <p:grpSpPr>
        <a:xfrm>
          <a:off x="0" y="0"/>
          <a:ext cx="0" cy="0"/>
          <a:chOff x="0" y="0"/>
          <a:chExt cx="0" cy="0"/>
        </a:xfrm>
      </p:grpSpPr>
      <p:sp>
        <p:nvSpPr>
          <p:cNvPr id="10118" name="Google Shape;10118;p212"/>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19" name="Google Shape;10119;p212"/>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20" name="Google Shape;10120;p212"/>
          <p:cNvSpPr txBox="1">
            <a:spLocks noGrp="1"/>
          </p:cNvSpPr>
          <p:nvPr>
            <p:ph type="body" idx="1"/>
          </p:nvPr>
        </p:nvSpPr>
        <p:spPr>
          <a:xfrm>
            <a:off x="8008347"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1" name="Google Shape;10121;p212"/>
          <p:cNvSpPr txBox="1">
            <a:spLocks noGrp="1"/>
          </p:cNvSpPr>
          <p:nvPr>
            <p:ph type="body" idx="2"/>
          </p:nvPr>
        </p:nvSpPr>
        <p:spPr>
          <a:xfrm>
            <a:off x="9872585"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2" name="Google Shape;10122;p212"/>
          <p:cNvSpPr txBox="1">
            <a:spLocks noGrp="1"/>
          </p:cNvSpPr>
          <p:nvPr>
            <p:ph type="body" idx="3"/>
          </p:nvPr>
        </p:nvSpPr>
        <p:spPr>
          <a:xfrm>
            <a:off x="8009237"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3" name="Google Shape;10123;p212"/>
          <p:cNvSpPr txBox="1">
            <a:spLocks noGrp="1"/>
          </p:cNvSpPr>
          <p:nvPr>
            <p:ph type="body" idx="4"/>
          </p:nvPr>
        </p:nvSpPr>
        <p:spPr>
          <a:xfrm>
            <a:off x="9873700"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4" name="Google Shape;10124;p212"/>
          <p:cNvSpPr txBox="1">
            <a:spLocks noGrp="1"/>
          </p:cNvSpPr>
          <p:nvPr>
            <p:ph type="body" idx="5"/>
          </p:nvPr>
        </p:nvSpPr>
        <p:spPr>
          <a:xfrm>
            <a:off x="551393" y="1821657"/>
            <a:ext cx="3633156" cy="3670101"/>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5" name="Google Shape;10125;p212"/>
          <p:cNvSpPr txBox="1">
            <a:spLocks noGrp="1"/>
          </p:cNvSpPr>
          <p:nvPr>
            <p:ph type="body" idx="6"/>
          </p:nvPr>
        </p:nvSpPr>
        <p:spPr>
          <a:xfrm>
            <a:off x="4283085" y="1821656"/>
            <a:ext cx="3628825" cy="3670101"/>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6" name="Google Shape;10126;p212"/>
          <p:cNvSpPr txBox="1">
            <a:spLocks noGrp="1"/>
          </p:cNvSpPr>
          <p:nvPr>
            <p:ph type="body" idx="7"/>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7 Content_Multiple Size Squares">
  <p:cSld name="7 Content_Multiple Size Squares">
    <p:spTree>
      <p:nvGrpSpPr>
        <p:cNvPr id="1" name="Shape 10127"/>
        <p:cNvGrpSpPr/>
        <p:nvPr/>
      </p:nvGrpSpPr>
      <p:grpSpPr>
        <a:xfrm>
          <a:off x="0" y="0"/>
          <a:ext cx="0" cy="0"/>
          <a:chOff x="0" y="0"/>
          <a:chExt cx="0" cy="0"/>
        </a:xfrm>
      </p:grpSpPr>
      <p:sp>
        <p:nvSpPr>
          <p:cNvPr id="10128" name="Google Shape;10128;p213"/>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29" name="Google Shape;10129;p213"/>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30" name="Google Shape;10130;p213"/>
          <p:cNvSpPr txBox="1">
            <a:spLocks noGrp="1"/>
          </p:cNvSpPr>
          <p:nvPr>
            <p:ph type="body" idx="1"/>
          </p:nvPr>
        </p:nvSpPr>
        <p:spPr>
          <a:xfrm>
            <a:off x="6144108" y="1821657"/>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1" name="Google Shape;10131;p213"/>
          <p:cNvSpPr txBox="1">
            <a:spLocks noGrp="1"/>
          </p:cNvSpPr>
          <p:nvPr>
            <p:ph type="body" idx="2"/>
          </p:nvPr>
        </p:nvSpPr>
        <p:spPr>
          <a:xfrm>
            <a:off x="8008347"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2" name="Google Shape;10132;p213"/>
          <p:cNvSpPr txBox="1">
            <a:spLocks noGrp="1"/>
          </p:cNvSpPr>
          <p:nvPr>
            <p:ph type="body" idx="3"/>
          </p:nvPr>
        </p:nvSpPr>
        <p:spPr>
          <a:xfrm>
            <a:off x="9872585"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3" name="Google Shape;10133;p213"/>
          <p:cNvSpPr txBox="1">
            <a:spLocks noGrp="1"/>
          </p:cNvSpPr>
          <p:nvPr>
            <p:ph type="body" idx="4"/>
          </p:nvPr>
        </p:nvSpPr>
        <p:spPr>
          <a:xfrm>
            <a:off x="6144776"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4" name="Google Shape;10134;p213"/>
          <p:cNvSpPr txBox="1">
            <a:spLocks noGrp="1"/>
          </p:cNvSpPr>
          <p:nvPr>
            <p:ph type="body" idx="5"/>
          </p:nvPr>
        </p:nvSpPr>
        <p:spPr>
          <a:xfrm>
            <a:off x="8009237"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5" name="Google Shape;10135;p213"/>
          <p:cNvSpPr txBox="1">
            <a:spLocks noGrp="1"/>
          </p:cNvSpPr>
          <p:nvPr>
            <p:ph type="body" idx="6"/>
          </p:nvPr>
        </p:nvSpPr>
        <p:spPr>
          <a:xfrm>
            <a:off x="9873700"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6" name="Google Shape;10136;p213"/>
          <p:cNvSpPr txBox="1">
            <a:spLocks noGrp="1"/>
          </p:cNvSpPr>
          <p:nvPr>
            <p:ph type="body" idx="7"/>
          </p:nvPr>
        </p:nvSpPr>
        <p:spPr>
          <a:xfrm>
            <a:off x="551391" y="1821657"/>
            <a:ext cx="5498288" cy="3670101"/>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844"/>
              </a:spcBef>
              <a:spcAft>
                <a:spcPts val="0"/>
              </a:spcAft>
              <a:buClr>
                <a:schemeClr val="lt1"/>
              </a:buClr>
              <a:buSzPts val="1266"/>
              <a:buFont typeface="Inter"/>
              <a:buNone/>
              <a:defRPr>
                <a:solidFill>
                  <a:schemeClr val="lt1"/>
                </a:solidFill>
              </a:defRPr>
            </a:lvl2pPr>
            <a:lvl3pPr marL="1371600" lvl="2" indent="-228600" algn="l">
              <a:lnSpc>
                <a:spcPct val="100000"/>
              </a:lnSpc>
              <a:spcBef>
                <a:spcPts val="844"/>
              </a:spcBef>
              <a:spcAft>
                <a:spcPts val="0"/>
              </a:spcAft>
              <a:buClr>
                <a:schemeClr val="lt1"/>
              </a:buClr>
              <a:buSzPts val="984"/>
              <a:buFont typeface="Inter"/>
              <a:buNone/>
              <a:defRPr>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7" name="Google Shape;10137;p213"/>
          <p:cNvSpPr txBox="1">
            <a:spLocks noGrp="1"/>
          </p:cNvSpPr>
          <p:nvPr>
            <p:ph type="body" idx="8"/>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2 Content Rectangles_Blue Left">
  <p:cSld name="2 Content Rectangles_Blue Left">
    <p:spTree>
      <p:nvGrpSpPr>
        <p:cNvPr id="1" name="Shape 10138"/>
        <p:cNvGrpSpPr/>
        <p:nvPr/>
      </p:nvGrpSpPr>
      <p:grpSpPr>
        <a:xfrm>
          <a:off x="0" y="0"/>
          <a:ext cx="0" cy="0"/>
          <a:chOff x="0" y="0"/>
          <a:chExt cx="0" cy="0"/>
        </a:xfrm>
      </p:grpSpPr>
      <p:sp>
        <p:nvSpPr>
          <p:cNvPr id="10139" name="Google Shape;10139;p214"/>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40" name="Google Shape;10140;p214"/>
          <p:cNvSpPr txBox="1">
            <a:spLocks noGrp="1"/>
          </p:cNvSpPr>
          <p:nvPr>
            <p:ph type="body" idx="1"/>
          </p:nvPr>
        </p:nvSpPr>
        <p:spPr>
          <a:xfrm>
            <a:off x="2" y="1821657"/>
            <a:ext cx="5480428" cy="3670101"/>
          </a:xfrm>
          <a:prstGeom prst="rect">
            <a:avLst/>
          </a:prstGeom>
          <a:solidFill>
            <a:schemeClr val="accent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844"/>
              </a:spcBef>
              <a:spcAft>
                <a:spcPts val="0"/>
              </a:spcAft>
              <a:buClr>
                <a:schemeClr val="lt1"/>
              </a:buClr>
              <a:buSzPts val="1266"/>
              <a:buFont typeface="Inter"/>
              <a:buNone/>
              <a:defRPr>
                <a:solidFill>
                  <a:schemeClr val="lt1"/>
                </a:solidFill>
              </a:defRPr>
            </a:lvl2pPr>
            <a:lvl3pPr marL="1371600" lvl="2" indent="-228600" algn="l">
              <a:lnSpc>
                <a:spcPct val="100000"/>
              </a:lnSpc>
              <a:spcBef>
                <a:spcPts val="844"/>
              </a:spcBef>
              <a:spcAft>
                <a:spcPts val="0"/>
              </a:spcAft>
              <a:buClr>
                <a:schemeClr val="lt1"/>
              </a:buClr>
              <a:buSzPts val="984"/>
              <a:buFont typeface="Inter"/>
              <a:buNone/>
              <a:defRPr>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1" name="Google Shape;10141;p214"/>
          <p:cNvSpPr txBox="1">
            <a:spLocks noGrp="1"/>
          </p:cNvSpPr>
          <p:nvPr>
            <p:ph type="body" idx="2"/>
          </p:nvPr>
        </p:nvSpPr>
        <p:spPr>
          <a:xfrm>
            <a:off x="6124463" y="1821657"/>
            <a:ext cx="5518379"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2" name="Google Shape;10142;p214"/>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43" name="Google Shape;10143;p214"/>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3 Content Rectangles_Blue Left">
  <p:cSld name="3 Content Rectangles_Blue Left">
    <p:spTree>
      <p:nvGrpSpPr>
        <p:cNvPr id="1" name="Shape 10144"/>
        <p:cNvGrpSpPr/>
        <p:nvPr/>
      </p:nvGrpSpPr>
      <p:grpSpPr>
        <a:xfrm>
          <a:off x="0" y="0"/>
          <a:ext cx="0" cy="0"/>
          <a:chOff x="0" y="0"/>
          <a:chExt cx="0" cy="0"/>
        </a:xfrm>
      </p:grpSpPr>
      <p:sp>
        <p:nvSpPr>
          <p:cNvPr id="10145" name="Google Shape;10145;p215"/>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46" name="Google Shape;10146;p215"/>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47" name="Google Shape;10147;p215"/>
          <p:cNvSpPr txBox="1">
            <a:spLocks noGrp="1"/>
          </p:cNvSpPr>
          <p:nvPr>
            <p:ph type="body" idx="1"/>
          </p:nvPr>
        </p:nvSpPr>
        <p:spPr>
          <a:xfrm>
            <a:off x="4266028" y="1821657"/>
            <a:ext cx="3656595"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8" name="Google Shape;10148;p215"/>
          <p:cNvSpPr txBox="1">
            <a:spLocks noGrp="1"/>
          </p:cNvSpPr>
          <p:nvPr>
            <p:ph type="body" idx="2"/>
          </p:nvPr>
        </p:nvSpPr>
        <p:spPr>
          <a:xfrm>
            <a:off x="7982899" y="1821657"/>
            <a:ext cx="365882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9" name="Google Shape;10149;p215"/>
          <p:cNvSpPr txBox="1">
            <a:spLocks noGrp="1"/>
          </p:cNvSpPr>
          <p:nvPr>
            <p:ph type="body" idx="3"/>
          </p:nvPr>
        </p:nvSpPr>
        <p:spPr>
          <a:xfrm>
            <a:off x="0" y="1821657"/>
            <a:ext cx="3656595" cy="3670101"/>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0" name="Google Shape;10150;p215"/>
          <p:cNvSpPr txBox="1">
            <a:spLocks noGrp="1"/>
          </p:cNvSpPr>
          <p:nvPr>
            <p:ph type="body" idx="4"/>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5 Content Rectangles_Blue Left">
  <p:cSld name="5 Content Rectangles_Blue Left">
    <p:spTree>
      <p:nvGrpSpPr>
        <p:cNvPr id="1" name="Shape 10151"/>
        <p:cNvGrpSpPr/>
        <p:nvPr/>
      </p:nvGrpSpPr>
      <p:grpSpPr>
        <a:xfrm>
          <a:off x="0" y="0"/>
          <a:ext cx="0" cy="0"/>
          <a:chOff x="0" y="0"/>
          <a:chExt cx="0" cy="0"/>
        </a:xfrm>
      </p:grpSpPr>
      <p:sp>
        <p:nvSpPr>
          <p:cNvPr id="10152" name="Google Shape;10152;p216"/>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53" name="Google Shape;10153;p216"/>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54" name="Google Shape;10154;p216"/>
          <p:cNvSpPr txBox="1">
            <a:spLocks noGrp="1"/>
          </p:cNvSpPr>
          <p:nvPr>
            <p:ph type="body" idx="1"/>
          </p:nvPr>
        </p:nvSpPr>
        <p:spPr>
          <a:xfrm>
            <a:off x="2790353"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5" name="Google Shape;10155;p216"/>
          <p:cNvSpPr txBox="1">
            <a:spLocks noGrp="1"/>
          </p:cNvSpPr>
          <p:nvPr>
            <p:ph type="body" idx="2"/>
          </p:nvPr>
        </p:nvSpPr>
        <p:spPr>
          <a:xfrm>
            <a:off x="5029315"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6" name="Google Shape;10156;p216"/>
          <p:cNvSpPr txBox="1">
            <a:spLocks noGrp="1"/>
          </p:cNvSpPr>
          <p:nvPr>
            <p:ph type="body" idx="3"/>
          </p:nvPr>
        </p:nvSpPr>
        <p:spPr>
          <a:xfrm>
            <a:off x="7268276"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7" name="Google Shape;10157;p216"/>
          <p:cNvSpPr txBox="1">
            <a:spLocks noGrp="1"/>
          </p:cNvSpPr>
          <p:nvPr>
            <p:ph type="body" idx="4"/>
          </p:nvPr>
        </p:nvSpPr>
        <p:spPr>
          <a:xfrm>
            <a:off x="9507239"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8" name="Google Shape;10158;p216"/>
          <p:cNvSpPr txBox="1">
            <a:spLocks noGrp="1"/>
          </p:cNvSpPr>
          <p:nvPr>
            <p:ph type="body" idx="5"/>
          </p:nvPr>
        </p:nvSpPr>
        <p:spPr>
          <a:xfrm>
            <a:off x="1" y="1821657"/>
            <a:ext cx="2134487" cy="3670101"/>
          </a:xfrm>
          <a:prstGeom prst="rect">
            <a:avLst/>
          </a:prstGeom>
          <a:solidFill>
            <a:schemeClr val="dk1"/>
          </a:solidFill>
          <a:ln>
            <a:noFill/>
          </a:ln>
        </p:spPr>
        <p:txBody>
          <a:bodyPr spcFirstLastPara="1" wrap="square" lIns="228600"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9" name="Google Shape;10159;p216"/>
          <p:cNvSpPr txBox="1">
            <a:spLocks noGrp="1"/>
          </p:cNvSpPr>
          <p:nvPr>
            <p:ph type="body" idx="6"/>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0160"/>
        <p:cNvGrpSpPr/>
        <p:nvPr/>
      </p:nvGrpSpPr>
      <p:grpSpPr>
        <a:xfrm>
          <a:off x="0" y="0"/>
          <a:ext cx="0" cy="0"/>
          <a:chOff x="0" y="0"/>
          <a:chExt cx="0" cy="0"/>
        </a:xfrm>
      </p:grpSpPr>
      <p:sp>
        <p:nvSpPr>
          <p:cNvPr id="10161" name="Google Shape;10161;p217"/>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62" name="Google Shape;10162;p217"/>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63" name="Google Shape;10163;p217"/>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1522"/>
        <p:cNvGrpSpPr/>
        <p:nvPr/>
      </p:nvGrpSpPr>
      <p:grpSpPr>
        <a:xfrm>
          <a:off x="0" y="0"/>
          <a:ext cx="0" cy="0"/>
          <a:chOff x="0" y="0"/>
          <a:chExt cx="0" cy="0"/>
        </a:xfrm>
      </p:grpSpPr>
      <p:sp>
        <p:nvSpPr>
          <p:cNvPr id="1523" name="Google Shape;1523;p51"/>
          <p:cNvSpPr txBox="1">
            <a:spLocks noGrp="1"/>
          </p:cNvSpPr>
          <p:nvPr>
            <p:ph type="title"/>
          </p:nvPr>
        </p:nvSpPr>
        <p:spPr>
          <a:xfrm>
            <a:off x="545903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24" name="Google Shape;1524;p5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525" name="Google Shape;1525;p51"/>
          <p:cNvGrpSpPr/>
          <p:nvPr/>
        </p:nvGrpSpPr>
        <p:grpSpPr>
          <a:xfrm>
            <a:off x="10721565" y="6371462"/>
            <a:ext cx="797703" cy="227212"/>
            <a:chOff x="238125" y="1822850"/>
            <a:chExt cx="7080200" cy="2016675"/>
          </a:xfrm>
        </p:grpSpPr>
        <p:sp>
          <p:nvSpPr>
            <p:cNvPr id="1526" name="Google Shape;1526;p5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7" name="Google Shape;1527;p5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8" name="Google Shape;1528;p5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9" name="Google Shape;1529;p5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0" name="Google Shape;1530;p5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1" name="Google Shape;1531;p5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2" name="Google Shape;1532;p5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533" name="Google Shape;1533;p51"/>
          <p:cNvSpPr/>
          <p:nvPr/>
        </p:nvSpPr>
        <p:spPr>
          <a:xfrm>
            <a:off x="0" y="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4" name="Google Shape;1534;p51"/>
          <p:cNvSpPr/>
          <p:nvPr/>
        </p:nvSpPr>
        <p:spPr>
          <a:xfrm>
            <a:off x="2286000" y="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5" name="Google Shape;1535;p51"/>
          <p:cNvSpPr/>
          <p:nvPr/>
        </p:nvSpPr>
        <p:spPr>
          <a:xfrm>
            <a:off x="2286000" y="2286000"/>
            <a:ext cx="2286000" cy="45720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1536" name="Google Shape;1536;p51"/>
          <p:cNvPicPr preferRelativeResize="0"/>
          <p:nvPr/>
        </p:nvPicPr>
        <p:blipFill rotWithShape="1">
          <a:blip r:embed="rId2">
            <a:alphaModFix/>
          </a:blip>
          <a:srcRect r="33302"/>
          <a:stretch/>
        </p:blipFill>
        <p:spPr>
          <a:xfrm>
            <a:off x="0" y="0"/>
            <a:ext cx="2286000" cy="2286000"/>
          </a:xfrm>
          <a:prstGeom prst="ellipse">
            <a:avLst/>
          </a:prstGeom>
          <a:noFill/>
          <a:ln>
            <a:noFill/>
          </a:ln>
        </p:spPr>
      </p:pic>
      <p:pic>
        <p:nvPicPr>
          <p:cNvPr id="1537" name="Google Shape;1537;p51"/>
          <p:cNvPicPr preferRelativeResize="0"/>
          <p:nvPr/>
        </p:nvPicPr>
        <p:blipFill rotWithShape="1">
          <a:blip r:embed="rId3">
            <a:alphaModFix/>
          </a:blip>
          <a:srcRect/>
          <a:stretch/>
        </p:blipFill>
        <p:spPr>
          <a:xfrm>
            <a:off x="2285995" y="2276248"/>
            <a:ext cx="2285999" cy="4581753"/>
          </a:xfrm>
          <a:prstGeom prst="rect">
            <a:avLst/>
          </a:prstGeom>
          <a:noFill/>
          <a:ln>
            <a:noFill/>
          </a:ln>
        </p:spPr>
      </p:pic>
      <p:sp>
        <p:nvSpPr>
          <p:cNvPr id="1538" name="Google Shape;1538;p51"/>
          <p:cNvSpPr txBox="1">
            <a:spLocks noGrp="1"/>
          </p:cNvSpPr>
          <p:nvPr>
            <p:ph type="subTitle" idx="1"/>
          </p:nvPr>
        </p:nvSpPr>
        <p:spPr>
          <a:xfrm>
            <a:off x="5458900"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539" name="Google Shape;1539;p51"/>
          <p:cNvPicPr preferRelativeResize="0"/>
          <p:nvPr/>
        </p:nvPicPr>
        <p:blipFill rotWithShape="1">
          <a:blip r:embed="rId4">
            <a:alphaModFix/>
          </a:blip>
          <a:srcRect l="25608" r="15303"/>
          <a:stretch/>
        </p:blipFill>
        <p:spPr>
          <a:xfrm>
            <a:off x="-100" y="4572000"/>
            <a:ext cx="2286203" cy="2286000"/>
          </a:xfrm>
          <a:prstGeom prst="rect">
            <a:avLst/>
          </a:prstGeom>
          <a:noFill/>
          <a:ln>
            <a:noFill/>
          </a:ln>
        </p:spPr>
      </p:pic>
      <p:grpSp>
        <p:nvGrpSpPr>
          <p:cNvPr id="1540" name="Google Shape;1540;p51"/>
          <p:cNvGrpSpPr/>
          <p:nvPr/>
        </p:nvGrpSpPr>
        <p:grpSpPr>
          <a:xfrm>
            <a:off x="-157" y="2286347"/>
            <a:ext cx="2286329" cy="2285291"/>
            <a:chOff x="1189450" y="238125"/>
            <a:chExt cx="5177375" cy="5175025"/>
          </a:xfrm>
        </p:grpSpPr>
        <p:sp>
          <p:nvSpPr>
            <p:cNvPr id="1541" name="Google Shape;1541;p5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2" name="Google Shape;1542;p5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3" name="Google Shape;1543;p5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4" name="Google Shape;1544;p5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5" name="Google Shape;1545;p5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6" name="Google Shape;1546;p5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7" name="Google Shape;1547;p5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8" name="Google Shape;1548;p5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9" name="Google Shape;1549;p5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0" name="Google Shape;1550;p5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1" name="Google Shape;1551;p5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2" name="Google Shape;1552;p5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3" name="Google Shape;1553;p5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4" name="Google Shape;1554;p5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5" name="Google Shape;1555;p5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6" name="Google Shape;1556;p5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7" name="Google Shape;1557;p5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8" name="Google Shape;1558;p5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9" name="Google Shape;1559;p5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0" name="Google Shape;1560;p5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1" name="Google Shape;1561;p5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2" name="Google Shape;1562;p5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3" name="Google Shape;1563;p5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4" name="Google Shape;1564;p5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5" name="Google Shape;1565;p5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6" name="Google Shape;1566;p5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7" name="Google Shape;1567;p5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8" name="Google Shape;1568;p5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9" name="Google Shape;1569;p5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0" name="Google Shape;1570;p5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1" name="Google Shape;1571;p5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2" name="Google Shape;1572;p5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3" name="Google Shape;1573;p5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4" name="Google Shape;1574;p5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5" name="Google Shape;1575;p5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6" name="Google Shape;1576;p5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7" name="Google Shape;1577;p5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8" name="Google Shape;1578;p5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9" name="Google Shape;1579;p5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0" name="Google Shape;1580;p5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1" name="Google Shape;1581;p5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2" name="Google Shape;1582;p5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3" name="Google Shape;1583;p5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4" name="Google Shape;1584;p5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5" name="Google Shape;1585;p5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6" name="Google Shape;1586;p5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7" name="Google Shape;1587;p5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8" name="Google Shape;1588;p5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9" name="Google Shape;1589;p5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0" name="Google Shape;1590;p5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1" name="Google Shape;1591;p5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2" name="Google Shape;1592;p5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3" name="Google Shape;1593;p5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4" name="Google Shape;1594;p5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5" name="Google Shape;1595;p5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6" name="Google Shape;1596;p5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7" name="Google Shape;1597;p5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8" name="Google Shape;1598;p5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9" name="Google Shape;1599;p5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0" name="Google Shape;1600;p5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1" name="Google Shape;1601;p5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2" name="Google Shape;1602;p5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3" name="Google Shape;1603;p5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4" name="Google Shape;1604;p5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5" name="Google Shape;1605;p5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6" name="Google Shape;1606;p5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7" name="Google Shape;1607;p5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8" name="Google Shape;1608;p5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9" name="Google Shape;1609;p5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0" name="Google Shape;1610;p5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1" name="Google Shape;1611;p5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2" name="Google Shape;1612;p5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3" name="Google Shape;1613;p5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4" name="Google Shape;1614;p5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5" name="Google Shape;1615;p5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6" name="Google Shape;1616;p5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7" name="Google Shape;1617;p5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8" name="Google Shape;1618;p5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9" name="Google Shape;1619;p5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0" name="Google Shape;1620;p5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1" name="Google Shape;1621;p5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2" name="Google Shape;1622;p5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3" name="Google Shape;1623;p5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4" name="Google Shape;1624;p5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5" name="Google Shape;1625;p5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6" name="Google Shape;1626;p5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7" name="Google Shape;1627;p5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8" name="Google Shape;1628;p5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9" name="Google Shape;1629;p5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0" name="Google Shape;1630;p5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1" name="Google Shape;1631;p5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2" name="Google Shape;1632;p5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3" name="Google Shape;1633;p5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4" name="Google Shape;1634;p5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5" name="Google Shape;1635;p5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6" name="Google Shape;1636;p5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7" name="Google Shape;1637;p5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8" name="Google Shape;1638;p5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9" name="Google Shape;1639;p5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0" name="Google Shape;1640;p5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1" name="Google Shape;1641;p5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2" name="Google Shape;1642;p5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3" name="Google Shape;1643;p5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4" name="Google Shape;1644;p5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5" name="Google Shape;1645;p5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6" name="Google Shape;1646;p5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7" name="Google Shape;1647;p5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8" name="Google Shape;1648;p5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9" name="Google Shape;1649;p5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0" name="Google Shape;1650;p5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1" name="Google Shape;1651;p5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2" name="Google Shape;1652;p5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3" name="Google Shape;1653;p5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4" name="Google Shape;1654;p5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5" name="Google Shape;1655;p5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6" name="Google Shape;1656;p5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7" name="Google Shape;1657;p5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8" name="Google Shape;1658;p5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9" name="Google Shape;1659;p5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0" name="Google Shape;1660;p5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1" name="Google Shape;1661;p5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2" name="Google Shape;1662;p5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3" name="Google Shape;1663;p5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4" name="Google Shape;1664;p5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5" name="Google Shape;1665;p5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6" name="Google Shape;1666;p5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7" name="Google Shape;1667;p5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8" name="Google Shape;1668;p5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9" name="Google Shape;1669;p5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0" name="Google Shape;1670;p5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1" name="Google Shape;1671;p5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2" name="Google Shape;1672;p5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3" name="Google Shape;1673;p5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4" name="Google Shape;1674;p5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5" name="Google Shape;1675;p5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6" name="Google Shape;1676;p5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7" name="Google Shape;1677;p5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8" name="Google Shape;1678;p5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9" name="Google Shape;1679;p5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0" name="Google Shape;1680;p5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1" name="Google Shape;1681;p5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2" name="Google Shape;1682;p5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3" name="Google Shape;1683;p5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4" name="Google Shape;1684;p5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5" name="Google Shape;1685;p5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6" name="Google Shape;1686;p5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7" name="Google Shape;1687;p5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8" name="Google Shape;1688;p5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9" name="Google Shape;1689;p5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0" name="Google Shape;1690;p5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1" name="Google Shape;1691;p5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2" name="Google Shape;1692;p5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3" name="Google Shape;1693;p5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4" name="Google Shape;1694;p5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5" name="Google Shape;1695;p5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6" name="Google Shape;1696;p5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7" name="Google Shape;1697;p5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8" name="Google Shape;1698;p5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9" name="Google Shape;1699;p5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0" name="Google Shape;1700;p5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1" name="Google Shape;1701;p5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2" name="Google Shape;1702;p5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3" name="Google Shape;1703;p5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4" name="Google Shape;1704;p5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5" name="Google Shape;1705;p5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6" name="Google Shape;1706;p5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7" name="Google Shape;1707;p5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8" name="Google Shape;1708;p5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9" name="Google Shape;1709;p5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0" name="Google Shape;1710;p5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1" name="Google Shape;1711;p5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2" name="Google Shape;1712;p5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3" name="Google Shape;1713;p5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4" name="Google Shape;1714;p5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5" name="Google Shape;1715;p5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6" name="Google Shape;1716;p5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7" name="Google Shape;1717;p5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8" name="Google Shape;1718;p5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9" name="Google Shape;1719;p5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0" name="Google Shape;1720;p5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1" name="Google Shape;1721;p5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2" name="Google Shape;1722;p5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3" name="Google Shape;1723;p5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4" name="Google Shape;1724;p5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5" name="Google Shape;1725;p5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6" name="Google Shape;1726;p5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7" name="Google Shape;1727;p5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8" name="Google Shape;1728;p5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9" name="Google Shape;1729;p5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0" name="Google Shape;1730;p5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1" name="Google Shape;1731;p5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2" name="Google Shape;1732;p5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3" name="Google Shape;1733;p5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4" name="Google Shape;1734;p5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5" name="Google Shape;1735;p5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6" name="Google Shape;1736;p5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7" name="Google Shape;1737;p5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8" name="Google Shape;1738;p5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9" name="Google Shape;1739;p5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0" name="Google Shape;1740;p5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1" name="Google Shape;1741;p5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2" name="Google Shape;1742;p5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3" name="Google Shape;1743;p5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4" name="Google Shape;1744;p5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5" name="Google Shape;1745;p5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6" name="Google Shape;1746;p5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7" name="Google Shape;1747;p5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8" name="Google Shape;1748;p5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9" name="Google Shape;1749;p5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0" name="Google Shape;1750;p5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1" name="Google Shape;1751;p5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2" name="Google Shape;1752;p5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3" name="Google Shape;1753;p5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4" name="Google Shape;1754;p5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5" name="Google Shape;1755;p5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6" name="Google Shape;1756;p5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7" name="Google Shape;1757;p5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8" name="Google Shape;1758;p5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9" name="Google Shape;1759;p5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0" name="Google Shape;1760;p5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1" name="Google Shape;1761;p5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2" name="Google Shape;1762;p5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3" name="Google Shape;1763;p5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4" name="Google Shape;1764;p5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5" name="Google Shape;1765;p5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6" name="Google Shape;1766;p5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7" name="Google Shape;1767;p5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8" name="Google Shape;1768;p5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9" name="Google Shape;1769;p5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0" name="Google Shape;1770;p5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1" name="Google Shape;1771;p5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2" name="Google Shape;1772;p5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3" name="Google Shape;1773;p5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4" name="Google Shape;1774;p5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5" name="Google Shape;1775;p5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6" name="Google Shape;1776;p5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7" name="Google Shape;1777;p5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8" name="Google Shape;1778;p5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9" name="Google Shape;1779;p5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0" name="Google Shape;1780;p5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1" name="Google Shape;1781;p5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2" name="Google Shape;1782;p5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3" name="Google Shape;1783;p5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4" name="Google Shape;1784;p5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5" name="Google Shape;1785;p5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6" name="Google Shape;1786;p5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7" name="Google Shape;1787;p5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8" name="Google Shape;1788;p5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9" name="Google Shape;1789;p5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0" name="Google Shape;1790;p5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1" name="Google Shape;1791;p5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2" name="Google Shape;1792;p5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3" name="Google Shape;1793;p5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4" name="Google Shape;1794;p5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5" name="Google Shape;1795;p5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6" name="Google Shape;1796;p5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7" name="Google Shape;1797;p5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8" name="Google Shape;1798;p5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9" name="Google Shape;1799;p5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0" name="Google Shape;1800;p5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1" name="Google Shape;1801;p5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2" name="Google Shape;1802;p5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3" name="Google Shape;1803;p5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4" name="Google Shape;1804;p5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5" name="Google Shape;1805;p5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6" name="Google Shape;1806;p5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7" name="Google Shape;1807;p5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8" name="Google Shape;1808;p5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9" name="Google Shape;1809;p5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0" name="Google Shape;1810;p5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1" name="Google Shape;1811;p5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2" name="Google Shape;1812;p5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3" name="Google Shape;1813;p5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4" name="Google Shape;1814;p5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5" name="Google Shape;1815;p5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6" name="Google Shape;1816;p5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7" name="Google Shape;1817;p5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8" name="Google Shape;1818;p5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9" name="Google Shape;1819;p5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0" name="Google Shape;1820;p5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1" name="Google Shape;1821;p5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2" name="Google Shape;1822;p5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3" name="Google Shape;1823;p5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4" name="Google Shape;1824;p5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5" name="Google Shape;1825;p5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6" name="Google Shape;1826;p5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7" name="Google Shape;1827;p5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8" name="Google Shape;1828;p5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9" name="Google Shape;1829;p5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0" name="Google Shape;1830;p5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1" name="Google Shape;1831;p5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2" name="Google Shape;1832;p5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3" name="Google Shape;1833;p5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4" name="Google Shape;1834;p5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5" name="Google Shape;1835;p5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6" name="Google Shape;1836;p5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7" name="Google Shape;1837;p5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8" name="Google Shape;1838;p5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9" name="Google Shape;1839;p5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0" name="Google Shape;1840;p5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1" name="Google Shape;1841;p5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2" name="Google Shape;1842;p5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3" name="Google Shape;1843;p5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4" name="Google Shape;1844;p5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5" name="Google Shape;1845;p5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6" name="Google Shape;1846;p5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7" name="Google Shape;1847;p5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8" name="Google Shape;1848;p5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9" name="Google Shape;1849;p5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0" name="Google Shape;1850;p5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1" name="Google Shape;1851;p5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2" name="Google Shape;1852;p5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3" name="Google Shape;1853;p5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4" name="Google Shape;1854;p5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5" name="Google Shape;1855;p5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6" name="Google Shape;1856;p5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7" name="Google Shape;1857;p5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8" name="Google Shape;1858;p5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9" name="Google Shape;1859;p5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0" name="Google Shape;1860;p5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1" name="Google Shape;1861;p5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2" name="Google Shape;1862;p5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3" name="Google Shape;1863;p5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4" name="Google Shape;1864;p5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5" name="Google Shape;1865;p5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6" name="Google Shape;1866;p5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7" name="Google Shape;1867;p5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8" name="Google Shape;1868;p5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9" name="Google Shape;1869;p5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0" name="Google Shape;1870;p5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1" name="Google Shape;1871;p5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2" name="Google Shape;1872;p5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3" name="Google Shape;1873;p5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4" name="Google Shape;1874;p5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5" name="Google Shape;1875;p5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6" name="Google Shape;1876;p5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7" name="Google Shape;1877;p5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8" name="Google Shape;1878;p5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9" name="Google Shape;1879;p5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0" name="Google Shape;1880;p5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1" name="Google Shape;1881;p5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2" name="Google Shape;1882;p5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3" name="Google Shape;1883;p5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4" name="Google Shape;1884;p5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5" name="Google Shape;1885;p5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6" name="Google Shape;1886;p5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7" name="Google Shape;1887;p5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8" name="Google Shape;1888;p5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9" name="Google Shape;1889;p5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0" name="Google Shape;1890;p5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1" name="Google Shape;1891;p5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2" name="Google Shape;1892;p5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3" name="Google Shape;1893;p5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4" name="Google Shape;1894;p5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5" name="Google Shape;1895;p5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6" name="Google Shape;1896;p5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7" name="Google Shape;1897;p5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8" name="Google Shape;1898;p5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9" name="Google Shape;1899;p5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0" name="Google Shape;1900;p5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1" name="Google Shape;1901;p5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2" name="Google Shape;1902;p5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3" name="Google Shape;1903;p5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4" name="Google Shape;1904;p5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5" name="Google Shape;1905;p5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6" name="Google Shape;1906;p5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7" name="Google Shape;1907;p5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8" name="Google Shape;1908;p5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9" name="Google Shape;1909;p5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0" name="Google Shape;1910;p5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1" name="Google Shape;1911;p5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2" name="Google Shape;1912;p5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3" name="Google Shape;1913;p5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4" name="Google Shape;1914;p5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5" name="Google Shape;1915;p5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6" name="Google Shape;1916;p5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7" name="Google Shape;1917;p5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8" name="Google Shape;1918;p5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9" name="Google Shape;1919;p5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0" name="Google Shape;1920;p5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1" name="Google Shape;1921;p5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2" name="Google Shape;1922;p5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3" name="Google Shape;1923;p5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4" name="Google Shape;1924;p5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5" name="Google Shape;1925;p5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6" name="Google Shape;1926;p5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7" name="Google Shape;1927;p5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8" name="Google Shape;1928;p5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9" name="Google Shape;1929;p5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0" name="Google Shape;1930;p5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1" name="Google Shape;1931;p5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2" name="Google Shape;1932;p5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3" name="Google Shape;1933;p5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4" name="Google Shape;1934;p5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5" name="Google Shape;1935;p5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6" name="Google Shape;1936;p5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7" name="Google Shape;1937;p5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8" name="Google Shape;1938;p5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9" name="Google Shape;1939;p5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0" name="Google Shape;1940;p5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1" name="Google Shape;1941;p5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2" name="Google Shape;1942;p5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3" name="Google Shape;1943;p5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4" name="Google Shape;1944;p5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5" name="Google Shape;1945;p5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6" name="Google Shape;1946;p5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7" name="Google Shape;1947;p5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8" name="Google Shape;1948;p5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9" name="Google Shape;1949;p5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0" name="Google Shape;1950;p5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1" name="Google Shape;1951;p5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2" name="Google Shape;1952;p5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3" name="Google Shape;1953;p5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4" name="Google Shape;1954;p5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5" name="Google Shape;1955;p5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6" name="Google Shape;1956;p5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7" name="Google Shape;1957;p5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8" name="Google Shape;1958;p5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9" name="Google Shape;1959;p5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0" name="Google Shape;1960;p5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1" name="Google Shape;1961;p5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2" name="Google Shape;1962;p5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3" name="Google Shape;1963;p5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4" name="Google Shape;1964;p5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5" name="Google Shape;1965;p5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6" name="Google Shape;1966;p5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7" name="Google Shape;1967;p5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8" name="Google Shape;1968;p5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9" name="Google Shape;1969;p5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0" name="Google Shape;1970;p5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1" name="Google Shape;1971;p5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2" name="Google Shape;1972;p5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3" name="Google Shape;1973;p5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4" name="Google Shape;1974;p5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5" name="Google Shape;1975;p5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6" name="Google Shape;1976;p5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7" name="Google Shape;1977;p5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8" name="Google Shape;1978;p5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9" name="Google Shape;1979;p5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0" name="Google Shape;1980;p5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1" name="Google Shape;1981;p5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2" name="Google Shape;1982;p5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3" name="Google Shape;1983;p5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4" name="Google Shape;1984;p5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5" name="Google Shape;1985;p5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6" name="Google Shape;1986;p5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7" name="Google Shape;1987;p5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8" name="Google Shape;1988;p5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9" name="Google Shape;1989;p5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0" name="Google Shape;1990;p5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1" name="Google Shape;1991;p5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2" name="Google Shape;1992;p5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3" name="Google Shape;1993;p5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4" name="Google Shape;1994;p5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5" name="Google Shape;1995;p5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6" name="Google Shape;1996;p5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7" name="Google Shape;1997;p5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8" name="Google Shape;1998;p5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9" name="Google Shape;1999;p5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0" name="Google Shape;2000;p5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1" name="Google Shape;2001;p5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2" name="Google Shape;2002;p5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3" name="Google Shape;2003;p5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4" name="Google Shape;2004;p5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5" name="Google Shape;2005;p5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6" name="Google Shape;2006;p5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7" name="Google Shape;2007;p5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8" name="Google Shape;2008;p5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9" name="Google Shape;2009;p5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0" name="Google Shape;2010;p5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1" name="Google Shape;2011;p5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2" name="Google Shape;2012;p5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3" name="Google Shape;2013;p5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4" name="Google Shape;2014;p5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5" name="Google Shape;2015;p5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6" name="Google Shape;2016;p5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7" name="Google Shape;2017;p5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8" name="Google Shape;2018;p5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9" name="Google Shape;2019;p5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0" name="Google Shape;2020;p5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1" name="Google Shape;2021;p5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2" name="Google Shape;2022;p5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3" name="Google Shape;2023;p5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4" name="Google Shape;2024;p5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5" name="Google Shape;2025;p5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6" name="Google Shape;2026;p5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7" name="Google Shape;2027;p5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8" name="Google Shape;2028;p5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9" name="Google Shape;2029;p5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0" name="Google Shape;2030;p5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1" name="Google Shape;2031;p5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2" name="Google Shape;2032;p5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3" name="Google Shape;2033;p5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4" name="Google Shape;2034;p5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5" name="Google Shape;2035;p5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6" name="Google Shape;2036;p5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7" name="Google Shape;2037;p5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8" name="Google Shape;2038;p5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9" name="Google Shape;2039;p5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0" name="Google Shape;2040;p5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1" name="Google Shape;2041;p5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2" name="Google Shape;2042;p5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3" name="Google Shape;2043;p5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4" name="Google Shape;2044;p5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5" name="Google Shape;2045;p5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6" name="Google Shape;2046;p5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7" name="Google Shape;2047;p5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8" name="Google Shape;2048;p5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9" name="Google Shape;2049;p5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0" name="Google Shape;2050;p5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1" name="Google Shape;2051;p5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2" name="Google Shape;2052;p5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3" name="Google Shape;2053;p5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4" name="Google Shape;2054;p5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5" name="Google Shape;2055;p5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6" name="Google Shape;2056;p5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7" name="Google Shape;2057;p5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8" name="Google Shape;2058;p5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9" name="Google Shape;2059;p5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0" name="Google Shape;2060;p5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1" name="Google Shape;2061;p5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2" name="Google Shape;2062;p5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3" name="Google Shape;2063;p5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4" name="Google Shape;2064;p5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5" name="Google Shape;2065;p5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6" name="Google Shape;2066;p5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7" name="Google Shape;2067;p5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8" name="Google Shape;2068;p5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9" name="Google Shape;2069;p5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0" name="Google Shape;2070;p5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1" name="Google Shape;2071;p5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2" name="Google Shape;2072;p5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3" name="Google Shape;2073;p5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4" name="Google Shape;2074;p5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5" name="Google Shape;2075;p5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6" name="Google Shape;2076;p5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7" name="Google Shape;2077;p5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8" name="Google Shape;2078;p5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9" name="Google Shape;2079;p5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0" name="Google Shape;2080;p5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1" name="Google Shape;2081;p5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2" name="Google Shape;2082;p5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3" name="Google Shape;2083;p5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4" name="Google Shape;2084;p5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5" name="Google Shape;2085;p5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6" name="Google Shape;2086;p5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7" name="Google Shape;2087;p5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8" name="Google Shape;2088;p5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9" name="Google Shape;2089;p5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0" name="Google Shape;2090;p5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1" name="Google Shape;2091;p5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2" name="Google Shape;2092;p5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3" name="Google Shape;2093;p5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4" name="Google Shape;2094;p5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5" name="Google Shape;2095;p5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6" name="Google Shape;2096;p5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7" name="Google Shape;2097;p5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8" name="Google Shape;2098;p5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9" name="Google Shape;2099;p5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0" name="Google Shape;2100;p5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1" name="Google Shape;2101;p5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2" name="Google Shape;2102;p5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3" name="Google Shape;2103;p5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4" name="Google Shape;2104;p5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5" name="Google Shape;2105;p5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6" name="Google Shape;2106;p5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7" name="Google Shape;2107;p5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8" name="Google Shape;2108;p5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109" name="Google Shape;2109;p51"/>
          <p:cNvSpPr txBox="1"/>
          <p:nvPr/>
        </p:nvSpPr>
        <p:spPr>
          <a:xfrm>
            <a:off x="5459033"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Only_White">
  <p:cSld name="Title Only_White">
    <p:bg>
      <p:bgPr>
        <a:solidFill>
          <a:srgbClr val="FFFFFF"/>
        </a:solidFill>
        <a:effectLst/>
      </p:bgPr>
    </p:bg>
    <p:spTree>
      <p:nvGrpSpPr>
        <p:cNvPr id="1" name="Shape 10164"/>
        <p:cNvGrpSpPr/>
        <p:nvPr/>
      </p:nvGrpSpPr>
      <p:grpSpPr>
        <a:xfrm>
          <a:off x="0" y="0"/>
          <a:ext cx="0" cy="0"/>
          <a:chOff x="0" y="0"/>
          <a:chExt cx="0" cy="0"/>
        </a:xfrm>
      </p:grpSpPr>
      <p:sp>
        <p:nvSpPr>
          <p:cNvPr id="10165" name="Google Shape;10165;p218"/>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66" name="Google Shape;10166;p218"/>
          <p:cNvSpPr txBox="1">
            <a:spLocks noGrp="1"/>
          </p:cNvSpPr>
          <p:nvPr>
            <p:ph type="title"/>
          </p:nvPr>
        </p:nvSpPr>
        <p:spPr>
          <a:xfrm>
            <a:off x="550799" y="401613"/>
            <a:ext cx="11090403" cy="67073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67" name="Google Shape;10167;p218"/>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Demo">
  <p:cSld name="Demo">
    <p:bg>
      <p:bgPr>
        <a:blipFill>
          <a:blip r:embed="rId2">
            <a:alphaModFix/>
          </a:blip>
          <a:stretch>
            <a:fillRect/>
          </a:stretch>
        </a:blipFill>
        <a:effectLst/>
      </p:bgPr>
    </p:bg>
    <p:spTree>
      <p:nvGrpSpPr>
        <p:cNvPr id="1" name="Shape 10168"/>
        <p:cNvGrpSpPr/>
        <p:nvPr/>
      </p:nvGrpSpPr>
      <p:grpSpPr>
        <a:xfrm>
          <a:off x="0" y="0"/>
          <a:ext cx="0" cy="0"/>
          <a:chOff x="0" y="0"/>
          <a:chExt cx="0" cy="0"/>
        </a:xfrm>
      </p:grpSpPr>
      <p:sp>
        <p:nvSpPr>
          <p:cNvPr id="10169" name="Google Shape;10169;p219"/>
          <p:cNvSpPr txBox="1">
            <a:spLocks noGrp="1"/>
          </p:cNvSpPr>
          <p:nvPr>
            <p:ph type="title"/>
          </p:nvPr>
        </p:nvSpPr>
        <p:spPr>
          <a:xfrm>
            <a:off x="550799" y="2918876"/>
            <a:ext cx="11090403" cy="670736"/>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70" name="Google Shape;10170;p219"/>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71" name="Google Shape;10171;p219"/>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2" name="Google Shape;10172;p219"/>
          <p:cNvSpPr txBox="1"/>
          <p:nvPr/>
        </p:nvSpPr>
        <p:spPr>
          <a:xfrm>
            <a:off x="1354297" y="1837320"/>
            <a:ext cx="9483408" cy="360638"/>
          </a:xfrm>
          <a:prstGeom prst="rect">
            <a:avLst/>
          </a:prstGeom>
          <a:no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875" b="0" i="0" u="none" strike="noStrike" cap="none">
                <a:solidFill>
                  <a:schemeClr val="accent5"/>
                </a:solidFill>
                <a:latin typeface="Calibri"/>
                <a:ea typeface="Calibri"/>
                <a:cs typeface="Calibri"/>
                <a:sym typeface="Calibri"/>
              </a:rPr>
              <a:t>DEMO</a:t>
            </a:r>
            <a:endParaRPr sz="2400" b="0" i="0" u="none" strike="noStrike" cap="none">
              <a:solidFill>
                <a:schemeClr val="dk1"/>
              </a:solidFill>
              <a:latin typeface="Arial"/>
              <a:ea typeface="Arial"/>
              <a:cs typeface="Arial"/>
              <a:sym typeface="Arial"/>
            </a:endParaRPr>
          </a:p>
        </p:txBody>
      </p:sp>
      <p:grpSp>
        <p:nvGrpSpPr>
          <p:cNvPr id="10173" name="Google Shape;10173;p219"/>
          <p:cNvGrpSpPr/>
          <p:nvPr/>
        </p:nvGrpSpPr>
        <p:grpSpPr>
          <a:xfrm>
            <a:off x="5908918" y="1504193"/>
            <a:ext cx="374165" cy="325895"/>
            <a:chOff x="9439275" y="6796088"/>
            <a:chExt cx="639763" cy="557212"/>
          </a:xfrm>
        </p:grpSpPr>
        <p:sp>
          <p:nvSpPr>
            <p:cNvPr id="10174" name="Google Shape;10174;p219"/>
            <p:cNvSpPr/>
            <p:nvPr/>
          </p:nvSpPr>
          <p:spPr>
            <a:xfrm>
              <a:off x="9737725" y="7158038"/>
              <a:ext cx="150813" cy="195262"/>
            </a:xfrm>
            <a:custGeom>
              <a:avLst/>
              <a:gdLst/>
              <a:ahLst/>
              <a:cxnLst/>
              <a:rect l="l" t="t" r="r" b="b"/>
              <a:pathLst>
                <a:path w="52" h="67" extrusionOk="0">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175" name="Google Shape;10175;p219"/>
            <p:cNvSpPr/>
            <p:nvPr/>
          </p:nvSpPr>
          <p:spPr>
            <a:xfrm>
              <a:off x="9439275" y="6796088"/>
              <a:ext cx="639763" cy="476250"/>
            </a:xfrm>
            <a:custGeom>
              <a:avLst/>
              <a:gdLst/>
              <a:ahLst/>
              <a:cxnLst/>
              <a:rect l="l" t="t" r="r" b="b"/>
              <a:pathLst>
                <a:path w="221" h="164" extrusionOk="0">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grpSp>
      <p:sp>
        <p:nvSpPr>
          <p:cNvPr id="10176" name="Google Shape;10176;p219"/>
          <p:cNvSpPr txBox="1"/>
          <p:nvPr/>
        </p:nvSpPr>
        <p:spPr>
          <a:xfrm>
            <a:off x="2432792" y="1026705"/>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Announcing">
  <p:cSld name="Announcing">
    <p:bg>
      <p:bgPr>
        <a:blipFill>
          <a:blip r:embed="rId2">
            <a:alphaModFix/>
          </a:blip>
          <a:stretch>
            <a:fillRect/>
          </a:stretch>
        </a:blipFill>
        <a:effectLst/>
      </p:bgPr>
    </p:bg>
    <p:spTree>
      <p:nvGrpSpPr>
        <p:cNvPr id="1" name="Shape 10177"/>
        <p:cNvGrpSpPr/>
        <p:nvPr/>
      </p:nvGrpSpPr>
      <p:grpSpPr>
        <a:xfrm>
          <a:off x="0" y="0"/>
          <a:ext cx="0" cy="0"/>
          <a:chOff x="0" y="0"/>
          <a:chExt cx="0" cy="0"/>
        </a:xfrm>
      </p:grpSpPr>
      <p:sp>
        <p:nvSpPr>
          <p:cNvPr id="10178" name="Google Shape;10178;p220"/>
          <p:cNvSpPr txBox="1">
            <a:spLocks noGrp="1"/>
          </p:cNvSpPr>
          <p:nvPr>
            <p:ph type="title"/>
          </p:nvPr>
        </p:nvSpPr>
        <p:spPr>
          <a:xfrm>
            <a:off x="550801" y="2918876"/>
            <a:ext cx="11090401" cy="670736"/>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79" name="Google Shape;10179;p220"/>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grpSp>
        <p:nvGrpSpPr>
          <p:cNvPr id="10180" name="Google Shape;10180;p220"/>
          <p:cNvGrpSpPr/>
          <p:nvPr/>
        </p:nvGrpSpPr>
        <p:grpSpPr>
          <a:xfrm>
            <a:off x="5907990" y="1504191"/>
            <a:ext cx="376021" cy="273901"/>
            <a:chOff x="12003088" y="6784975"/>
            <a:chExt cx="642937" cy="468313"/>
          </a:xfrm>
        </p:grpSpPr>
        <p:sp>
          <p:nvSpPr>
            <p:cNvPr id="10181" name="Google Shape;10181;p220"/>
            <p:cNvSpPr/>
            <p:nvPr/>
          </p:nvSpPr>
          <p:spPr>
            <a:xfrm>
              <a:off x="12058650" y="6784975"/>
              <a:ext cx="587375" cy="442913"/>
            </a:xfrm>
            <a:custGeom>
              <a:avLst/>
              <a:gdLst/>
              <a:ahLst/>
              <a:cxnLst/>
              <a:rect l="l" t="t" r="r" b="b"/>
              <a:pathLst>
                <a:path w="203" h="152" extrusionOk="0">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182" name="Google Shape;10182;p220"/>
            <p:cNvSpPr/>
            <p:nvPr/>
          </p:nvSpPr>
          <p:spPr>
            <a:xfrm>
              <a:off x="12003088" y="6869113"/>
              <a:ext cx="87312" cy="276225"/>
            </a:xfrm>
            <a:custGeom>
              <a:avLst/>
              <a:gdLst/>
              <a:ahLst/>
              <a:cxnLst/>
              <a:rect l="l" t="t" r="r" b="b"/>
              <a:pathLst>
                <a:path w="30" h="95" extrusionOk="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183" name="Google Shape;10183;p220"/>
            <p:cNvSpPr/>
            <p:nvPr/>
          </p:nvSpPr>
          <p:spPr>
            <a:xfrm>
              <a:off x="12084050" y="7096125"/>
              <a:ext cx="252412" cy="157163"/>
            </a:xfrm>
            <a:custGeom>
              <a:avLst/>
              <a:gdLst/>
              <a:ahLst/>
              <a:cxnLst/>
              <a:rect l="l" t="t" r="r" b="b"/>
              <a:pathLst>
                <a:path w="87" h="54" extrusionOk="0">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grpSp>
      <p:sp>
        <p:nvSpPr>
          <p:cNvPr id="10184" name="Google Shape;10184;p220"/>
          <p:cNvSpPr txBox="1"/>
          <p:nvPr/>
        </p:nvSpPr>
        <p:spPr>
          <a:xfrm>
            <a:off x="1354297" y="1837320"/>
            <a:ext cx="9483408" cy="360638"/>
          </a:xfrm>
          <a:prstGeom prst="rect">
            <a:avLst/>
          </a:prstGeom>
          <a:no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875" b="0" i="0" u="none" strike="noStrike" cap="none">
                <a:solidFill>
                  <a:schemeClr val="accent5"/>
                </a:solidFill>
                <a:latin typeface="Calibri"/>
                <a:ea typeface="Calibri"/>
                <a:cs typeface="Calibri"/>
                <a:sym typeface="Calibri"/>
              </a:rPr>
              <a:t>ANNOUNCING</a:t>
            </a:r>
            <a:endParaRPr sz="2400" b="0" i="0" u="none" strike="noStrike" cap="none">
              <a:solidFill>
                <a:schemeClr val="dk1"/>
              </a:solidFill>
              <a:latin typeface="Arial"/>
              <a:ea typeface="Arial"/>
              <a:cs typeface="Arial"/>
              <a:sym typeface="Arial"/>
            </a:endParaRPr>
          </a:p>
        </p:txBody>
      </p:sp>
      <p:sp>
        <p:nvSpPr>
          <p:cNvPr id="10185" name="Google Shape;10185;p220"/>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Video">
  <p:cSld name="Video">
    <p:bg>
      <p:bgPr>
        <a:blipFill>
          <a:blip r:embed="rId2">
            <a:alphaModFix/>
          </a:blip>
          <a:stretch>
            <a:fillRect/>
          </a:stretch>
        </a:blipFill>
        <a:effectLst/>
      </p:bgPr>
    </p:bg>
    <p:spTree>
      <p:nvGrpSpPr>
        <p:cNvPr id="1" name="Shape 10186"/>
        <p:cNvGrpSpPr/>
        <p:nvPr/>
      </p:nvGrpSpPr>
      <p:grpSpPr>
        <a:xfrm>
          <a:off x="0" y="0"/>
          <a:ext cx="0" cy="0"/>
          <a:chOff x="0" y="0"/>
          <a:chExt cx="0" cy="0"/>
        </a:xfrm>
      </p:grpSpPr>
      <p:sp>
        <p:nvSpPr>
          <p:cNvPr id="10187" name="Google Shape;10187;p221"/>
          <p:cNvSpPr txBox="1">
            <a:spLocks noGrp="1"/>
          </p:cNvSpPr>
          <p:nvPr>
            <p:ph type="title"/>
          </p:nvPr>
        </p:nvSpPr>
        <p:spPr>
          <a:xfrm>
            <a:off x="550799" y="2918876"/>
            <a:ext cx="11090403" cy="670736"/>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88" name="Google Shape;10188;p221"/>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89" name="Google Shape;10189;p221"/>
          <p:cNvSpPr txBox="1"/>
          <p:nvPr/>
        </p:nvSpPr>
        <p:spPr>
          <a:xfrm>
            <a:off x="1354297" y="1837320"/>
            <a:ext cx="9483408" cy="360638"/>
          </a:xfrm>
          <a:prstGeom prst="rect">
            <a:avLst/>
          </a:prstGeom>
          <a:no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875" b="0" i="0" u="none" strike="noStrike" cap="none">
                <a:solidFill>
                  <a:schemeClr val="accent5"/>
                </a:solidFill>
                <a:latin typeface="Calibri"/>
                <a:ea typeface="Calibri"/>
                <a:cs typeface="Calibri"/>
                <a:sym typeface="Calibri"/>
              </a:rPr>
              <a:t>VIDEO</a:t>
            </a:r>
            <a:endParaRPr sz="2400" b="0" i="0" u="none" strike="noStrike" cap="none">
              <a:solidFill>
                <a:schemeClr val="dk1"/>
              </a:solidFill>
              <a:latin typeface="Arial"/>
              <a:ea typeface="Arial"/>
              <a:cs typeface="Arial"/>
              <a:sym typeface="Arial"/>
            </a:endParaRPr>
          </a:p>
        </p:txBody>
      </p:sp>
      <p:grpSp>
        <p:nvGrpSpPr>
          <p:cNvPr id="10190" name="Google Shape;10190;p221"/>
          <p:cNvGrpSpPr/>
          <p:nvPr/>
        </p:nvGrpSpPr>
        <p:grpSpPr>
          <a:xfrm>
            <a:off x="5879620" y="1502205"/>
            <a:ext cx="432761" cy="264616"/>
            <a:chOff x="7391400" y="6900863"/>
            <a:chExt cx="804863" cy="492125"/>
          </a:xfrm>
        </p:grpSpPr>
        <p:sp>
          <p:nvSpPr>
            <p:cNvPr id="10191" name="Google Shape;10191;p221"/>
            <p:cNvSpPr/>
            <p:nvPr/>
          </p:nvSpPr>
          <p:spPr>
            <a:xfrm>
              <a:off x="7391400" y="6900863"/>
              <a:ext cx="617538" cy="492125"/>
            </a:xfrm>
            <a:custGeom>
              <a:avLst/>
              <a:gdLst/>
              <a:ahLst/>
              <a:cxnLst/>
              <a:rect l="l" t="t" r="r" b="b"/>
              <a:pathLst>
                <a:path w="214" h="170" extrusionOk="0">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192" name="Google Shape;10192;p221"/>
            <p:cNvSpPr/>
            <p:nvPr/>
          </p:nvSpPr>
          <p:spPr>
            <a:xfrm>
              <a:off x="7977188" y="6943726"/>
              <a:ext cx="219075" cy="406400"/>
            </a:xfrm>
            <a:custGeom>
              <a:avLst/>
              <a:gdLst/>
              <a:ahLst/>
              <a:cxnLst/>
              <a:rect l="l" t="t" r="r" b="b"/>
              <a:pathLst>
                <a:path w="76" h="140" extrusionOk="0">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grpSp>
      <p:sp>
        <p:nvSpPr>
          <p:cNvPr id="10193" name="Google Shape;10193;p221"/>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Q&amp;A">
  <p:cSld name="Q&amp;A">
    <p:bg>
      <p:bgPr>
        <a:blipFill>
          <a:blip r:embed="rId2">
            <a:alphaModFix/>
          </a:blip>
          <a:stretch>
            <a:fillRect/>
          </a:stretch>
        </a:blipFill>
        <a:effectLst/>
      </p:bgPr>
    </p:bg>
    <p:spTree>
      <p:nvGrpSpPr>
        <p:cNvPr id="1" name="Shape 10194"/>
        <p:cNvGrpSpPr/>
        <p:nvPr/>
      </p:nvGrpSpPr>
      <p:grpSpPr>
        <a:xfrm>
          <a:off x="0" y="0"/>
          <a:ext cx="0" cy="0"/>
          <a:chOff x="0" y="0"/>
          <a:chExt cx="0" cy="0"/>
        </a:xfrm>
      </p:grpSpPr>
      <p:sp>
        <p:nvSpPr>
          <p:cNvPr id="10195" name="Google Shape;10195;p222"/>
          <p:cNvSpPr txBox="1">
            <a:spLocks noGrp="1"/>
          </p:cNvSpPr>
          <p:nvPr>
            <p:ph type="title"/>
          </p:nvPr>
        </p:nvSpPr>
        <p:spPr>
          <a:xfrm>
            <a:off x="550799" y="2918876"/>
            <a:ext cx="11090403" cy="670736"/>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96" name="Google Shape;10196;p222"/>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97" name="Google Shape;10197;p222"/>
          <p:cNvSpPr txBox="1"/>
          <p:nvPr/>
        </p:nvSpPr>
        <p:spPr>
          <a:xfrm>
            <a:off x="1354297" y="1808529"/>
            <a:ext cx="9483408" cy="418218"/>
          </a:xfrm>
          <a:prstGeom prst="rect">
            <a:avLst/>
          </a:prstGeom>
          <a:no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chemeClr val="accent5"/>
              </a:buClr>
              <a:buSzPts val="1687"/>
              <a:buFont typeface="Arial"/>
              <a:buNone/>
            </a:pPr>
            <a:r>
              <a:rPr lang="en" sz="2249" b="0" i="0" u="none" strike="noStrike" cap="none">
                <a:solidFill>
                  <a:schemeClr val="accent5"/>
                </a:solidFill>
                <a:latin typeface="Calibri"/>
                <a:ea typeface="Calibri"/>
                <a:cs typeface="Calibri"/>
                <a:sym typeface="Calibri"/>
              </a:rPr>
              <a:t>Q&amp;A</a:t>
            </a:r>
            <a:endParaRPr sz="2400" b="0" i="0" u="none" strike="noStrike" cap="none">
              <a:solidFill>
                <a:schemeClr val="dk1"/>
              </a:solidFill>
              <a:latin typeface="Arial"/>
              <a:ea typeface="Arial"/>
              <a:cs typeface="Arial"/>
              <a:sym typeface="Arial"/>
            </a:endParaRPr>
          </a:p>
        </p:txBody>
      </p:sp>
      <p:grpSp>
        <p:nvGrpSpPr>
          <p:cNvPr id="10198" name="Google Shape;10198;p222"/>
          <p:cNvGrpSpPr/>
          <p:nvPr/>
        </p:nvGrpSpPr>
        <p:grpSpPr>
          <a:xfrm>
            <a:off x="5879620" y="1477513"/>
            <a:ext cx="432761" cy="349095"/>
            <a:chOff x="3017838" y="2587625"/>
            <a:chExt cx="812801" cy="655638"/>
          </a:xfrm>
        </p:grpSpPr>
        <p:sp>
          <p:nvSpPr>
            <p:cNvPr id="10199" name="Google Shape;10199;p222"/>
            <p:cNvSpPr/>
            <p:nvPr/>
          </p:nvSpPr>
          <p:spPr>
            <a:xfrm>
              <a:off x="3292476" y="2728913"/>
              <a:ext cx="538163" cy="514350"/>
            </a:xfrm>
            <a:custGeom>
              <a:avLst/>
              <a:gdLst/>
              <a:ahLst/>
              <a:cxnLst/>
              <a:rect l="l" t="t" r="r" b="b"/>
              <a:pathLst>
                <a:path w="186" h="178" extrusionOk="0">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200" name="Google Shape;10200;p222"/>
            <p:cNvSpPr/>
            <p:nvPr/>
          </p:nvSpPr>
          <p:spPr>
            <a:xfrm>
              <a:off x="3017838" y="2587625"/>
              <a:ext cx="450850" cy="433388"/>
            </a:xfrm>
            <a:custGeom>
              <a:avLst/>
              <a:gdLst/>
              <a:ahLst/>
              <a:cxnLst/>
              <a:rect l="l" t="t" r="r" b="b"/>
              <a:pathLst>
                <a:path w="156" h="150" extrusionOk="0">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chemeClr val="accent5"/>
                </a:solidFill>
                <a:latin typeface="Arial"/>
                <a:ea typeface="Arial"/>
                <a:cs typeface="Arial"/>
                <a:sym typeface="Arial"/>
              </a:endParaRPr>
            </a:p>
          </p:txBody>
        </p:sp>
      </p:grpSp>
      <p:sp>
        <p:nvSpPr>
          <p:cNvPr id="10201" name="Google Shape;10201;p222"/>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Special Custom">
  <p:cSld name="Special Custom">
    <p:bg>
      <p:bgPr>
        <a:blipFill>
          <a:blip r:embed="rId2">
            <a:alphaModFix/>
          </a:blip>
          <a:stretch>
            <a:fillRect/>
          </a:stretch>
        </a:blipFill>
        <a:effectLst/>
      </p:bgPr>
    </p:bg>
    <p:spTree>
      <p:nvGrpSpPr>
        <p:cNvPr id="1" name="Shape 10202"/>
        <p:cNvGrpSpPr/>
        <p:nvPr/>
      </p:nvGrpSpPr>
      <p:grpSpPr>
        <a:xfrm>
          <a:off x="0" y="0"/>
          <a:ext cx="0" cy="0"/>
          <a:chOff x="0" y="0"/>
          <a:chExt cx="0" cy="0"/>
        </a:xfrm>
      </p:grpSpPr>
      <p:sp>
        <p:nvSpPr>
          <p:cNvPr id="10203" name="Google Shape;10203;p223"/>
          <p:cNvSpPr txBox="1">
            <a:spLocks noGrp="1"/>
          </p:cNvSpPr>
          <p:nvPr>
            <p:ph type="title"/>
          </p:nvPr>
        </p:nvSpPr>
        <p:spPr>
          <a:xfrm>
            <a:off x="550799" y="2918876"/>
            <a:ext cx="11090403" cy="670736"/>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04" name="Google Shape;10204;p223"/>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05" name="Google Shape;10205;p223"/>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6" name="Google Shape;10206;p223"/>
          <p:cNvSpPr txBox="1">
            <a:spLocks noGrp="1"/>
          </p:cNvSpPr>
          <p:nvPr>
            <p:ph type="body" idx="2"/>
          </p:nvPr>
        </p:nvSpPr>
        <p:spPr>
          <a:xfrm>
            <a:off x="550799" y="1821658"/>
            <a:ext cx="11090403" cy="367889"/>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accent5"/>
              </a:buClr>
              <a:buSzPts val="1406"/>
              <a:buFont typeface="Inter"/>
              <a:buNone/>
              <a:defRPr sz="1875" b="0" cap="none">
                <a:solidFill>
                  <a:schemeClr val="accent5"/>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7" name="Google Shape;10207;p223"/>
          <p:cNvSpPr>
            <a:spLocks noGrp="1"/>
          </p:cNvSpPr>
          <p:nvPr>
            <p:ph type="pic" idx="3"/>
          </p:nvPr>
        </p:nvSpPr>
        <p:spPr>
          <a:xfrm>
            <a:off x="5821331" y="1453768"/>
            <a:ext cx="539237" cy="367889"/>
          </a:xfrm>
          <a:prstGeom prst="rect">
            <a:avLst/>
          </a:prstGeom>
          <a:noFill/>
          <a:ln>
            <a:noFill/>
          </a:ln>
        </p:spPr>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Closing Slide">
  <p:cSld name="Closing Slide">
    <p:bg>
      <p:bgPr>
        <a:blipFill>
          <a:blip r:embed="rId2">
            <a:alphaModFix/>
          </a:blip>
          <a:stretch>
            <a:fillRect/>
          </a:stretch>
        </a:blipFill>
        <a:effectLst/>
      </p:bgPr>
    </p:bg>
    <p:spTree>
      <p:nvGrpSpPr>
        <p:cNvPr id="1" name="Shape 10208"/>
        <p:cNvGrpSpPr/>
        <p:nvPr/>
      </p:nvGrpSpPr>
      <p:grpSpPr>
        <a:xfrm>
          <a:off x="0" y="0"/>
          <a:ext cx="0" cy="0"/>
          <a:chOff x="0" y="0"/>
          <a:chExt cx="0" cy="0"/>
        </a:xfrm>
      </p:grpSpPr>
      <p:sp>
        <p:nvSpPr>
          <p:cNvPr id="10209" name="Google Shape;10209;p224"/>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10" name="Google Shape;10210;p224"/>
          <p:cNvSpPr/>
          <p:nvPr/>
        </p:nvSpPr>
        <p:spPr>
          <a:xfrm>
            <a:off x="392548" y="6475363"/>
            <a:ext cx="1351225" cy="281689"/>
          </a:xfrm>
          <a:prstGeom prst="rect">
            <a:avLst/>
          </a:prstGeom>
          <a:noFill/>
          <a:ln>
            <a:noFill/>
          </a:ln>
        </p:spPr>
        <p:txBody>
          <a:bodyPr spcFirstLastPara="1" wrap="square" lIns="121900" tIns="60925" rIns="121900" bIns="60925" anchor="t" anchorCtr="0">
            <a:spAutoFit/>
          </a:bodyPr>
          <a:lstStyle/>
          <a:p>
            <a:pPr marL="0" marR="0" lvl="0" indent="0" algn="l" rtl="0">
              <a:lnSpc>
                <a:spcPct val="100000"/>
              </a:lnSpc>
              <a:spcBef>
                <a:spcPts val="0"/>
              </a:spcBef>
              <a:spcAft>
                <a:spcPts val="0"/>
              </a:spcAft>
              <a:buClr>
                <a:schemeClr val="lt1"/>
              </a:buClr>
              <a:buSzPts val="1031"/>
              <a:buFont typeface="Inter Black"/>
              <a:buNone/>
            </a:pPr>
            <a:r>
              <a:rPr lang="en" sz="1031" b="0" i="0" u="none" strike="noStrike" cap="none">
                <a:solidFill>
                  <a:schemeClr val="lt1"/>
                </a:solidFill>
                <a:latin typeface="Inter Black"/>
                <a:ea typeface="Inter Black"/>
                <a:cs typeface="Inter Black"/>
                <a:sym typeface="Inter Black"/>
              </a:rPr>
              <a:t>© 2021 WEX Inc.</a:t>
            </a:r>
            <a:endParaRPr sz="1031" b="0" i="0" u="none" strike="noStrike" cap="none">
              <a:solidFill>
                <a:schemeClr val="lt1"/>
              </a:solidFill>
              <a:latin typeface="Arial"/>
              <a:ea typeface="Arial"/>
              <a:cs typeface="Arial"/>
              <a:sym typeface="Arial"/>
            </a:endParaRPr>
          </a:p>
        </p:txBody>
      </p:sp>
      <p:sp>
        <p:nvSpPr>
          <p:cNvPr id="10211" name="Google Shape;10211;p224"/>
          <p:cNvSpPr txBox="1">
            <a:spLocks noGrp="1"/>
          </p:cNvSpPr>
          <p:nvPr>
            <p:ph type="ctrTitle"/>
          </p:nvPr>
        </p:nvSpPr>
        <p:spPr>
          <a:xfrm>
            <a:off x="3324515" y="1555013"/>
            <a:ext cx="5542971" cy="2611623"/>
          </a:xfrm>
          <a:prstGeom prst="rect">
            <a:avLst/>
          </a:prstGeom>
          <a:noFill/>
          <a:ln>
            <a:noFill/>
          </a:ln>
        </p:spPr>
        <p:txBody>
          <a:bodyPr spcFirstLastPara="1" wrap="square" lIns="91425" tIns="45700" rIns="91425" bIns="45700" anchor="ctr" anchorCtr="0">
            <a:noAutofit/>
          </a:bodyPr>
          <a:lstStyle>
            <a:lvl1pPr lvl="0" algn="ctr">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216"/>
        <p:cNvGrpSpPr/>
        <p:nvPr/>
      </p:nvGrpSpPr>
      <p:grpSpPr>
        <a:xfrm>
          <a:off x="0" y="0"/>
          <a:ext cx="0" cy="0"/>
          <a:chOff x="0" y="0"/>
          <a:chExt cx="0" cy="0"/>
        </a:xfrm>
      </p:grpSpPr>
      <p:sp>
        <p:nvSpPr>
          <p:cNvPr id="10217" name="Google Shape;10217;p29"/>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18" name="Google Shape;10218;p2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219" name="Google Shape;10219;p29"/>
          <p:cNvGrpSpPr/>
          <p:nvPr/>
        </p:nvGrpSpPr>
        <p:grpSpPr>
          <a:xfrm>
            <a:off x="10721565" y="6371462"/>
            <a:ext cx="797703" cy="227212"/>
            <a:chOff x="238125" y="1822850"/>
            <a:chExt cx="7080200" cy="2016675"/>
          </a:xfrm>
        </p:grpSpPr>
        <p:sp>
          <p:nvSpPr>
            <p:cNvPr id="10220" name="Google Shape;10220;p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1" name="Google Shape;10221;p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2" name="Google Shape;10222;p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3" name="Google Shape;10223;p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4" name="Google Shape;10224;p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5" name="Google Shape;10225;p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6" name="Google Shape;10226;p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0227" name="Google Shape;10227;p29"/>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0228"/>
        <p:cNvGrpSpPr/>
        <p:nvPr/>
      </p:nvGrpSpPr>
      <p:grpSpPr>
        <a:xfrm>
          <a:off x="0" y="0"/>
          <a:ext cx="0" cy="0"/>
          <a:chOff x="0" y="0"/>
          <a:chExt cx="0" cy="0"/>
        </a:xfrm>
      </p:grpSpPr>
      <p:sp>
        <p:nvSpPr>
          <p:cNvPr id="10229" name="Google Shape;10229;p3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10230"/>
        <p:cNvGrpSpPr/>
        <p:nvPr/>
      </p:nvGrpSpPr>
      <p:grpSpPr>
        <a:xfrm>
          <a:off x="0" y="0"/>
          <a:ext cx="0" cy="0"/>
          <a:chOff x="0" y="0"/>
          <a:chExt cx="0" cy="0"/>
        </a:xfrm>
      </p:grpSpPr>
      <p:sp>
        <p:nvSpPr>
          <p:cNvPr id="10231" name="Google Shape;10231;p134"/>
          <p:cNvSpPr txBox="1">
            <a:spLocks noGrp="1"/>
          </p:cNvSpPr>
          <p:nvPr>
            <p:ph type="title"/>
          </p:nvPr>
        </p:nvSpPr>
        <p:spPr>
          <a:xfrm>
            <a:off x="53312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32" name="Google Shape;10232;p134"/>
          <p:cNvSpPr txBox="1">
            <a:spLocks noGrp="1"/>
          </p:cNvSpPr>
          <p:nvPr>
            <p:ph type="body" idx="1"/>
          </p:nvPr>
        </p:nvSpPr>
        <p:spPr>
          <a:xfrm>
            <a:off x="533128"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33" name="Google Shape;10233;p13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34" name="Google Shape;10234;p134"/>
          <p:cNvSpPr/>
          <p:nvPr/>
        </p:nvSpPr>
        <p:spPr>
          <a:xfrm>
            <a:off x="734115"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35" name="Google Shape;10235;p134"/>
          <p:cNvSpPr txBox="1">
            <a:spLocks noGrp="1"/>
          </p:cNvSpPr>
          <p:nvPr>
            <p:ph type="subTitle" idx="2"/>
          </p:nvPr>
        </p:nvSpPr>
        <p:spPr>
          <a:xfrm>
            <a:off x="856828"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0236" name="Google Shape;10236;p13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2110"/>
        <p:cNvGrpSpPr/>
        <p:nvPr/>
      </p:nvGrpSpPr>
      <p:grpSpPr>
        <a:xfrm>
          <a:off x="0" y="0"/>
          <a:ext cx="0" cy="0"/>
          <a:chOff x="0" y="0"/>
          <a:chExt cx="0" cy="0"/>
        </a:xfrm>
      </p:grpSpPr>
      <p:sp>
        <p:nvSpPr>
          <p:cNvPr id="2111" name="Google Shape;2111;p52"/>
          <p:cNvSpPr/>
          <p:nvPr/>
        </p:nvSpPr>
        <p:spPr>
          <a:xfrm>
            <a:off x="7620000" y="0"/>
            <a:ext cx="2286000" cy="4572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2" name="Google Shape;2112;p52"/>
          <p:cNvSpPr/>
          <p:nvPr/>
        </p:nvSpPr>
        <p:spPr>
          <a:xfrm>
            <a:off x="7620000" y="457200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3" name="Google Shape;2113;p52"/>
          <p:cNvSpPr/>
          <p:nvPr/>
        </p:nvSpPr>
        <p:spPr>
          <a:xfrm>
            <a:off x="9906000" y="457200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4" name="Google Shape;2114;p52"/>
          <p:cNvSpPr txBox="1">
            <a:spLocks noGrp="1"/>
          </p:cNvSpPr>
          <p:nvPr>
            <p:ph type="title"/>
          </p:nvPr>
        </p:nvSpPr>
        <p:spPr>
          <a:xfrm>
            <a:off x="81260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15" name="Google Shape;2115;p5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116" name="Google Shape;2116;p52"/>
          <p:cNvSpPr/>
          <p:nvPr/>
        </p:nvSpPr>
        <p:spPr>
          <a:xfrm>
            <a:off x="9906000" y="0"/>
            <a:ext cx="2286000" cy="22860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7" name="Google Shape;2117;p52"/>
          <p:cNvSpPr txBox="1">
            <a:spLocks noGrp="1"/>
          </p:cNvSpPr>
          <p:nvPr>
            <p:ph type="subTitle" idx="1"/>
          </p:nvPr>
        </p:nvSpPr>
        <p:spPr>
          <a:xfrm>
            <a:off x="812469"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2118" name="Google Shape;2118;p52"/>
          <p:cNvPicPr preferRelativeResize="0"/>
          <p:nvPr/>
        </p:nvPicPr>
        <p:blipFill rotWithShape="1">
          <a:blip r:embed="rId2">
            <a:alphaModFix/>
          </a:blip>
          <a:srcRect b="33253"/>
          <a:stretch/>
        </p:blipFill>
        <p:spPr>
          <a:xfrm>
            <a:off x="9905984" y="2286668"/>
            <a:ext cx="2286000" cy="2286000"/>
          </a:xfrm>
          <a:prstGeom prst="rect">
            <a:avLst/>
          </a:prstGeom>
          <a:noFill/>
          <a:ln>
            <a:noFill/>
          </a:ln>
        </p:spPr>
      </p:pic>
      <p:pic>
        <p:nvPicPr>
          <p:cNvPr id="2119" name="Google Shape;2119;p52"/>
          <p:cNvPicPr preferRelativeResize="0"/>
          <p:nvPr/>
        </p:nvPicPr>
        <p:blipFill rotWithShape="1">
          <a:blip r:embed="rId3">
            <a:alphaModFix/>
          </a:blip>
          <a:srcRect t="49" b="59"/>
          <a:stretch/>
        </p:blipFill>
        <p:spPr>
          <a:xfrm>
            <a:off x="7619900" y="-467"/>
            <a:ext cx="2286200" cy="4572003"/>
          </a:xfrm>
          <a:prstGeom prst="rect">
            <a:avLst/>
          </a:prstGeom>
          <a:noFill/>
          <a:ln>
            <a:noFill/>
          </a:ln>
        </p:spPr>
      </p:pic>
      <p:pic>
        <p:nvPicPr>
          <p:cNvPr id="2120" name="Google Shape;2120;p52"/>
          <p:cNvPicPr preferRelativeResize="0"/>
          <p:nvPr/>
        </p:nvPicPr>
        <p:blipFill rotWithShape="1">
          <a:blip r:embed="rId4">
            <a:alphaModFix/>
          </a:blip>
          <a:srcRect l="9561" r="15683"/>
          <a:stretch/>
        </p:blipFill>
        <p:spPr>
          <a:xfrm>
            <a:off x="7620000" y="4572000"/>
            <a:ext cx="2286000" cy="2286000"/>
          </a:xfrm>
          <a:prstGeom prst="ellipse">
            <a:avLst/>
          </a:prstGeom>
          <a:noFill/>
          <a:ln>
            <a:noFill/>
          </a:ln>
        </p:spPr>
      </p:pic>
      <p:grpSp>
        <p:nvGrpSpPr>
          <p:cNvPr id="2121" name="Google Shape;2121;p52"/>
          <p:cNvGrpSpPr/>
          <p:nvPr/>
        </p:nvGrpSpPr>
        <p:grpSpPr>
          <a:xfrm>
            <a:off x="10721565" y="6371462"/>
            <a:ext cx="797703" cy="227212"/>
            <a:chOff x="238125" y="1822850"/>
            <a:chExt cx="7080200" cy="2016675"/>
          </a:xfrm>
        </p:grpSpPr>
        <p:sp>
          <p:nvSpPr>
            <p:cNvPr id="2122" name="Google Shape;2122;p5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3" name="Google Shape;2123;p5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4" name="Google Shape;2124;p5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5" name="Google Shape;2125;p5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6" name="Google Shape;2126;p5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7" name="Google Shape;2127;p5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8" name="Google Shape;2128;p5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129" name="Google Shape;2129;p52"/>
          <p:cNvGrpSpPr/>
          <p:nvPr/>
        </p:nvGrpSpPr>
        <p:grpSpPr>
          <a:xfrm>
            <a:off x="9906077" y="364"/>
            <a:ext cx="2286329" cy="2285291"/>
            <a:chOff x="1189450" y="238125"/>
            <a:chExt cx="5177375" cy="5175025"/>
          </a:xfrm>
        </p:grpSpPr>
        <p:sp>
          <p:nvSpPr>
            <p:cNvPr id="2130" name="Google Shape;2130;p5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1" name="Google Shape;2131;p5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2" name="Google Shape;2132;p5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3" name="Google Shape;2133;p5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4" name="Google Shape;2134;p5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5" name="Google Shape;2135;p5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6" name="Google Shape;2136;p5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7" name="Google Shape;2137;p5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8" name="Google Shape;2138;p5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9" name="Google Shape;2139;p5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0" name="Google Shape;2140;p5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1" name="Google Shape;2141;p5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2" name="Google Shape;2142;p5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3" name="Google Shape;2143;p5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4" name="Google Shape;2144;p5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5" name="Google Shape;2145;p5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6" name="Google Shape;2146;p5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7" name="Google Shape;2147;p5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8" name="Google Shape;2148;p5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9" name="Google Shape;2149;p5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0" name="Google Shape;2150;p5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1" name="Google Shape;2151;p5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2" name="Google Shape;2152;p5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3" name="Google Shape;2153;p5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4" name="Google Shape;2154;p5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5" name="Google Shape;2155;p5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6" name="Google Shape;2156;p5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7" name="Google Shape;2157;p5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8" name="Google Shape;2158;p5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9" name="Google Shape;2159;p5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0" name="Google Shape;2160;p5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1" name="Google Shape;2161;p5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2" name="Google Shape;2162;p5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3" name="Google Shape;2163;p5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4" name="Google Shape;2164;p5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5" name="Google Shape;2165;p5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6" name="Google Shape;2166;p5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7" name="Google Shape;2167;p5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8" name="Google Shape;2168;p5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9" name="Google Shape;2169;p5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0" name="Google Shape;2170;p5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1" name="Google Shape;2171;p5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2" name="Google Shape;2172;p5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3" name="Google Shape;2173;p5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4" name="Google Shape;2174;p5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5" name="Google Shape;2175;p5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6" name="Google Shape;2176;p5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7" name="Google Shape;2177;p5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8" name="Google Shape;2178;p5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9" name="Google Shape;2179;p5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0" name="Google Shape;2180;p5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1" name="Google Shape;2181;p5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2" name="Google Shape;2182;p5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3" name="Google Shape;2183;p5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4" name="Google Shape;2184;p5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5" name="Google Shape;2185;p5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6" name="Google Shape;2186;p5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7" name="Google Shape;2187;p5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8" name="Google Shape;2188;p5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9" name="Google Shape;2189;p5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0" name="Google Shape;2190;p5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1" name="Google Shape;2191;p5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2" name="Google Shape;2192;p5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3" name="Google Shape;2193;p5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4" name="Google Shape;2194;p5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5" name="Google Shape;2195;p5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6" name="Google Shape;2196;p5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7" name="Google Shape;2197;p5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8" name="Google Shape;2198;p5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9" name="Google Shape;2199;p5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0" name="Google Shape;2200;p5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1" name="Google Shape;2201;p5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2" name="Google Shape;2202;p5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3" name="Google Shape;2203;p5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4" name="Google Shape;2204;p5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5" name="Google Shape;2205;p5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6" name="Google Shape;2206;p5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7" name="Google Shape;2207;p5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8" name="Google Shape;2208;p5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9" name="Google Shape;2209;p5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0" name="Google Shape;2210;p5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1" name="Google Shape;2211;p5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2" name="Google Shape;2212;p5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3" name="Google Shape;2213;p5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4" name="Google Shape;2214;p5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5" name="Google Shape;2215;p5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6" name="Google Shape;2216;p5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7" name="Google Shape;2217;p5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8" name="Google Shape;2218;p5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9" name="Google Shape;2219;p5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0" name="Google Shape;2220;p5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1" name="Google Shape;2221;p5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2" name="Google Shape;2222;p5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3" name="Google Shape;2223;p5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4" name="Google Shape;2224;p5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5" name="Google Shape;2225;p5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6" name="Google Shape;2226;p5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7" name="Google Shape;2227;p5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8" name="Google Shape;2228;p5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9" name="Google Shape;2229;p5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0" name="Google Shape;2230;p5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1" name="Google Shape;2231;p5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2" name="Google Shape;2232;p5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3" name="Google Shape;2233;p5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4" name="Google Shape;2234;p5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5" name="Google Shape;2235;p5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6" name="Google Shape;2236;p5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7" name="Google Shape;2237;p5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8" name="Google Shape;2238;p5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9" name="Google Shape;2239;p5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0" name="Google Shape;2240;p5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1" name="Google Shape;2241;p5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2" name="Google Shape;2242;p5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3" name="Google Shape;2243;p5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4" name="Google Shape;2244;p5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5" name="Google Shape;2245;p5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6" name="Google Shape;2246;p5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7" name="Google Shape;2247;p5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8" name="Google Shape;2248;p5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9" name="Google Shape;2249;p5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0" name="Google Shape;2250;p5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1" name="Google Shape;2251;p5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2" name="Google Shape;2252;p5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3" name="Google Shape;2253;p5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4" name="Google Shape;2254;p5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5" name="Google Shape;2255;p5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6" name="Google Shape;2256;p5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7" name="Google Shape;2257;p5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8" name="Google Shape;2258;p5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9" name="Google Shape;2259;p5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0" name="Google Shape;2260;p5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1" name="Google Shape;2261;p5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2" name="Google Shape;2262;p5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3" name="Google Shape;2263;p5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4" name="Google Shape;2264;p5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5" name="Google Shape;2265;p5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6" name="Google Shape;2266;p5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7" name="Google Shape;2267;p5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8" name="Google Shape;2268;p5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9" name="Google Shape;2269;p5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0" name="Google Shape;2270;p5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1" name="Google Shape;2271;p5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2" name="Google Shape;2272;p5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3" name="Google Shape;2273;p5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4" name="Google Shape;2274;p5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5" name="Google Shape;2275;p5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6" name="Google Shape;2276;p5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7" name="Google Shape;2277;p5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8" name="Google Shape;2278;p5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9" name="Google Shape;2279;p5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0" name="Google Shape;2280;p5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1" name="Google Shape;2281;p5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2" name="Google Shape;2282;p5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3" name="Google Shape;2283;p5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4" name="Google Shape;2284;p5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5" name="Google Shape;2285;p5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6" name="Google Shape;2286;p5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7" name="Google Shape;2287;p5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8" name="Google Shape;2288;p5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9" name="Google Shape;2289;p5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0" name="Google Shape;2290;p5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1" name="Google Shape;2291;p5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2" name="Google Shape;2292;p5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3" name="Google Shape;2293;p5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4" name="Google Shape;2294;p5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5" name="Google Shape;2295;p5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6" name="Google Shape;2296;p5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7" name="Google Shape;2297;p5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8" name="Google Shape;2298;p5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9" name="Google Shape;2299;p5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0" name="Google Shape;2300;p5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1" name="Google Shape;2301;p5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2" name="Google Shape;2302;p5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3" name="Google Shape;2303;p5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4" name="Google Shape;2304;p5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5" name="Google Shape;2305;p5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6" name="Google Shape;2306;p5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7" name="Google Shape;2307;p5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8" name="Google Shape;2308;p5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9" name="Google Shape;2309;p5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0" name="Google Shape;2310;p5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1" name="Google Shape;2311;p5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2" name="Google Shape;2312;p5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3" name="Google Shape;2313;p5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4" name="Google Shape;2314;p5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5" name="Google Shape;2315;p5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6" name="Google Shape;2316;p5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7" name="Google Shape;2317;p5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8" name="Google Shape;2318;p5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9" name="Google Shape;2319;p5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0" name="Google Shape;2320;p5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1" name="Google Shape;2321;p5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2" name="Google Shape;2322;p5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3" name="Google Shape;2323;p5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4" name="Google Shape;2324;p5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5" name="Google Shape;2325;p5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6" name="Google Shape;2326;p5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7" name="Google Shape;2327;p5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8" name="Google Shape;2328;p5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9" name="Google Shape;2329;p5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0" name="Google Shape;2330;p5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1" name="Google Shape;2331;p5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2" name="Google Shape;2332;p5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3" name="Google Shape;2333;p5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4" name="Google Shape;2334;p5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5" name="Google Shape;2335;p5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6" name="Google Shape;2336;p5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7" name="Google Shape;2337;p5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8" name="Google Shape;2338;p5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9" name="Google Shape;2339;p5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0" name="Google Shape;2340;p5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1" name="Google Shape;2341;p5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2" name="Google Shape;2342;p5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3" name="Google Shape;2343;p5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4" name="Google Shape;2344;p5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5" name="Google Shape;2345;p5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6" name="Google Shape;2346;p5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7" name="Google Shape;2347;p5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8" name="Google Shape;2348;p5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9" name="Google Shape;2349;p5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0" name="Google Shape;2350;p5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1" name="Google Shape;2351;p5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2" name="Google Shape;2352;p5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3" name="Google Shape;2353;p5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4" name="Google Shape;2354;p5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5" name="Google Shape;2355;p5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6" name="Google Shape;2356;p5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7" name="Google Shape;2357;p5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8" name="Google Shape;2358;p5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9" name="Google Shape;2359;p5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0" name="Google Shape;2360;p5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1" name="Google Shape;2361;p5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2" name="Google Shape;2362;p5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3" name="Google Shape;2363;p5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4" name="Google Shape;2364;p5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5" name="Google Shape;2365;p5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6" name="Google Shape;2366;p5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7" name="Google Shape;2367;p5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8" name="Google Shape;2368;p5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9" name="Google Shape;2369;p5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0" name="Google Shape;2370;p5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1" name="Google Shape;2371;p5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2" name="Google Shape;2372;p5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3" name="Google Shape;2373;p5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4" name="Google Shape;2374;p5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5" name="Google Shape;2375;p5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6" name="Google Shape;2376;p5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7" name="Google Shape;2377;p5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8" name="Google Shape;2378;p5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9" name="Google Shape;2379;p5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0" name="Google Shape;2380;p5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1" name="Google Shape;2381;p5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2" name="Google Shape;2382;p5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3" name="Google Shape;2383;p5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4" name="Google Shape;2384;p5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5" name="Google Shape;2385;p5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6" name="Google Shape;2386;p5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7" name="Google Shape;2387;p5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8" name="Google Shape;2388;p5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9" name="Google Shape;2389;p5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0" name="Google Shape;2390;p5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1" name="Google Shape;2391;p5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2" name="Google Shape;2392;p5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3" name="Google Shape;2393;p5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4" name="Google Shape;2394;p5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5" name="Google Shape;2395;p5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6" name="Google Shape;2396;p5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7" name="Google Shape;2397;p5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8" name="Google Shape;2398;p5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9" name="Google Shape;2399;p5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0" name="Google Shape;2400;p5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1" name="Google Shape;2401;p5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2" name="Google Shape;2402;p5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3" name="Google Shape;2403;p5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4" name="Google Shape;2404;p5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5" name="Google Shape;2405;p5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6" name="Google Shape;2406;p5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7" name="Google Shape;2407;p5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8" name="Google Shape;2408;p5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9" name="Google Shape;2409;p5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0" name="Google Shape;2410;p5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1" name="Google Shape;2411;p5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2" name="Google Shape;2412;p5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3" name="Google Shape;2413;p5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4" name="Google Shape;2414;p5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5" name="Google Shape;2415;p5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6" name="Google Shape;2416;p5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7" name="Google Shape;2417;p5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8" name="Google Shape;2418;p5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9" name="Google Shape;2419;p5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0" name="Google Shape;2420;p5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1" name="Google Shape;2421;p5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2" name="Google Shape;2422;p5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3" name="Google Shape;2423;p5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4" name="Google Shape;2424;p5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5" name="Google Shape;2425;p5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6" name="Google Shape;2426;p5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7" name="Google Shape;2427;p5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8" name="Google Shape;2428;p5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9" name="Google Shape;2429;p5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0" name="Google Shape;2430;p5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1" name="Google Shape;2431;p5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2" name="Google Shape;2432;p5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3" name="Google Shape;2433;p5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4" name="Google Shape;2434;p5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5" name="Google Shape;2435;p5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6" name="Google Shape;2436;p5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7" name="Google Shape;2437;p5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8" name="Google Shape;2438;p5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9" name="Google Shape;2439;p5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0" name="Google Shape;2440;p5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1" name="Google Shape;2441;p5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2" name="Google Shape;2442;p5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3" name="Google Shape;2443;p5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4" name="Google Shape;2444;p5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5" name="Google Shape;2445;p5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6" name="Google Shape;2446;p5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7" name="Google Shape;2447;p5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8" name="Google Shape;2448;p5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9" name="Google Shape;2449;p5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0" name="Google Shape;2450;p5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1" name="Google Shape;2451;p5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2" name="Google Shape;2452;p5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3" name="Google Shape;2453;p5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4" name="Google Shape;2454;p5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5" name="Google Shape;2455;p5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6" name="Google Shape;2456;p5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7" name="Google Shape;2457;p5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8" name="Google Shape;2458;p5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9" name="Google Shape;2459;p5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0" name="Google Shape;2460;p5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1" name="Google Shape;2461;p5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2" name="Google Shape;2462;p5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3" name="Google Shape;2463;p5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4" name="Google Shape;2464;p5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5" name="Google Shape;2465;p5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6" name="Google Shape;2466;p5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7" name="Google Shape;2467;p5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8" name="Google Shape;2468;p5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9" name="Google Shape;2469;p5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0" name="Google Shape;2470;p5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1" name="Google Shape;2471;p5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2" name="Google Shape;2472;p5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3" name="Google Shape;2473;p5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4" name="Google Shape;2474;p5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5" name="Google Shape;2475;p5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6" name="Google Shape;2476;p5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7" name="Google Shape;2477;p5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8" name="Google Shape;2478;p5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9" name="Google Shape;2479;p5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0" name="Google Shape;2480;p5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1" name="Google Shape;2481;p5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2" name="Google Shape;2482;p5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3" name="Google Shape;2483;p5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4" name="Google Shape;2484;p5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5" name="Google Shape;2485;p5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6" name="Google Shape;2486;p5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7" name="Google Shape;2487;p5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8" name="Google Shape;2488;p5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9" name="Google Shape;2489;p5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0" name="Google Shape;2490;p5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1" name="Google Shape;2491;p5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2" name="Google Shape;2492;p5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3" name="Google Shape;2493;p5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4" name="Google Shape;2494;p5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5" name="Google Shape;2495;p5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6" name="Google Shape;2496;p5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7" name="Google Shape;2497;p5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8" name="Google Shape;2498;p5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9" name="Google Shape;2499;p5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0" name="Google Shape;2500;p5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1" name="Google Shape;2501;p5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2" name="Google Shape;2502;p5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3" name="Google Shape;2503;p5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4" name="Google Shape;2504;p5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5" name="Google Shape;2505;p5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6" name="Google Shape;2506;p5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7" name="Google Shape;2507;p5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8" name="Google Shape;2508;p5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9" name="Google Shape;2509;p5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0" name="Google Shape;2510;p5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1" name="Google Shape;2511;p5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2" name="Google Shape;2512;p5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3" name="Google Shape;2513;p5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4" name="Google Shape;2514;p5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5" name="Google Shape;2515;p5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6" name="Google Shape;2516;p5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7" name="Google Shape;2517;p5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8" name="Google Shape;2518;p5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9" name="Google Shape;2519;p5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0" name="Google Shape;2520;p5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1" name="Google Shape;2521;p5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2" name="Google Shape;2522;p5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3" name="Google Shape;2523;p5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4" name="Google Shape;2524;p5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5" name="Google Shape;2525;p5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6" name="Google Shape;2526;p5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7" name="Google Shape;2527;p5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8" name="Google Shape;2528;p5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9" name="Google Shape;2529;p5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0" name="Google Shape;2530;p5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1" name="Google Shape;2531;p5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2" name="Google Shape;2532;p5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3" name="Google Shape;2533;p5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4" name="Google Shape;2534;p5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5" name="Google Shape;2535;p5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6" name="Google Shape;2536;p5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7" name="Google Shape;2537;p5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8" name="Google Shape;2538;p5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9" name="Google Shape;2539;p5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0" name="Google Shape;2540;p5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1" name="Google Shape;2541;p5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2" name="Google Shape;2542;p5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3" name="Google Shape;2543;p5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4" name="Google Shape;2544;p5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5" name="Google Shape;2545;p5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6" name="Google Shape;2546;p5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7" name="Google Shape;2547;p5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8" name="Google Shape;2548;p5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9" name="Google Shape;2549;p5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0" name="Google Shape;2550;p5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1" name="Google Shape;2551;p5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2" name="Google Shape;2552;p5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3" name="Google Shape;2553;p5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4" name="Google Shape;2554;p5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5" name="Google Shape;2555;p5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6" name="Google Shape;2556;p5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7" name="Google Shape;2557;p5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8" name="Google Shape;2558;p5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9" name="Google Shape;2559;p5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0" name="Google Shape;2560;p5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1" name="Google Shape;2561;p5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2" name="Google Shape;2562;p5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3" name="Google Shape;2563;p5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4" name="Google Shape;2564;p5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5" name="Google Shape;2565;p5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6" name="Google Shape;2566;p5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7" name="Google Shape;2567;p5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8" name="Google Shape;2568;p5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9" name="Google Shape;2569;p5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0" name="Google Shape;2570;p5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1" name="Google Shape;2571;p5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2" name="Google Shape;2572;p5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3" name="Google Shape;2573;p5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4" name="Google Shape;2574;p5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5" name="Google Shape;2575;p5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6" name="Google Shape;2576;p5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7" name="Google Shape;2577;p5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8" name="Google Shape;2578;p5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9" name="Google Shape;2579;p5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0" name="Google Shape;2580;p5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1" name="Google Shape;2581;p5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2" name="Google Shape;2582;p5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3" name="Google Shape;2583;p5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4" name="Google Shape;2584;p5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5" name="Google Shape;2585;p5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6" name="Google Shape;2586;p5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7" name="Google Shape;2587;p5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8" name="Google Shape;2588;p5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9" name="Google Shape;2589;p5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0" name="Google Shape;2590;p5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1" name="Google Shape;2591;p5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2" name="Google Shape;2592;p5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3" name="Google Shape;2593;p5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4" name="Google Shape;2594;p5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5" name="Google Shape;2595;p5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6" name="Google Shape;2596;p5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7" name="Google Shape;2597;p5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8" name="Google Shape;2598;p5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9" name="Google Shape;2599;p5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0" name="Google Shape;2600;p5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1" name="Google Shape;2601;p5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2" name="Google Shape;2602;p5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3" name="Google Shape;2603;p5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4" name="Google Shape;2604;p5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5" name="Google Shape;2605;p5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6" name="Google Shape;2606;p5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7" name="Google Shape;2607;p5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8" name="Google Shape;2608;p5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9" name="Google Shape;2609;p5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0" name="Google Shape;2610;p5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1" name="Google Shape;2611;p5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2" name="Google Shape;2612;p5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3" name="Google Shape;2613;p5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4" name="Google Shape;2614;p5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5" name="Google Shape;2615;p5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6" name="Google Shape;2616;p5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7" name="Google Shape;2617;p5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8" name="Google Shape;2618;p5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9" name="Google Shape;2619;p5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0" name="Google Shape;2620;p5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1" name="Google Shape;2621;p5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2" name="Google Shape;2622;p5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3" name="Google Shape;2623;p5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4" name="Google Shape;2624;p5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5" name="Google Shape;2625;p5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6" name="Google Shape;2626;p5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7" name="Google Shape;2627;p5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8" name="Google Shape;2628;p5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9" name="Google Shape;2629;p5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0" name="Google Shape;2630;p5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1" name="Google Shape;2631;p5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2" name="Google Shape;2632;p5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3" name="Google Shape;2633;p5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4" name="Google Shape;2634;p5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5" name="Google Shape;2635;p5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6" name="Google Shape;2636;p5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7" name="Google Shape;2637;p5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8" name="Google Shape;2638;p5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9" name="Google Shape;2639;p5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0" name="Google Shape;2640;p5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1" name="Google Shape;2641;p5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2" name="Google Shape;2642;p5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3" name="Google Shape;2643;p5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4" name="Google Shape;2644;p5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5" name="Google Shape;2645;p5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6" name="Google Shape;2646;p5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7" name="Google Shape;2647;p5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8" name="Google Shape;2648;p5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9" name="Google Shape;2649;p5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0" name="Google Shape;2650;p5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1" name="Google Shape;2651;p5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2" name="Google Shape;2652;p5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3" name="Google Shape;2653;p5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4" name="Google Shape;2654;p5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5" name="Google Shape;2655;p5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6" name="Google Shape;2656;p5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7" name="Google Shape;2657;p5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8" name="Google Shape;2658;p5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9" name="Google Shape;2659;p5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0" name="Google Shape;2660;p5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1" name="Google Shape;2661;p5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2" name="Google Shape;2662;p5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3" name="Google Shape;2663;p5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4" name="Google Shape;2664;p5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5" name="Google Shape;2665;p5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6" name="Google Shape;2666;p5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7" name="Google Shape;2667;p5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8" name="Google Shape;2668;p5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9" name="Google Shape;2669;p5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0" name="Google Shape;2670;p5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1" name="Google Shape;2671;p5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2" name="Google Shape;2672;p5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3" name="Google Shape;2673;p5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4" name="Google Shape;2674;p5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5" name="Google Shape;2675;p5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6" name="Google Shape;2676;p5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7" name="Google Shape;2677;p5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8" name="Google Shape;2678;p5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9" name="Google Shape;2679;p5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0" name="Google Shape;2680;p5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1" name="Google Shape;2681;p5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2" name="Google Shape;2682;p5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3" name="Google Shape;2683;p5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4" name="Google Shape;2684;p5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5" name="Google Shape;2685;p5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6" name="Google Shape;2686;p5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7" name="Google Shape;2687;p5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8" name="Google Shape;2688;p5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9" name="Google Shape;2689;p5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0" name="Google Shape;2690;p5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1" name="Google Shape;2691;p5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2" name="Google Shape;2692;p5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3" name="Google Shape;2693;p5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4" name="Google Shape;2694;p5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5" name="Google Shape;2695;p5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6" name="Google Shape;2696;p5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7" name="Google Shape;2697;p5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698" name="Google Shape;2698;p52"/>
          <p:cNvSpPr txBox="1"/>
          <p:nvPr/>
        </p:nvSpPr>
        <p:spPr>
          <a:xfrm>
            <a:off x="8126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10237"/>
        <p:cNvGrpSpPr/>
        <p:nvPr/>
      </p:nvGrpSpPr>
      <p:grpSpPr>
        <a:xfrm>
          <a:off x="0" y="0"/>
          <a:ext cx="0" cy="0"/>
          <a:chOff x="0" y="0"/>
          <a:chExt cx="0" cy="0"/>
        </a:xfrm>
      </p:grpSpPr>
      <p:sp>
        <p:nvSpPr>
          <p:cNvPr id="10238" name="Google Shape;10238;p135"/>
          <p:cNvSpPr txBox="1">
            <a:spLocks noGrp="1"/>
          </p:cNvSpPr>
          <p:nvPr>
            <p:ph type="ctrTitle"/>
          </p:nvPr>
        </p:nvSpPr>
        <p:spPr>
          <a:xfrm>
            <a:off x="415600" y="969167"/>
            <a:ext cx="62888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239" name="Google Shape;10239;p135"/>
          <p:cNvSpPr txBox="1">
            <a:spLocks noGrp="1"/>
          </p:cNvSpPr>
          <p:nvPr>
            <p:ph type="subTitle" idx="1"/>
          </p:nvPr>
        </p:nvSpPr>
        <p:spPr>
          <a:xfrm>
            <a:off x="415600" y="3755233"/>
            <a:ext cx="62888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0240" name="Google Shape;10240;p135"/>
          <p:cNvGrpSpPr/>
          <p:nvPr/>
        </p:nvGrpSpPr>
        <p:grpSpPr>
          <a:xfrm>
            <a:off x="10444159" y="6086020"/>
            <a:ext cx="1368839" cy="389891"/>
            <a:chOff x="238125" y="1822850"/>
            <a:chExt cx="7080200" cy="2016675"/>
          </a:xfrm>
        </p:grpSpPr>
        <p:sp>
          <p:nvSpPr>
            <p:cNvPr id="10241" name="Google Shape;10241;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2" name="Google Shape;10242;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3" name="Google Shape;10243;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4" name="Google Shape;10244;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5" name="Google Shape;10245;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6" name="Google Shape;10246;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7" name="Google Shape;10247;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10248"/>
        <p:cNvGrpSpPr/>
        <p:nvPr/>
      </p:nvGrpSpPr>
      <p:grpSpPr>
        <a:xfrm>
          <a:off x="0" y="0"/>
          <a:ext cx="0" cy="0"/>
          <a:chOff x="0" y="0"/>
          <a:chExt cx="0" cy="0"/>
        </a:xfrm>
      </p:grpSpPr>
      <p:sp>
        <p:nvSpPr>
          <p:cNvPr id="10249" name="Google Shape;10249;p136"/>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50" name="Google Shape;10250;p136"/>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251" name="Google Shape;10251;p136"/>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10252" name="Google Shape;10252;p136"/>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10253"/>
        <p:cNvGrpSpPr/>
        <p:nvPr/>
      </p:nvGrpSpPr>
      <p:grpSpPr>
        <a:xfrm>
          <a:off x="0" y="0"/>
          <a:ext cx="0" cy="0"/>
          <a:chOff x="0" y="0"/>
          <a:chExt cx="0" cy="0"/>
        </a:xfrm>
      </p:grpSpPr>
      <p:sp>
        <p:nvSpPr>
          <p:cNvPr id="10254" name="Google Shape;10254;p137"/>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255" name="Google Shape;10255;p137"/>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0256" name="Google Shape;10256;p137"/>
          <p:cNvGrpSpPr/>
          <p:nvPr/>
        </p:nvGrpSpPr>
        <p:grpSpPr>
          <a:xfrm>
            <a:off x="606668" y="535880"/>
            <a:ext cx="1211187" cy="344985"/>
            <a:chOff x="238125" y="1822850"/>
            <a:chExt cx="7080200" cy="2016675"/>
          </a:xfrm>
        </p:grpSpPr>
        <p:sp>
          <p:nvSpPr>
            <p:cNvPr id="10257" name="Google Shape;10257;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58" name="Google Shape;10258;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59" name="Google Shape;10259;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60" name="Google Shape;10260;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61" name="Google Shape;10261;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62" name="Google Shape;10262;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63" name="Google Shape;10263;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0264" name="Google Shape;10264;p137"/>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10265"/>
        <p:cNvGrpSpPr/>
        <p:nvPr/>
      </p:nvGrpSpPr>
      <p:grpSpPr>
        <a:xfrm>
          <a:off x="0" y="0"/>
          <a:ext cx="0" cy="0"/>
          <a:chOff x="0" y="0"/>
          <a:chExt cx="0" cy="0"/>
        </a:xfrm>
      </p:grpSpPr>
      <p:sp>
        <p:nvSpPr>
          <p:cNvPr id="10266" name="Google Shape;10266;p138"/>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267" name="Google Shape;10267;p138"/>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0268" name="Google Shape;10268;p138"/>
          <p:cNvGrpSpPr/>
          <p:nvPr/>
        </p:nvGrpSpPr>
        <p:grpSpPr>
          <a:xfrm>
            <a:off x="606668" y="535880"/>
            <a:ext cx="1211187" cy="344985"/>
            <a:chOff x="238125" y="1822850"/>
            <a:chExt cx="7080200" cy="2016675"/>
          </a:xfrm>
        </p:grpSpPr>
        <p:sp>
          <p:nvSpPr>
            <p:cNvPr id="10269" name="Google Shape;10269;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0" name="Google Shape;10270;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1" name="Google Shape;10271;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2" name="Google Shape;10272;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3" name="Google Shape;10273;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4" name="Google Shape;10274;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5" name="Google Shape;10275;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0276" name="Google Shape;10276;p138"/>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10277"/>
        <p:cNvGrpSpPr/>
        <p:nvPr/>
      </p:nvGrpSpPr>
      <p:grpSpPr>
        <a:xfrm>
          <a:off x="0" y="0"/>
          <a:ext cx="0" cy="0"/>
          <a:chOff x="0" y="0"/>
          <a:chExt cx="0" cy="0"/>
        </a:xfrm>
      </p:grpSpPr>
      <p:sp>
        <p:nvSpPr>
          <p:cNvPr id="10278" name="Google Shape;10278;p139"/>
          <p:cNvSpPr/>
          <p:nvPr/>
        </p:nvSpPr>
        <p:spPr>
          <a:xfrm>
            <a:off x="0" y="0"/>
            <a:ext cx="12192000" cy="1439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0279" name="Google Shape;10279;p139"/>
          <p:cNvGrpSpPr/>
          <p:nvPr/>
        </p:nvGrpSpPr>
        <p:grpSpPr>
          <a:xfrm>
            <a:off x="3496869" y="4783272"/>
            <a:ext cx="3170067" cy="871709"/>
            <a:chOff x="2159414" y="3486447"/>
            <a:chExt cx="2606105" cy="720500"/>
          </a:xfrm>
        </p:grpSpPr>
        <p:grpSp>
          <p:nvGrpSpPr>
            <p:cNvPr id="10280" name="Google Shape;10280;p139"/>
            <p:cNvGrpSpPr/>
            <p:nvPr/>
          </p:nvGrpSpPr>
          <p:grpSpPr>
            <a:xfrm>
              <a:off x="2159414" y="3486447"/>
              <a:ext cx="2606105" cy="49200"/>
              <a:chOff x="2159414" y="3486447"/>
              <a:chExt cx="2606105" cy="49200"/>
            </a:xfrm>
          </p:grpSpPr>
          <p:sp>
            <p:nvSpPr>
              <p:cNvPr id="10281" name="Google Shape;10281;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2" name="Google Shape;10282;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3" name="Google Shape;10283;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4" name="Google Shape;10284;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5" name="Google Shape;10285;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6" name="Google Shape;10286;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7" name="Google Shape;10287;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8" name="Google Shape;10288;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9" name="Google Shape;10289;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0" name="Google Shape;10290;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1" name="Google Shape;10291;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2" name="Google Shape;10292;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3" name="Google Shape;10293;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4" name="Google Shape;10294;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5" name="Google Shape;10295;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6" name="Google Shape;10296;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297" name="Google Shape;10297;p139"/>
            <p:cNvGrpSpPr/>
            <p:nvPr/>
          </p:nvGrpSpPr>
          <p:grpSpPr>
            <a:xfrm>
              <a:off x="2159414" y="3652838"/>
              <a:ext cx="2606105" cy="49200"/>
              <a:chOff x="2159414" y="3486447"/>
              <a:chExt cx="2606105" cy="49200"/>
            </a:xfrm>
          </p:grpSpPr>
          <p:sp>
            <p:nvSpPr>
              <p:cNvPr id="10298" name="Google Shape;10298;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9" name="Google Shape;10299;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0" name="Google Shape;10300;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1" name="Google Shape;10301;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2" name="Google Shape;10302;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3" name="Google Shape;10303;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4" name="Google Shape;10304;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5" name="Google Shape;10305;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6" name="Google Shape;10306;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7" name="Google Shape;10307;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8" name="Google Shape;10308;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9" name="Google Shape;10309;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0" name="Google Shape;10310;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1" name="Google Shape;10311;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2" name="Google Shape;10312;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3" name="Google Shape;10313;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314" name="Google Shape;10314;p139"/>
            <p:cNvGrpSpPr/>
            <p:nvPr/>
          </p:nvGrpSpPr>
          <p:grpSpPr>
            <a:xfrm>
              <a:off x="2159414" y="3819188"/>
              <a:ext cx="2606105" cy="49200"/>
              <a:chOff x="2159414" y="3486447"/>
              <a:chExt cx="2606105" cy="49200"/>
            </a:xfrm>
          </p:grpSpPr>
          <p:sp>
            <p:nvSpPr>
              <p:cNvPr id="10315" name="Google Shape;10315;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6" name="Google Shape;10316;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7" name="Google Shape;10317;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8" name="Google Shape;10318;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9" name="Google Shape;10319;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0" name="Google Shape;10320;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1" name="Google Shape;10321;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2" name="Google Shape;10322;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3" name="Google Shape;10323;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4" name="Google Shape;10324;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5" name="Google Shape;10325;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6" name="Google Shape;10326;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7" name="Google Shape;10327;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8" name="Google Shape;10328;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9" name="Google Shape;10329;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0" name="Google Shape;10330;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331" name="Google Shape;10331;p139"/>
            <p:cNvGrpSpPr/>
            <p:nvPr/>
          </p:nvGrpSpPr>
          <p:grpSpPr>
            <a:xfrm>
              <a:off x="2159414" y="3983540"/>
              <a:ext cx="2606105" cy="49200"/>
              <a:chOff x="2159414" y="3486447"/>
              <a:chExt cx="2606105" cy="49200"/>
            </a:xfrm>
          </p:grpSpPr>
          <p:sp>
            <p:nvSpPr>
              <p:cNvPr id="10332" name="Google Shape;10332;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3" name="Google Shape;10333;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4" name="Google Shape;10334;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5" name="Google Shape;10335;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6" name="Google Shape;10336;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7" name="Google Shape;10337;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8" name="Google Shape;10338;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9" name="Google Shape;10339;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0" name="Google Shape;10340;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1" name="Google Shape;10341;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2" name="Google Shape;10342;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3" name="Google Shape;10343;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4" name="Google Shape;10344;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5" name="Google Shape;10345;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6" name="Google Shape;10346;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7" name="Google Shape;10347;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348" name="Google Shape;10348;p139"/>
            <p:cNvGrpSpPr/>
            <p:nvPr/>
          </p:nvGrpSpPr>
          <p:grpSpPr>
            <a:xfrm>
              <a:off x="2159414" y="4157747"/>
              <a:ext cx="2606105" cy="49200"/>
              <a:chOff x="2159414" y="3486447"/>
              <a:chExt cx="2606105" cy="49200"/>
            </a:xfrm>
          </p:grpSpPr>
          <p:sp>
            <p:nvSpPr>
              <p:cNvPr id="10349" name="Google Shape;10349;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0" name="Google Shape;10350;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1" name="Google Shape;10351;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2" name="Google Shape;10352;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3" name="Google Shape;10353;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4" name="Google Shape;10354;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5" name="Google Shape;10355;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6" name="Google Shape;10356;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7" name="Google Shape;10357;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8" name="Google Shape;10358;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9" name="Google Shape;10359;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0" name="Google Shape;10360;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1" name="Google Shape;10361;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2" name="Google Shape;10362;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3" name="Google Shape;10363;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4" name="Google Shape;10364;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0365" name="Google Shape;10365;p139"/>
          <p:cNvSpPr txBox="1">
            <a:spLocks noGrp="1"/>
          </p:cNvSpPr>
          <p:nvPr>
            <p:ph type="ctrTitle"/>
          </p:nvPr>
        </p:nvSpPr>
        <p:spPr>
          <a:xfrm>
            <a:off x="415600" y="2639033"/>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366" name="Google Shape;10366;p139"/>
          <p:cNvSpPr txBox="1">
            <a:spLocks noGrp="1"/>
          </p:cNvSpPr>
          <p:nvPr>
            <p:ph type="subTitle" idx="1"/>
          </p:nvPr>
        </p:nvSpPr>
        <p:spPr>
          <a:xfrm>
            <a:off x="415600" y="2003000"/>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0367" name="Google Shape;10367;p139"/>
          <p:cNvGrpSpPr/>
          <p:nvPr/>
        </p:nvGrpSpPr>
        <p:grpSpPr>
          <a:xfrm>
            <a:off x="606668" y="535880"/>
            <a:ext cx="1211187" cy="344985"/>
            <a:chOff x="238125" y="1822850"/>
            <a:chExt cx="7080200" cy="2016675"/>
          </a:xfrm>
        </p:grpSpPr>
        <p:sp>
          <p:nvSpPr>
            <p:cNvPr id="10368" name="Google Shape;10368;p1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9" name="Google Shape;10369;p1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0" name="Google Shape;10370;p1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1" name="Google Shape;10371;p1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2" name="Google Shape;10372;p1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3" name="Google Shape;10373;p1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4" name="Google Shape;10374;p1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0375" name="Google Shape;10375;p139"/>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
        <p:nvSpPr>
          <p:cNvPr id="10376" name="Google Shape;10376;p139"/>
          <p:cNvSpPr/>
          <p:nvPr/>
        </p:nvSpPr>
        <p:spPr>
          <a:xfrm>
            <a:off x="9178733" y="2003001"/>
            <a:ext cx="3013251" cy="396012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10377"/>
        <p:cNvGrpSpPr/>
        <p:nvPr/>
      </p:nvGrpSpPr>
      <p:grpSpPr>
        <a:xfrm>
          <a:off x="0" y="0"/>
          <a:ext cx="0" cy="0"/>
          <a:chOff x="0" y="0"/>
          <a:chExt cx="0" cy="0"/>
        </a:xfrm>
      </p:grpSpPr>
      <p:sp>
        <p:nvSpPr>
          <p:cNvPr id="10378" name="Google Shape;10378;p140"/>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0379" name="Google Shape;10379;p140"/>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10380" name="Google Shape;10380;p140"/>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0381" name="Google Shape;10381;p140"/>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0382" name="Google Shape;10382;p140"/>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83" name="Google Shape;10383;p140"/>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84" name="Google Shape;10384;p140"/>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0385" name="Google Shape;10385;p140"/>
          <p:cNvPicPr preferRelativeResize="0"/>
          <p:nvPr/>
        </p:nvPicPr>
        <p:blipFill rotWithShape="1">
          <a:blip r:embed="rId3">
            <a:alphaModFix/>
          </a:blip>
          <a:srcRect l="33473" t="11983" r="24193" b="24544"/>
          <a:stretch/>
        </p:blipFill>
        <p:spPr>
          <a:xfrm>
            <a:off x="10291334" y="1900667"/>
            <a:ext cx="1901036" cy="1901199"/>
          </a:xfrm>
          <a:prstGeom prst="rect">
            <a:avLst/>
          </a:prstGeom>
          <a:noFill/>
          <a:ln>
            <a:noFill/>
          </a:ln>
        </p:spPr>
      </p:pic>
      <p:pic>
        <p:nvPicPr>
          <p:cNvPr id="10386" name="Google Shape;10386;p140"/>
          <p:cNvPicPr preferRelativeResize="0"/>
          <p:nvPr/>
        </p:nvPicPr>
        <p:blipFill rotWithShape="1">
          <a:blip r:embed="rId4">
            <a:alphaModFix/>
          </a:blip>
          <a:srcRect/>
          <a:stretch/>
        </p:blipFill>
        <p:spPr>
          <a:xfrm>
            <a:off x="8389601" y="3636568"/>
            <a:ext cx="3802399" cy="2066433"/>
          </a:xfrm>
          <a:prstGeom prst="rect">
            <a:avLst/>
          </a:prstGeom>
          <a:noFill/>
          <a:ln>
            <a:noFill/>
          </a:ln>
        </p:spPr>
      </p:pic>
      <p:grpSp>
        <p:nvGrpSpPr>
          <p:cNvPr id="10387" name="Google Shape;10387;p140"/>
          <p:cNvGrpSpPr/>
          <p:nvPr/>
        </p:nvGrpSpPr>
        <p:grpSpPr>
          <a:xfrm>
            <a:off x="7767927" y="4114559"/>
            <a:ext cx="1835600" cy="440800"/>
            <a:chOff x="5457350" y="2701375"/>
            <a:chExt cx="1376700" cy="330600"/>
          </a:xfrm>
        </p:grpSpPr>
        <p:sp>
          <p:nvSpPr>
            <p:cNvPr id="10388" name="Google Shape;10388;p14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10389" name="Google Shape;10389;p140"/>
            <p:cNvGrpSpPr/>
            <p:nvPr/>
          </p:nvGrpSpPr>
          <p:grpSpPr>
            <a:xfrm>
              <a:off x="5541202" y="2774463"/>
              <a:ext cx="183000" cy="183000"/>
              <a:chOff x="5541202" y="2774463"/>
              <a:chExt cx="183000" cy="183000"/>
            </a:xfrm>
          </p:grpSpPr>
          <p:sp>
            <p:nvSpPr>
              <p:cNvPr id="10390" name="Google Shape;10390;p14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1" name="Google Shape;10391;p14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0392" name="Google Shape;10392;p140"/>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0393" name="Google Shape;10393;p140"/>
          <p:cNvGrpSpPr/>
          <p:nvPr/>
        </p:nvGrpSpPr>
        <p:grpSpPr>
          <a:xfrm>
            <a:off x="3261668" y="6168245"/>
            <a:ext cx="1126917" cy="217271"/>
            <a:chOff x="3701600" y="2570125"/>
            <a:chExt cx="1503625" cy="289900"/>
          </a:xfrm>
        </p:grpSpPr>
        <p:sp>
          <p:nvSpPr>
            <p:cNvPr id="10394" name="Google Shape;10394;p14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5" name="Google Shape;10395;p14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6" name="Google Shape;10396;p14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7" name="Google Shape;10397;p14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8" name="Google Shape;10398;p14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9" name="Google Shape;10399;p14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0" name="Google Shape;10400;p14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1" name="Google Shape;10401;p14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2" name="Google Shape;10402;p14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3" name="Google Shape;10403;p14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4" name="Google Shape;10404;p14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5" name="Google Shape;10405;p14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406" name="Google Shape;10406;p140"/>
          <p:cNvGrpSpPr/>
          <p:nvPr/>
        </p:nvGrpSpPr>
        <p:grpSpPr>
          <a:xfrm>
            <a:off x="7022977" y="6127080"/>
            <a:ext cx="1211169" cy="268400"/>
            <a:chOff x="5577025" y="2564875"/>
            <a:chExt cx="1764525" cy="390950"/>
          </a:xfrm>
        </p:grpSpPr>
        <p:sp>
          <p:nvSpPr>
            <p:cNvPr id="10407" name="Google Shape;10407;p14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8" name="Google Shape;10408;p14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9" name="Google Shape;10409;p14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0" name="Google Shape;10410;p14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1" name="Google Shape;10411;p14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2" name="Google Shape;10412;p14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3" name="Google Shape;10413;p14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4" name="Google Shape;10414;p14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5" name="Google Shape;10415;p14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6" name="Google Shape;10416;p14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7" name="Google Shape;10417;p14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8" name="Google Shape;10418;p14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9" name="Google Shape;10419;p14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0" name="Google Shape;10420;p14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1" name="Google Shape;10421;p14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2" name="Google Shape;10422;p14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423" name="Google Shape;10423;p140"/>
          <p:cNvGrpSpPr/>
          <p:nvPr/>
        </p:nvGrpSpPr>
        <p:grpSpPr>
          <a:xfrm>
            <a:off x="5176613" y="6120228"/>
            <a:ext cx="909476" cy="355817"/>
            <a:chOff x="238125" y="2500825"/>
            <a:chExt cx="1678825" cy="656650"/>
          </a:xfrm>
        </p:grpSpPr>
        <p:sp>
          <p:nvSpPr>
            <p:cNvPr id="10424" name="Google Shape;10424;p14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5" name="Google Shape;10425;p14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6" name="Google Shape;10426;p14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7" name="Google Shape;10427;p14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8" name="Google Shape;10428;p14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9" name="Google Shape;10429;p14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0" name="Google Shape;10430;p14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1" name="Google Shape;10431;p14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2" name="Google Shape;10432;p14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3" name="Google Shape;10433;p14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4" name="Google Shape;10434;p14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5" name="Google Shape;10435;p14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6" name="Google Shape;10436;p14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7" name="Google Shape;10437;p14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8" name="Google Shape;10438;p14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9" name="Google Shape;10439;p14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0" name="Google Shape;10440;p14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1" name="Google Shape;10441;p14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2" name="Google Shape;10442;p14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443" name="Google Shape;10443;p140"/>
          <p:cNvGrpSpPr/>
          <p:nvPr/>
        </p:nvGrpSpPr>
        <p:grpSpPr>
          <a:xfrm>
            <a:off x="9039439" y="6168245"/>
            <a:ext cx="1126917" cy="217271"/>
            <a:chOff x="3701600" y="2570125"/>
            <a:chExt cx="1503625" cy="289900"/>
          </a:xfrm>
        </p:grpSpPr>
        <p:sp>
          <p:nvSpPr>
            <p:cNvPr id="10444" name="Google Shape;10444;p14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5" name="Google Shape;10445;p14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6" name="Google Shape;10446;p14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7" name="Google Shape;10447;p14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8" name="Google Shape;10448;p14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9" name="Google Shape;10449;p14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0" name="Google Shape;10450;p14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1" name="Google Shape;10451;p14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2" name="Google Shape;10452;p14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3" name="Google Shape;10453;p14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4" name="Google Shape;10454;p14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5" name="Google Shape;10455;p14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0456" name="Google Shape;10456;p140"/>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7" name="Google Shape;10457;p140"/>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10458" name="Google Shape;10458;p140"/>
          <p:cNvGrpSpPr/>
          <p:nvPr/>
        </p:nvGrpSpPr>
        <p:grpSpPr>
          <a:xfrm>
            <a:off x="8389586" y="1901522"/>
            <a:ext cx="1901132" cy="1900269"/>
            <a:chOff x="1189450" y="238125"/>
            <a:chExt cx="5177375" cy="5175025"/>
          </a:xfrm>
        </p:grpSpPr>
        <p:sp>
          <p:nvSpPr>
            <p:cNvPr id="10459" name="Google Shape;10459;p14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0" name="Google Shape;10460;p14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1" name="Google Shape;10461;p14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2" name="Google Shape;10462;p14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3" name="Google Shape;10463;p14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4" name="Google Shape;10464;p14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5" name="Google Shape;10465;p14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6" name="Google Shape;10466;p14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7" name="Google Shape;10467;p14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8" name="Google Shape;10468;p14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9" name="Google Shape;10469;p14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0" name="Google Shape;10470;p14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1" name="Google Shape;10471;p14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2" name="Google Shape;10472;p14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3" name="Google Shape;10473;p14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4" name="Google Shape;10474;p14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5" name="Google Shape;10475;p14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6" name="Google Shape;10476;p14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7" name="Google Shape;10477;p14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8" name="Google Shape;10478;p14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9" name="Google Shape;10479;p14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0" name="Google Shape;10480;p14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1" name="Google Shape;10481;p14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2" name="Google Shape;10482;p14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3" name="Google Shape;10483;p14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4" name="Google Shape;10484;p14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5" name="Google Shape;10485;p14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6" name="Google Shape;10486;p14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7" name="Google Shape;10487;p14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8" name="Google Shape;10488;p14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9" name="Google Shape;10489;p14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0" name="Google Shape;10490;p14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1" name="Google Shape;10491;p14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2" name="Google Shape;10492;p14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3" name="Google Shape;10493;p14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4" name="Google Shape;10494;p14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5" name="Google Shape;10495;p14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6" name="Google Shape;10496;p14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7" name="Google Shape;10497;p14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8" name="Google Shape;10498;p14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9" name="Google Shape;10499;p14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0" name="Google Shape;10500;p14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1" name="Google Shape;10501;p14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2" name="Google Shape;10502;p14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3" name="Google Shape;10503;p14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4" name="Google Shape;10504;p14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5" name="Google Shape;10505;p14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6" name="Google Shape;10506;p14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7" name="Google Shape;10507;p14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8" name="Google Shape;10508;p14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9" name="Google Shape;10509;p14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0" name="Google Shape;10510;p14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1" name="Google Shape;10511;p14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2" name="Google Shape;10512;p14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3" name="Google Shape;10513;p14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4" name="Google Shape;10514;p14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5" name="Google Shape;10515;p14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6" name="Google Shape;10516;p14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7" name="Google Shape;10517;p14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8" name="Google Shape;10518;p14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9" name="Google Shape;10519;p14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0" name="Google Shape;10520;p14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1" name="Google Shape;10521;p14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2" name="Google Shape;10522;p14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3" name="Google Shape;10523;p14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4" name="Google Shape;10524;p14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5" name="Google Shape;10525;p14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6" name="Google Shape;10526;p14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7" name="Google Shape;10527;p14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8" name="Google Shape;10528;p14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9" name="Google Shape;10529;p14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0" name="Google Shape;10530;p14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1" name="Google Shape;10531;p14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2" name="Google Shape;10532;p14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3" name="Google Shape;10533;p14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4" name="Google Shape;10534;p14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5" name="Google Shape;10535;p14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6" name="Google Shape;10536;p14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7" name="Google Shape;10537;p14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8" name="Google Shape;10538;p14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9" name="Google Shape;10539;p14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0" name="Google Shape;10540;p14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1" name="Google Shape;10541;p14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2" name="Google Shape;10542;p14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3" name="Google Shape;10543;p14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4" name="Google Shape;10544;p14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5" name="Google Shape;10545;p14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6" name="Google Shape;10546;p14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7" name="Google Shape;10547;p14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8" name="Google Shape;10548;p14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9" name="Google Shape;10549;p14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0" name="Google Shape;10550;p14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1" name="Google Shape;10551;p14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2" name="Google Shape;10552;p14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3" name="Google Shape;10553;p14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4" name="Google Shape;10554;p14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5" name="Google Shape;10555;p14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6" name="Google Shape;10556;p14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7" name="Google Shape;10557;p14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8" name="Google Shape;10558;p14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9" name="Google Shape;10559;p14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0" name="Google Shape;10560;p14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1" name="Google Shape;10561;p14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2" name="Google Shape;10562;p14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3" name="Google Shape;10563;p14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4" name="Google Shape;10564;p14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5" name="Google Shape;10565;p14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6" name="Google Shape;10566;p14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7" name="Google Shape;10567;p14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8" name="Google Shape;10568;p14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9" name="Google Shape;10569;p14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0" name="Google Shape;10570;p14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1" name="Google Shape;10571;p14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2" name="Google Shape;10572;p14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3" name="Google Shape;10573;p14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4" name="Google Shape;10574;p14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5" name="Google Shape;10575;p14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6" name="Google Shape;10576;p14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7" name="Google Shape;10577;p14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8" name="Google Shape;10578;p14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9" name="Google Shape;10579;p14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0" name="Google Shape;10580;p14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1" name="Google Shape;10581;p14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2" name="Google Shape;10582;p14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3" name="Google Shape;10583;p14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4" name="Google Shape;10584;p14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5" name="Google Shape;10585;p14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6" name="Google Shape;10586;p14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7" name="Google Shape;10587;p14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8" name="Google Shape;10588;p14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9" name="Google Shape;10589;p14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0" name="Google Shape;10590;p14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1" name="Google Shape;10591;p14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2" name="Google Shape;10592;p14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3" name="Google Shape;10593;p14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4" name="Google Shape;10594;p14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5" name="Google Shape;10595;p14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6" name="Google Shape;10596;p14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7" name="Google Shape;10597;p14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8" name="Google Shape;10598;p14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9" name="Google Shape;10599;p14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0" name="Google Shape;10600;p14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1" name="Google Shape;10601;p14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2" name="Google Shape;10602;p14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3" name="Google Shape;10603;p14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4" name="Google Shape;10604;p14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5" name="Google Shape;10605;p14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6" name="Google Shape;10606;p14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7" name="Google Shape;10607;p14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8" name="Google Shape;10608;p14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9" name="Google Shape;10609;p14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0" name="Google Shape;10610;p14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1" name="Google Shape;10611;p14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2" name="Google Shape;10612;p14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3" name="Google Shape;10613;p14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4" name="Google Shape;10614;p14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5" name="Google Shape;10615;p14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6" name="Google Shape;10616;p14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7" name="Google Shape;10617;p14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8" name="Google Shape;10618;p14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9" name="Google Shape;10619;p14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0" name="Google Shape;10620;p14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1" name="Google Shape;10621;p14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2" name="Google Shape;10622;p14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3" name="Google Shape;10623;p14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4" name="Google Shape;10624;p14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5" name="Google Shape;10625;p14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6" name="Google Shape;10626;p14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7" name="Google Shape;10627;p14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8" name="Google Shape;10628;p14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9" name="Google Shape;10629;p14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0" name="Google Shape;10630;p14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1" name="Google Shape;10631;p14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2" name="Google Shape;10632;p14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3" name="Google Shape;10633;p14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4" name="Google Shape;10634;p14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5" name="Google Shape;10635;p14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6" name="Google Shape;10636;p14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7" name="Google Shape;10637;p14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8" name="Google Shape;10638;p14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9" name="Google Shape;10639;p14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0" name="Google Shape;10640;p14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1" name="Google Shape;10641;p14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2" name="Google Shape;10642;p14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3" name="Google Shape;10643;p14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4" name="Google Shape;10644;p14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5" name="Google Shape;10645;p14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6" name="Google Shape;10646;p14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7" name="Google Shape;10647;p14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8" name="Google Shape;10648;p14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9" name="Google Shape;10649;p14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0" name="Google Shape;10650;p14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1" name="Google Shape;10651;p14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2" name="Google Shape;10652;p14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3" name="Google Shape;10653;p14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4" name="Google Shape;10654;p14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5" name="Google Shape;10655;p14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6" name="Google Shape;10656;p14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7" name="Google Shape;10657;p14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8" name="Google Shape;10658;p14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9" name="Google Shape;10659;p14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0" name="Google Shape;10660;p14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1" name="Google Shape;10661;p14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2" name="Google Shape;10662;p14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3" name="Google Shape;10663;p14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4" name="Google Shape;10664;p14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5" name="Google Shape;10665;p14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6" name="Google Shape;10666;p14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7" name="Google Shape;10667;p14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8" name="Google Shape;10668;p14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9" name="Google Shape;10669;p14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0" name="Google Shape;10670;p14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1" name="Google Shape;10671;p14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2" name="Google Shape;10672;p14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3" name="Google Shape;10673;p14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4" name="Google Shape;10674;p14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5" name="Google Shape;10675;p14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6" name="Google Shape;10676;p14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7" name="Google Shape;10677;p14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8" name="Google Shape;10678;p14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9" name="Google Shape;10679;p14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0" name="Google Shape;10680;p14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1" name="Google Shape;10681;p14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2" name="Google Shape;10682;p14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3" name="Google Shape;10683;p14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4" name="Google Shape;10684;p14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5" name="Google Shape;10685;p14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6" name="Google Shape;10686;p14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7" name="Google Shape;10687;p14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8" name="Google Shape;10688;p14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9" name="Google Shape;10689;p14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0" name="Google Shape;10690;p14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1" name="Google Shape;10691;p14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2" name="Google Shape;10692;p14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3" name="Google Shape;10693;p14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4" name="Google Shape;10694;p14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5" name="Google Shape;10695;p14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6" name="Google Shape;10696;p14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7" name="Google Shape;10697;p14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8" name="Google Shape;10698;p14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9" name="Google Shape;10699;p14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0" name="Google Shape;10700;p14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1" name="Google Shape;10701;p14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2" name="Google Shape;10702;p14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3" name="Google Shape;10703;p14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4" name="Google Shape;10704;p14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5" name="Google Shape;10705;p14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6" name="Google Shape;10706;p14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7" name="Google Shape;10707;p14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8" name="Google Shape;10708;p14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9" name="Google Shape;10709;p14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0" name="Google Shape;10710;p14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1" name="Google Shape;10711;p14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2" name="Google Shape;10712;p14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3" name="Google Shape;10713;p14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4" name="Google Shape;10714;p14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5" name="Google Shape;10715;p14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6" name="Google Shape;10716;p14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7" name="Google Shape;10717;p14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8" name="Google Shape;10718;p14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9" name="Google Shape;10719;p14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0" name="Google Shape;10720;p14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1" name="Google Shape;10721;p14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2" name="Google Shape;10722;p14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3" name="Google Shape;10723;p14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4" name="Google Shape;10724;p14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5" name="Google Shape;10725;p14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6" name="Google Shape;10726;p14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7" name="Google Shape;10727;p14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8" name="Google Shape;10728;p14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9" name="Google Shape;10729;p14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0" name="Google Shape;10730;p14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1" name="Google Shape;10731;p14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2" name="Google Shape;10732;p14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3" name="Google Shape;10733;p14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4" name="Google Shape;10734;p14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5" name="Google Shape;10735;p14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6" name="Google Shape;10736;p14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7" name="Google Shape;10737;p14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8" name="Google Shape;10738;p14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9" name="Google Shape;10739;p14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0" name="Google Shape;10740;p14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1" name="Google Shape;10741;p14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2" name="Google Shape;10742;p14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3" name="Google Shape;10743;p14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4" name="Google Shape;10744;p14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5" name="Google Shape;10745;p14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6" name="Google Shape;10746;p14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7" name="Google Shape;10747;p14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8" name="Google Shape;10748;p14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9" name="Google Shape;10749;p14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0" name="Google Shape;10750;p14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1" name="Google Shape;10751;p14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2" name="Google Shape;10752;p14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3" name="Google Shape;10753;p14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4" name="Google Shape;10754;p14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5" name="Google Shape;10755;p14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6" name="Google Shape;10756;p14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7" name="Google Shape;10757;p14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8" name="Google Shape;10758;p14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9" name="Google Shape;10759;p14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0" name="Google Shape;10760;p14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1" name="Google Shape;10761;p14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2" name="Google Shape;10762;p14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3" name="Google Shape;10763;p14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4" name="Google Shape;10764;p14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5" name="Google Shape;10765;p14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6" name="Google Shape;10766;p14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7" name="Google Shape;10767;p14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8" name="Google Shape;10768;p14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9" name="Google Shape;10769;p14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0" name="Google Shape;10770;p14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1" name="Google Shape;10771;p14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2" name="Google Shape;10772;p14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3" name="Google Shape;10773;p14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4" name="Google Shape;10774;p14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5" name="Google Shape;10775;p14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6" name="Google Shape;10776;p14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7" name="Google Shape;10777;p14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8" name="Google Shape;10778;p14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9" name="Google Shape;10779;p14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0" name="Google Shape;10780;p14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1" name="Google Shape;10781;p14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2" name="Google Shape;10782;p14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3" name="Google Shape;10783;p14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4" name="Google Shape;10784;p14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5" name="Google Shape;10785;p14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6" name="Google Shape;10786;p14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7" name="Google Shape;10787;p14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8" name="Google Shape;10788;p14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9" name="Google Shape;10789;p14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0" name="Google Shape;10790;p14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1" name="Google Shape;10791;p14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2" name="Google Shape;10792;p14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3" name="Google Shape;10793;p14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4" name="Google Shape;10794;p14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5" name="Google Shape;10795;p14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6" name="Google Shape;10796;p14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7" name="Google Shape;10797;p14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8" name="Google Shape;10798;p14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9" name="Google Shape;10799;p14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0" name="Google Shape;10800;p14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1" name="Google Shape;10801;p14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2" name="Google Shape;10802;p14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3" name="Google Shape;10803;p14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4" name="Google Shape;10804;p14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5" name="Google Shape;10805;p14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6" name="Google Shape;10806;p14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7" name="Google Shape;10807;p14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8" name="Google Shape;10808;p14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9" name="Google Shape;10809;p14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0" name="Google Shape;10810;p14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1" name="Google Shape;10811;p14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2" name="Google Shape;10812;p14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3" name="Google Shape;10813;p14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4" name="Google Shape;10814;p14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5" name="Google Shape;10815;p14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6" name="Google Shape;10816;p14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7" name="Google Shape;10817;p14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8" name="Google Shape;10818;p14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9" name="Google Shape;10819;p14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0" name="Google Shape;10820;p14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1" name="Google Shape;10821;p14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2" name="Google Shape;10822;p14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3" name="Google Shape;10823;p14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4" name="Google Shape;10824;p14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5" name="Google Shape;10825;p14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6" name="Google Shape;10826;p14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7" name="Google Shape;10827;p14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8" name="Google Shape;10828;p14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9" name="Google Shape;10829;p14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0" name="Google Shape;10830;p14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1" name="Google Shape;10831;p14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2" name="Google Shape;10832;p14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3" name="Google Shape;10833;p14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4" name="Google Shape;10834;p14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5" name="Google Shape;10835;p14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6" name="Google Shape;10836;p14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7" name="Google Shape;10837;p14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8" name="Google Shape;10838;p14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9" name="Google Shape;10839;p14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0" name="Google Shape;10840;p14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1" name="Google Shape;10841;p14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2" name="Google Shape;10842;p14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3" name="Google Shape;10843;p14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4" name="Google Shape;10844;p14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5" name="Google Shape;10845;p14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6" name="Google Shape;10846;p14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7" name="Google Shape;10847;p14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8" name="Google Shape;10848;p14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9" name="Google Shape;10849;p14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0" name="Google Shape;10850;p14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1" name="Google Shape;10851;p14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2" name="Google Shape;10852;p14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3" name="Google Shape;10853;p14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4" name="Google Shape;10854;p14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5" name="Google Shape;10855;p14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6" name="Google Shape;10856;p14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7" name="Google Shape;10857;p14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8" name="Google Shape;10858;p14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9" name="Google Shape;10859;p14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0" name="Google Shape;10860;p14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1" name="Google Shape;10861;p14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2" name="Google Shape;10862;p14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3" name="Google Shape;10863;p14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4" name="Google Shape;10864;p14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5" name="Google Shape;10865;p14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6" name="Google Shape;10866;p14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7" name="Google Shape;10867;p14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8" name="Google Shape;10868;p14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9" name="Google Shape;10869;p14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0" name="Google Shape;10870;p14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1" name="Google Shape;10871;p14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2" name="Google Shape;10872;p14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3" name="Google Shape;10873;p14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4" name="Google Shape;10874;p14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5" name="Google Shape;10875;p14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6" name="Google Shape;10876;p14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7" name="Google Shape;10877;p14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8" name="Google Shape;10878;p14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9" name="Google Shape;10879;p14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0" name="Google Shape;10880;p14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1" name="Google Shape;10881;p14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2" name="Google Shape;10882;p14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3" name="Google Shape;10883;p14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4" name="Google Shape;10884;p14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5" name="Google Shape;10885;p14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6" name="Google Shape;10886;p14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7" name="Google Shape;10887;p14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8" name="Google Shape;10888;p14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9" name="Google Shape;10889;p14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0" name="Google Shape;10890;p14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1" name="Google Shape;10891;p14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2" name="Google Shape;10892;p14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3" name="Google Shape;10893;p14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4" name="Google Shape;10894;p14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5" name="Google Shape;10895;p14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6" name="Google Shape;10896;p14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7" name="Google Shape;10897;p14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8" name="Google Shape;10898;p14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9" name="Google Shape;10899;p14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0" name="Google Shape;10900;p14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1" name="Google Shape;10901;p14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2" name="Google Shape;10902;p14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3" name="Google Shape;10903;p14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4" name="Google Shape;10904;p14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5" name="Google Shape;10905;p14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6" name="Google Shape;10906;p14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7" name="Google Shape;10907;p14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8" name="Google Shape;10908;p14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9" name="Google Shape;10909;p14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0" name="Google Shape;10910;p14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1" name="Google Shape;10911;p14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2" name="Google Shape;10912;p14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3" name="Google Shape;10913;p14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4" name="Google Shape;10914;p14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5" name="Google Shape;10915;p14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6" name="Google Shape;10916;p14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7" name="Google Shape;10917;p14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8" name="Google Shape;10918;p14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9" name="Google Shape;10919;p14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0" name="Google Shape;10920;p14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1" name="Google Shape;10921;p14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2" name="Google Shape;10922;p14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3" name="Google Shape;10923;p14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4" name="Google Shape;10924;p14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5" name="Google Shape;10925;p14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6" name="Google Shape;10926;p14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7" name="Google Shape;10927;p14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8" name="Google Shape;10928;p14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9" name="Google Shape;10929;p14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0" name="Google Shape;10930;p14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1" name="Google Shape;10931;p14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2" name="Google Shape;10932;p14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3" name="Google Shape;10933;p14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4" name="Google Shape;10934;p14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5" name="Google Shape;10935;p14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6" name="Google Shape;10936;p14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7" name="Google Shape;10937;p14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8" name="Google Shape;10938;p14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9" name="Google Shape;10939;p14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0" name="Google Shape;10940;p14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1" name="Google Shape;10941;p14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2" name="Google Shape;10942;p14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3" name="Google Shape;10943;p14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4" name="Google Shape;10944;p14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5" name="Google Shape;10945;p14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6" name="Google Shape;10946;p14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7" name="Google Shape;10947;p14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8" name="Google Shape;10948;p14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9" name="Google Shape;10949;p14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0" name="Google Shape;10950;p14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1" name="Google Shape;10951;p14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2" name="Google Shape;10952;p14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3" name="Google Shape;10953;p14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4" name="Google Shape;10954;p14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5" name="Google Shape;10955;p14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6" name="Google Shape;10956;p14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7" name="Google Shape;10957;p14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8" name="Google Shape;10958;p14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9" name="Google Shape;10959;p14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0" name="Google Shape;10960;p14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1" name="Google Shape;10961;p14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2" name="Google Shape;10962;p14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3" name="Google Shape;10963;p14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4" name="Google Shape;10964;p14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5" name="Google Shape;10965;p14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6" name="Google Shape;10966;p14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7" name="Google Shape;10967;p14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8" name="Google Shape;10968;p14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9" name="Google Shape;10969;p14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0" name="Google Shape;10970;p14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1" name="Google Shape;10971;p14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2" name="Google Shape;10972;p14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3" name="Google Shape;10973;p14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4" name="Google Shape;10974;p14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5" name="Google Shape;10975;p14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6" name="Google Shape;10976;p14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7" name="Google Shape;10977;p14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8" name="Google Shape;10978;p14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9" name="Google Shape;10979;p14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0" name="Google Shape;10980;p14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1" name="Google Shape;10981;p14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2" name="Google Shape;10982;p14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3" name="Google Shape;10983;p14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4" name="Google Shape;10984;p14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5" name="Google Shape;10985;p14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6" name="Google Shape;10986;p14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7" name="Google Shape;10987;p14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8" name="Google Shape;10988;p14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9" name="Google Shape;10989;p14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0" name="Google Shape;10990;p14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1" name="Google Shape;10991;p14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2" name="Google Shape;10992;p14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3" name="Google Shape;10993;p14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4" name="Google Shape;10994;p14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5" name="Google Shape;10995;p14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6" name="Google Shape;10996;p14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7" name="Google Shape;10997;p14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8" name="Google Shape;10998;p14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9" name="Google Shape;10999;p14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0" name="Google Shape;11000;p14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1" name="Google Shape;11001;p14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2" name="Google Shape;11002;p14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3" name="Google Shape;11003;p14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4" name="Google Shape;11004;p14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5" name="Google Shape;11005;p14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6" name="Google Shape;11006;p14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7" name="Google Shape;11007;p14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8" name="Google Shape;11008;p14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9" name="Google Shape;11009;p14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0" name="Google Shape;11010;p14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1" name="Google Shape;11011;p14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2" name="Google Shape;11012;p14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3" name="Google Shape;11013;p14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4" name="Google Shape;11014;p14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5" name="Google Shape;11015;p14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6" name="Google Shape;11016;p14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7" name="Google Shape;11017;p14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8" name="Google Shape;11018;p14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9" name="Google Shape;11019;p14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0" name="Google Shape;11020;p14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1" name="Google Shape;11021;p14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2" name="Google Shape;11022;p14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3" name="Google Shape;11023;p14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4" name="Google Shape;11024;p14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5" name="Google Shape;11025;p14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6" name="Google Shape;11026;p14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027" name="Google Shape;11027;p140"/>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1028" name="Google Shape;11028;p140"/>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11029"/>
        <p:cNvGrpSpPr/>
        <p:nvPr/>
      </p:nvGrpSpPr>
      <p:grpSpPr>
        <a:xfrm>
          <a:off x="0" y="0"/>
          <a:ext cx="0" cy="0"/>
          <a:chOff x="0" y="0"/>
          <a:chExt cx="0" cy="0"/>
        </a:xfrm>
      </p:grpSpPr>
      <p:sp>
        <p:nvSpPr>
          <p:cNvPr id="11030" name="Google Shape;11030;p141"/>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1031" name="Google Shape;11031;p141"/>
          <p:cNvPicPr preferRelativeResize="0"/>
          <p:nvPr/>
        </p:nvPicPr>
        <p:blipFill rotWithShape="1">
          <a:blip r:embed="rId2">
            <a:alphaModFix/>
          </a:blip>
          <a:srcRect t="18090" r="4251" b="18089"/>
          <a:stretch/>
        </p:blipFill>
        <p:spPr>
          <a:xfrm>
            <a:off x="7620163" y="11"/>
            <a:ext cx="2286400" cy="2286400"/>
          </a:xfrm>
          <a:prstGeom prst="ellipse">
            <a:avLst/>
          </a:prstGeom>
          <a:noFill/>
          <a:ln>
            <a:noFill/>
          </a:ln>
        </p:spPr>
      </p:pic>
      <p:sp>
        <p:nvSpPr>
          <p:cNvPr id="11032" name="Google Shape;11032;p141"/>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1033" name="Google Shape;11033;p141"/>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1034" name="Google Shape;11034;p141"/>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35" name="Google Shape;11035;p141"/>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1036" name="Google Shape;11036;p141"/>
          <p:cNvPicPr preferRelativeResize="0"/>
          <p:nvPr/>
        </p:nvPicPr>
        <p:blipFill rotWithShape="1">
          <a:blip r:embed="rId3">
            <a:alphaModFix/>
          </a:blip>
          <a:srcRect l="33473" t="11983" r="24193" b="24544"/>
          <a:stretch/>
        </p:blipFill>
        <p:spPr>
          <a:xfrm>
            <a:off x="9906281" y="2285596"/>
            <a:ext cx="2286019" cy="2286224"/>
          </a:xfrm>
          <a:prstGeom prst="rect">
            <a:avLst/>
          </a:prstGeom>
          <a:noFill/>
          <a:ln>
            <a:noFill/>
          </a:ln>
        </p:spPr>
      </p:pic>
      <p:pic>
        <p:nvPicPr>
          <p:cNvPr id="11037" name="Google Shape;11037;p141"/>
          <p:cNvPicPr preferRelativeResize="0"/>
          <p:nvPr/>
        </p:nvPicPr>
        <p:blipFill rotWithShape="1">
          <a:blip r:embed="rId4">
            <a:alphaModFix/>
          </a:blip>
          <a:srcRect/>
          <a:stretch/>
        </p:blipFill>
        <p:spPr>
          <a:xfrm>
            <a:off x="7619422" y="4373046"/>
            <a:ext cx="4572433" cy="2484921"/>
          </a:xfrm>
          <a:prstGeom prst="rect">
            <a:avLst/>
          </a:prstGeom>
          <a:noFill/>
          <a:ln>
            <a:noFill/>
          </a:ln>
        </p:spPr>
      </p:pic>
      <p:grpSp>
        <p:nvGrpSpPr>
          <p:cNvPr id="11038" name="Google Shape;11038;p141"/>
          <p:cNvGrpSpPr/>
          <p:nvPr/>
        </p:nvGrpSpPr>
        <p:grpSpPr>
          <a:xfrm>
            <a:off x="7619449" y="2286631"/>
            <a:ext cx="2286329" cy="2285291"/>
            <a:chOff x="1189450" y="238125"/>
            <a:chExt cx="5177375" cy="5175025"/>
          </a:xfrm>
        </p:grpSpPr>
        <p:sp>
          <p:nvSpPr>
            <p:cNvPr id="11039" name="Google Shape;11039;p14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0" name="Google Shape;11040;p14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1" name="Google Shape;11041;p14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2" name="Google Shape;11042;p14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3" name="Google Shape;11043;p14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4" name="Google Shape;11044;p14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5" name="Google Shape;11045;p14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6" name="Google Shape;11046;p14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7" name="Google Shape;11047;p14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8" name="Google Shape;11048;p14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9" name="Google Shape;11049;p14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0" name="Google Shape;11050;p14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1" name="Google Shape;11051;p14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2" name="Google Shape;11052;p14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3" name="Google Shape;11053;p14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4" name="Google Shape;11054;p14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5" name="Google Shape;11055;p14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6" name="Google Shape;11056;p14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7" name="Google Shape;11057;p14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8" name="Google Shape;11058;p14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9" name="Google Shape;11059;p14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0" name="Google Shape;11060;p14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1" name="Google Shape;11061;p14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2" name="Google Shape;11062;p14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3" name="Google Shape;11063;p14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4" name="Google Shape;11064;p14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5" name="Google Shape;11065;p14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6" name="Google Shape;11066;p14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7" name="Google Shape;11067;p14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8" name="Google Shape;11068;p14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9" name="Google Shape;11069;p14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0" name="Google Shape;11070;p14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1" name="Google Shape;11071;p14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2" name="Google Shape;11072;p14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3" name="Google Shape;11073;p14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4" name="Google Shape;11074;p14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5" name="Google Shape;11075;p14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6" name="Google Shape;11076;p14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7" name="Google Shape;11077;p14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8" name="Google Shape;11078;p14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9" name="Google Shape;11079;p14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0" name="Google Shape;11080;p14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1" name="Google Shape;11081;p14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2" name="Google Shape;11082;p14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3" name="Google Shape;11083;p14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4" name="Google Shape;11084;p14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5" name="Google Shape;11085;p14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6" name="Google Shape;11086;p14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7" name="Google Shape;11087;p14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8" name="Google Shape;11088;p14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9" name="Google Shape;11089;p14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0" name="Google Shape;11090;p14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1" name="Google Shape;11091;p14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2" name="Google Shape;11092;p14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3" name="Google Shape;11093;p14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4" name="Google Shape;11094;p14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5" name="Google Shape;11095;p14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6" name="Google Shape;11096;p14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7" name="Google Shape;11097;p14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8" name="Google Shape;11098;p14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9" name="Google Shape;11099;p14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0" name="Google Shape;11100;p14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1" name="Google Shape;11101;p14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2" name="Google Shape;11102;p14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3" name="Google Shape;11103;p14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4" name="Google Shape;11104;p14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5" name="Google Shape;11105;p14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6" name="Google Shape;11106;p14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7" name="Google Shape;11107;p14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8" name="Google Shape;11108;p14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9" name="Google Shape;11109;p14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0" name="Google Shape;11110;p14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1" name="Google Shape;11111;p14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2" name="Google Shape;11112;p14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3" name="Google Shape;11113;p14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4" name="Google Shape;11114;p14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5" name="Google Shape;11115;p14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6" name="Google Shape;11116;p14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7" name="Google Shape;11117;p14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8" name="Google Shape;11118;p14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9" name="Google Shape;11119;p14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0" name="Google Shape;11120;p14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1" name="Google Shape;11121;p14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2" name="Google Shape;11122;p14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3" name="Google Shape;11123;p14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4" name="Google Shape;11124;p14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5" name="Google Shape;11125;p14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6" name="Google Shape;11126;p14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7" name="Google Shape;11127;p14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8" name="Google Shape;11128;p14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9" name="Google Shape;11129;p14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0" name="Google Shape;11130;p14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1" name="Google Shape;11131;p14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2" name="Google Shape;11132;p14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3" name="Google Shape;11133;p14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4" name="Google Shape;11134;p14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5" name="Google Shape;11135;p14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6" name="Google Shape;11136;p14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7" name="Google Shape;11137;p14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8" name="Google Shape;11138;p14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9" name="Google Shape;11139;p14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0" name="Google Shape;11140;p14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1" name="Google Shape;11141;p14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2" name="Google Shape;11142;p14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3" name="Google Shape;11143;p14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4" name="Google Shape;11144;p14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5" name="Google Shape;11145;p14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6" name="Google Shape;11146;p14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7" name="Google Shape;11147;p14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8" name="Google Shape;11148;p14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9" name="Google Shape;11149;p14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0" name="Google Shape;11150;p14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1" name="Google Shape;11151;p14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2" name="Google Shape;11152;p14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3" name="Google Shape;11153;p14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4" name="Google Shape;11154;p14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5" name="Google Shape;11155;p14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6" name="Google Shape;11156;p14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7" name="Google Shape;11157;p14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8" name="Google Shape;11158;p14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9" name="Google Shape;11159;p14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0" name="Google Shape;11160;p14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1" name="Google Shape;11161;p14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2" name="Google Shape;11162;p14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3" name="Google Shape;11163;p14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4" name="Google Shape;11164;p14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5" name="Google Shape;11165;p14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6" name="Google Shape;11166;p14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7" name="Google Shape;11167;p14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8" name="Google Shape;11168;p14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9" name="Google Shape;11169;p14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0" name="Google Shape;11170;p14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1" name="Google Shape;11171;p14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2" name="Google Shape;11172;p14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3" name="Google Shape;11173;p14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4" name="Google Shape;11174;p14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5" name="Google Shape;11175;p14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6" name="Google Shape;11176;p14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7" name="Google Shape;11177;p14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8" name="Google Shape;11178;p14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9" name="Google Shape;11179;p14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0" name="Google Shape;11180;p14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1" name="Google Shape;11181;p14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2" name="Google Shape;11182;p14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3" name="Google Shape;11183;p14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4" name="Google Shape;11184;p14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5" name="Google Shape;11185;p14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6" name="Google Shape;11186;p14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7" name="Google Shape;11187;p14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8" name="Google Shape;11188;p14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9" name="Google Shape;11189;p14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0" name="Google Shape;11190;p14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1" name="Google Shape;11191;p14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2" name="Google Shape;11192;p14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3" name="Google Shape;11193;p14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4" name="Google Shape;11194;p14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5" name="Google Shape;11195;p14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6" name="Google Shape;11196;p14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7" name="Google Shape;11197;p14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8" name="Google Shape;11198;p14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9" name="Google Shape;11199;p14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0" name="Google Shape;11200;p14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1" name="Google Shape;11201;p14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2" name="Google Shape;11202;p14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3" name="Google Shape;11203;p14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4" name="Google Shape;11204;p14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5" name="Google Shape;11205;p14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6" name="Google Shape;11206;p14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7" name="Google Shape;11207;p14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8" name="Google Shape;11208;p14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9" name="Google Shape;11209;p14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0" name="Google Shape;11210;p14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1" name="Google Shape;11211;p14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2" name="Google Shape;11212;p14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3" name="Google Shape;11213;p14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4" name="Google Shape;11214;p14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5" name="Google Shape;11215;p14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6" name="Google Shape;11216;p14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7" name="Google Shape;11217;p14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8" name="Google Shape;11218;p14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9" name="Google Shape;11219;p14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0" name="Google Shape;11220;p14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1" name="Google Shape;11221;p14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2" name="Google Shape;11222;p14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3" name="Google Shape;11223;p14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4" name="Google Shape;11224;p14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5" name="Google Shape;11225;p14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6" name="Google Shape;11226;p14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7" name="Google Shape;11227;p14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8" name="Google Shape;11228;p14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9" name="Google Shape;11229;p14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0" name="Google Shape;11230;p14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1" name="Google Shape;11231;p14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2" name="Google Shape;11232;p14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3" name="Google Shape;11233;p14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4" name="Google Shape;11234;p14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5" name="Google Shape;11235;p14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6" name="Google Shape;11236;p14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7" name="Google Shape;11237;p14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8" name="Google Shape;11238;p14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9" name="Google Shape;11239;p14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0" name="Google Shape;11240;p14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1" name="Google Shape;11241;p14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2" name="Google Shape;11242;p14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3" name="Google Shape;11243;p14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4" name="Google Shape;11244;p14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5" name="Google Shape;11245;p14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6" name="Google Shape;11246;p14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7" name="Google Shape;11247;p14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8" name="Google Shape;11248;p14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9" name="Google Shape;11249;p14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0" name="Google Shape;11250;p14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1" name="Google Shape;11251;p14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2" name="Google Shape;11252;p14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3" name="Google Shape;11253;p14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4" name="Google Shape;11254;p14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5" name="Google Shape;11255;p14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6" name="Google Shape;11256;p14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7" name="Google Shape;11257;p14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8" name="Google Shape;11258;p14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9" name="Google Shape;11259;p14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0" name="Google Shape;11260;p14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1" name="Google Shape;11261;p14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2" name="Google Shape;11262;p14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3" name="Google Shape;11263;p14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4" name="Google Shape;11264;p14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5" name="Google Shape;11265;p14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6" name="Google Shape;11266;p14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7" name="Google Shape;11267;p14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8" name="Google Shape;11268;p14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9" name="Google Shape;11269;p14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0" name="Google Shape;11270;p14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1" name="Google Shape;11271;p14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2" name="Google Shape;11272;p14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3" name="Google Shape;11273;p14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4" name="Google Shape;11274;p14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5" name="Google Shape;11275;p14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6" name="Google Shape;11276;p14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7" name="Google Shape;11277;p14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8" name="Google Shape;11278;p14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9" name="Google Shape;11279;p14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0" name="Google Shape;11280;p14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1" name="Google Shape;11281;p14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2" name="Google Shape;11282;p14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3" name="Google Shape;11283;p14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4" name="Google Shape;11284;p14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5" name="Google Shape;11285;p14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6" name="Google Shape;11286;p14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7" name="Google Shape;11287;p14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8" name="Google Shape;11288;p14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9" name="Google Shape;11289;p14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0" name="Google Shape;11290;p14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1" name="Google Shape;11291;p14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2" name="Google Shape;11292;p14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3" name="Google Shape;11293;p14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4" name="Google Shape;11294;p14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5" name="Google Shape;11295;p14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6" name="Google Shape;11296;p14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7" name="Google Shape;11297;p14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8" name="Google Shape;11298;p14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9" name="Google Shape;11299;p14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0" name="Google Shape;11300;p14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1" name="Google Shape;11301;p14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2" name="Google Shape;11302;p14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3" name="Google Shape;11303;p14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4" name="Google Shape;11304;p14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5" name="Google Shape;11305;p14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6" name="Google Shape;11306;p14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7" name="Google Shape;11307;p14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8" name="Google Shape;11308;p14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9" name="Google Shape;11309;p14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0" name="Google Shape;11310;p14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1" name="Google Shape;11311;p14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2" name="Google Shape;11312;p14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3" name="Google Shape;11313;p14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4" name="Google Shape;11314;p14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5" name="Google Shape;11315;p14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6" name="Google Shape;11316;p14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7" name="Google Shape;11317;p14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8" name="Google Shape;11318;p14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9" name="Google Shape;11319;p14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0" name="Google Shape;11320;p14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1" name="Google Shape;11321;p14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2" name="Google Shape;11322;p14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3" name="Google Shape;11323;p14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4" name="Google Shape;11324;p14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5" name="Google Shape;11325;p14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6" name="Google Shape;11326;p14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7" name="Google Shape;11327;p14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8" name="Google Shape;11328;p14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9" name="Google Shape;11329;p14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0" name="Google Shape;11330;p14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1" name="Google Shape;11331;p14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2" name="Google Shape;11332;p14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3" name="Google Shape;11333;p14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4" name="Google Shape;11334;p14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5" name="Google Shape;11335;p14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6" name="Google Shape;11336;p14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7" name="Google Shape;11337;p14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8" name="Google Shape;11338;p14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9" name="Google Shape;11339;p14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0" name="Google Shape;11340;p14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1" name="Google Shape;11341;p14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2" name="Google Shape;11342;p14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3" name="Google Shape;11343;p14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4" name="Google Shape;11344;p14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5" name="Google Shape;11345;p14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6" name="Google Shape;11346;p14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7" name="Google Shape;11347;p14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8" name="Google Shape;11348;p14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9" name="Google Shape;11349;p14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0" name="Google Shape;11350;p14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1" name="Google Shape;11351;p14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2" name="Google Shape;11352;p14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3" name="Google Shape;11353;p14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4" name="Google Shape;11354;p14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5" name="Google Shape;11355;p14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6" name="Google Shape;11356;p14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7" name="Google Shape;11357;p14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8" name="Google Shape;11358;p14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9" name="Google Shape;11359;p14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0" name="Google Shape;11360;p14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1" name="Google Shape;11361;p14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2" name="Google Shape;11362;p14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3" name="Google Shape;11363;p14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4" name="Google Shape;11364;p14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5" name="Google Shape;11365;p14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6" name="Google Shape;11366;p14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7" name="Google Shape;11367;p14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8" name="Google Shape;11368;p14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9" name="Google Shape;11369;p14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0" name="Google Shape;11370;p14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1" name="Google Shape;11371;p14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2" name="Google Shape;11372;p14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3" name="Google Shape;11373;p14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4" name="Google Shape;11374;p14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5" name="Google Shape;11375;p14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6" name="Google Shape;11376;p14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7" name="Google Shape;11377;p14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8" name="Google Shape;11378;p14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9" name="Google Shape;11379;p14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0" name="Google Shape;11380;p14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1" name="Google Shape;11381;p14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2" name="Google Shape;11382;p14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3" name="Google Shape;11383;p14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4" name="Google Shape;11384;p14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5" name="Google Shape;11385;p14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6" name="Google Shape;11386;p14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7" name="Google Shape;11387;p14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8" name="Google Shape;11388;p14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9" name="Google Shape;11389;p14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0" name="Google Shape;11390;p14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1" name="Google Shape;11391;p14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2" name="Google Shape;11392;p14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3" name="Google Shape;11393;p14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4" name="Google Shape;11394;p14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5" name="Google Shape;11395;p14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6" name="Google Shape;11396;p14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7" name="Google Shape;11397;p14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8" name="Google Shape;11398;p14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9" name="Google Shape;11399;p14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0" name="Google Shape;11400;p14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1" name="Google Shape;11401;p14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2" name="Google Shape;11402;p14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3" name="Google Shape;11403;p14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4" name="Google Shape;11404;p14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5" name="Google Shape;11405;p14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6" name="Google Shape;11406;p14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7" name="Google Shape;11407;p14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8" name="Google Shape;11408;p14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9" name="Google Shape;11409;p14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0" name="Google Shape;11410;p14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1" name="Google Shape;11411;p14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2" name="Google Shape;11412;p14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3" name="Google Shape;11413;p14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4" name="Google Shape;11414;p14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5" name="Google Shape;11415;p14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6" name="Google Shape;11416;p14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7" name="Google Shape;11417;p14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8" name="Google Shape;11418;p14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9" name="Google Shape;11419;p14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0" name="Google Shape;11420;p14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1" name="Google Shape;11421;p14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2" name="Google Shape;11422;p14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3" name="Google Shape;11423;p14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4" name="Google Shape;11424;p14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5" name="Google Shape;11425;p14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6" name="Google Shape;11426;p14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7" name="Google Shape;11427;p14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8" name="Google Shape;11428;p14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9" name="Google Shape;11429;p14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0" name="Google Shape;11430;p14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1" name="Google Shape;11431;p14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2" name="Google Shape;11432;p14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3" name="Google Shape;11433;p14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4" name="Google Shape;11434;p14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5" name="Google Shape;11435;p14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6" name="Google Shape;11436;p14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7" name="Google Shape;11437;p14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8" name="Google Shape;11438;p14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9" name="Google Shape;11439;p14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0" name="Google Shape;11440;p14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1" name="Google Shape;11441;p14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2" name="Google Shape;11442;p14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3" name="Google Shape;11443;p14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4" name="Google Shape;11444;p14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5" name="Google Shape;11445;p14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6" name="Google Shape;11446;p14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7" name="Google Shape;11447;p14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8" name="Google Shape;11448;p14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9" name="Google Shape;11449;p14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0" name="Google Shape;11450;p14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1" name="Google Shape;11451;p14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2" name="Google Shape;11452;p14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3" name="Google Shape;11453;p14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4" name="Google Shape;11454;p14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5" name="Google Shape;11455;p14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6" name="Google Shape;11456;p14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7" name="Google Shape;11457;p14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8" name="Google Shape;11458;p14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9" name="Google Shape;11459;p14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0" name="Google Shape;11460;p14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1" name="Google Shape;11461;p14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2" name="Google Shape;11462;p14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3" name="Google Shape;11463;p14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4" name="Google Shape;11464;p14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5" name="Google Shape;11465;p14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6" name="Google Shape;11466;p14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7" name="Google Shape;11467;p14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8" name="Google Shape;11468;p14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9" name="Google Shape;11469;p14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0" name="Google Shape;11470;p14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1" name="Google Shape;11471;p14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2" name="Google Shape;11472;p14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3" name="Google Shape;11473;p14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4" name="Google Shape;11474;p14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5" name="Google Shape;11475;p14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6" name="Google Shape;11476;p14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7" name="Google Shape;11477;p14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8" name="Google Shape;11478;p14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9" name="Google Shape;11479;p14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0" name="Google Shape;11480;p14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1" name="Google Shape;11481;p14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2" name="Google Shape;11482;p14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3" name="Google Shape;11483;p14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4" name="Google Shape;11484;p14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5" name="Google Shape;11485;p14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6" name="Google Shape;11486;p14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7" name="Google Shape;11487;p14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8" name="Google Shape;11488;p14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9" name="Google Shape;11489;p14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0" name="Google Shape;11490;p14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1" name="Google Shape;11491;p14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2" name="Google Shape;11492;p14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3" name="Google Shape;11493;p14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4" name="Google Shape;11494;p14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5" name="Google Shape;11495;p14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6" name="Google Shape;11496;p14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7" name="Google Shape;11497;p14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8" name="Google Shape;11498;p14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9" name="Google Shape;11499;p14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0" name="Google Shape;11500;p14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1" name="Google Shape;11501;p14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2" name="Google Shape;11502;p14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3" name="Google Shape;11503;p14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4" name="Google Shape;11504;p14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5" name="Google Shape;11505;p14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6" name="Google Shape;11506;p14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7" name="Google Shape;11507;p14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8" name="Google Shape;11508;p14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9" name="Google Shape;11509;p14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0" name="Google Shape;11510;p14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1" name="Google Shape;11511;p14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2" name="Google Shape;11512;p14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3" name="Google Shape;11513;p14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4" name="Google Shape;11514;p14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5" name="Google Shape;11515;p14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6" name="Google Shape;11516;p14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7" name="Google Shape;11517;p14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8" name="Google Shape;11518;p14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9" name="Google Shape;11519;p14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0" name="Google Shape;11520;p14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1" name="Google Shape;11521;p14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2" name="Google Shape;11522;p14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3" name="Google Shape;11523;p14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4" name="Google Shape;11524;p14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5" name="Google Shape;11525;p14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6" name="Google Shape;11526;p14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7" name="Google Shape;11527;p14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8" name="Google Shape;11528;p14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9" name="Google Shape;11529;p14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0" name="Google Shape;11530;p14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1" name="Google Shape;11531;p14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2" name="Google Shape;11532;p14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3" name="Google Shape;11533;p14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4" name="Google Shape;11534;p14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5" name="Google Shape;11535;p14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6" name="Google Shape;11536;p14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7" name="Google Shape;11537;p14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8" name="Google Shape;11538;p14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9" name="Google Shape;11539;p14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0" name="Google Shape;11540;p14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1" name="Google Shape;11541;p14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2" name="Google Shape;11542;p14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3" name="Google Shape;11543;p14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4" name="Google Shape;11544;p14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5" name="Google Shape;11545;p14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6" name="Google Shape;11546;p14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7" name="Google Shape;11547;p14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8" name="Google Shape;11548;p14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9" name="Google Shape;11549;p14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0" name="Google Shape;11550;p14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1" name="Google Shape;11551;p14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2" name="Google Shape;11552;p14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3" name="Google Shape;11553;p14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4" name="Google Shape;11554;p14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5" name="Google Shape;11555;p14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6" name="Google Shape;11556;p14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7" name="Google Shape;11557;p14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8" name="Google Shape;11558;p14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9" name="Google Shape;11559;p14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0" name="Google Shape;11560;p14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1" name="Google Shape;11561;p14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2" name="Google Shape;11562;p14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3" name="Google Shape;11563;p14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4" name="Google Shape;11564;p14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5" name="Google Shape;11565;p14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6" name="Google Shape;11566;p14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7" name="Google Shape;11567;p14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8" name="Google Shape;11568;p14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9" name="Google Shape;11569;p14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0" name="Google Shape;11570;p14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1" name="Google Shape;11571;p14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2" name="Google Shape;11572;p14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3" name="Google Shape;11573;p14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4" name="Google Shape;11574;p14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5" name="Google Shape;11575;p14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6" name="Google Shape;11576;p14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7" name="Google Shape;11577;p14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8" name="Google Shape;11578;p14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9" name="Google Shape;11579;p14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0" name="Google Shape;11580;p14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1" name="Google Shape;11581;p14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2" name="Google Shape;11582;p14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3" name="Google Shape;11583;p14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4" name="Google Shape;11584;p14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5" name="Google Shape;11585;p14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6" name="Google Shape;11586;p14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7" name="Google Shape;11587;p14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8" name="Google Shape;11588;p14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9" name="Google Shape;11589;p14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0" name="Google Shape;11590;p14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1" name="Google Shape;11591;p14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2" name="Google Shape;11592;p14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3" name="Google Shape;11593;p14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4" name="Google Shape;11594;p14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5" name="Google Shape;11595;p14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6" name="Google Shape;11596;p14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7" name="Google Shape;11597;p14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8" name="Google Shape;11598;p14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9" name="Google Shape;11599;p14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0" name="Google Shape;11600;p14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1" name="Google Shape;11601;p14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2" name="Google Shape;11602;p14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3" name="Google Shape;11603;p14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4" name="Google Shape;11604;p14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5" name="Google Shape;11605;p14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6" name="Google Shape;11606;p14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pic>
        <p:nvPicPr>
          <p:cNvPr id="11607" name="Google Shape;11607;p141"/>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608"/>
        <p:cNvGrpSpPr/>
        <p:nvPr/>
      </p:nvGrpSpPr>
      <p:grpSpPr>
        <a:xfrm>
          <a:off x="0" y="0"/>
          <a:ext cx="0" cy="0"/>
          <a:chOff x="0" y="0"/>
          <a:chExt cx="0" cy="0"/>
        </a:xfrm>
      </p:grpSpPr>
      <p:sp>
        <p:nvSpPr>
          <p:cNvPr id="11609" name="Google Shape;11609;p142"/>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1610" name="Google Shape;11610;p14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11" name="Google Shape;11611;p14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11612"/>
        <p:cNvGrpSpPr/>
        <p:nvPr/>
      </p:nvGrpSpPr>
      <p:grpSpPr>
        <a:xfrm>
          <a:off x="0" y="0"/>
          <a:ext cx="0" cy="0"/>
          <a:chOff x="0" y="0"/>
          <a:chExt cx="0" cy="0"/>
        </a:xfrm>
      </p:grpSpPr>
      <p:grpSp>
        <p:nvGrpSpPr>
          <p:cNvPr id="11613" name="Google Shape;11613;p143"/>
          <p:cNvGrpSpPr/>
          <p:nvPr/>
        </p:nvGrpSpPr>
        <p:grpSpPr>
          <a:xfrm>
            <a:off x="3591255" y="13"/>
            <a:ext cx="5009509" cy="6858288"/>
            <a:chOff x="1895100" y="238125"/>
            <a:chExt cx="3826000" cy="5238000"/>
          </a:xfrm>
        </p:grpSpPr>
        <p:sp>
          <p:nvSpPr>
            <p:cNvPr id="11614" name="Google Shape;11614;p14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15" name="Google Shape;11615;p14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616" name="Google Shape;11616;p143"/>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1617" name="Google Shape;11617;p14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18" name="Google Shape;11618;p14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1619"/>
        <p:cNvGrpSpPr/>
        <p:nvPr/>
      </p:nvGrpSpPr>
      <p:grpSpPr>
        <a:xfrm>
          <a:off x="0" y="0"/>
          <a:ext cx="0" cy="0"/>
          <a:chOff x="0" y="0"/>
          <a:chExt cx="0" cy="0"/>
        </a:xfrm>
      </p:grpSpPr>
      <p:sp>
        <p:nvSpPr>
          <p:cNvPr id="11620" name="Google Shape;11620;p14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621" name="Google Shape;11621;p144"/>
          <p:cNvGrpSpPr/>
          <p:nvPr/>
        </p:nvGrpSpPr>
        <p:grpSpPr>
          <a:xfrm>
            <a:off x="10721565" y="6371462"/>
            <a:ext cx="797703" cy="227212"/>
            <a:chOff x="238125" y="1822850"/>
            <a:chExt cx="7080200" cy="2016675"/>
          </a:xfrm>
        </p:grpSpPr>
        <p:sp>
          <p:nvSpPr>
            <p:cNvPr id="11622" name="Google Shape;11622;p1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3" name="Google Shape;11623;p1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4" name="Google Shape;11624;p1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5" name="Google Shape;11625;p1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6" name="Google Shape;11626;p1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7" name="Google Shape;11627;p1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8" name="Google Shape;11628;p1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629" name="Google Shape;11629;p144"/>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630" name="Google Shape;11630;p144"/>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1631" name="Google Shape;11631;p144"/>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32" name="Google Shape;11632;p144"/>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1633" name="Google Shape;11633;p14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2699"/>
        <p:cNvGrpSpPr/>
        <p:nvPr/>
      </p:nvGrpSpPr>
      <p:grpSpPr>
        <a:xfrm>
          <a:off x="0" y="0"/>
          <a:ext cx="0" cy="0"/>
          <a:chOff x="0" y="0"/>
          <a:chExt cx="0" cy="0"/>
        </a:xfrm>
      </p:grpSpPr>
      <p:pic>
        <p:nvPicPr>
          <p:cNvPr id="2700" name="Google Shape;2700;p53"/>
          <p:cNvPicPr preferRelativeResize="0"/>
          <p:nvPr/>
        </p:nvPicPr>
        <p:blipFill rotWithShape="1">
          <a:blip r:embed="rId2">
            <a:alphaModFix/>
          </a:blip>
          <a:srcRect/>
          <a:stretch/>
        </p:blipFill>
        <p:spPr>
          <a:xfrm>
            <a:off x="10722023" y="6371467"/>
            <a:ext cx="796792" cy="227200"/>
          </a:xfrm>
          <a:prstGeom prst="rect">
            <a:avLst/>
          </a:prstGeom>
          <a:noFill/>
          <a:ln>
            <a:noFill/>
          </a:ln>
        </p:spPr>
      </p:pic>
      <p:sp>
        <p:nvSpPr>
          <p:cNvPr id="2701" name="Google Shape;2701;p53"/>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02" name="Google Shape;2702;p53"/>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03" name="Google Shape;2703;p53"/>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704" name="Google Shape;2704;p5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05" name="Google Shape;2705;p53"/>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06" name="Google Shape;2706;p53"/>
          <p:cNvSpPr txBox="1">
            <a:spLocks noGrp="1"/>
          </p:cNvSpPr>
          <p:nvPr>
            <p:ph type="subTitle" idx="2"/>
          </p:nvPr>
        </p:nvSpPr>
        <p:spPr>
          <a:xfrm>
            <a:off x="774700" y="269249"/>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2707" name="Google Shape;2707;p5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11634"/>
        <p:cNvGrpSpPr/>
        <p:nvPr/>
      </p:nvGrpSpPr>
      <p:grpSpPr>
        <a:xfrm>
          <a:off x="0" y="0"/>
          <a:ext cx="0" cy="0"/>
          <a:chOff x="0" y="0"/>
          <a:chExt cx="0" cy="0"/>
        </a:xfrm>
      </p:grpSpPr>
      <p:grpSp>
        <p:nvGrpSpPr>
          <p:cNvPr id="11635" name="Google Shape;11635;p145"/>
          <p:cNvGrpSpPr/>
          <p:nvPr/>
        </p:nvGrpSpPr>
        <p:grpSpPr>
          <a:xfrm>
            <a:off x="2582137" y="8"/>
            <a:ext cx="4929377" cy="6858189"/>
            <a:chOff x="1926275" y="238125"/>
            <a:chExt cx="3765950" cy="5239525"/>
          </a:xfrm>
        </p:grpSpPr>
        <p:sp>
          <p:nvSpPr>
            <p:cNvPr id="11636" name="Google Shape;11636;p14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37" name="Google Shape;11637;p14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38" name="Google Shape;11638;p14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39" name="Google Shape;11639;p14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0" name="Google Shape;11640;p14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1" name="Google Shape;11641;p14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2" name="Google Shape;11642;p14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3" name="Google Shape;11643;p14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4" name="Google Shape;11644;p14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5" name="Google Shape;11645;p14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6" name="Google Shape;11646;p14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7" name="Google Shape;11647;p14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8" name="Google Shape;11648;p14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9" name="Google Shape;11649;p14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0" name="Google Shape;11650;p14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1" name="Google Shape;11651;p14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2" name="Google Shape;11652;p14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3" name="Google Shape;11653;p14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4" name="Google Shape;11654;p14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5" name="Google Shape;11655;p14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6" name="Google Shape;11656;p14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7" name="Google Shape;11657;p14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8" name="Google Shape;11658;p14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9" name="Google Shape;11659;p14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0" name="Google Shape;11660;p14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1" name="Google Shape;11661;p14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2" name="Google Shape;11662;p14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3" name="Google Shape;11663;p14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4" name="Google Shape;11664;p14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5" name="Google Shape;11665;p14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6" name="Google Shape;11666;p14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7" name="Google Shape;11667;p14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8" name="Google Shape;11668;p14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9" name="Google Shape;11669;p14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0" name="Google Shape;11670;p14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1" name="Google Shape;11671;p14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2" name="Google Shape;11672;p14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3" name="Google Shape;11673;p14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4" name="Google Shape;11674;p14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5" name="Google Shape;11675;p14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6" name="Google Shape;11676;p14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7" name="Google Shape;11677;p14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8" name="Google Shape;11678;p14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9" name="Google Shape;11679;p14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0" name="Google Shape;11680;p14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1" name="Google Shape;11681;p14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2" name="Google Shape;11682;p14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3" name="Google Shape;11683;p14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4" name="Google Shape;11684;p14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5" name="Google Shape;11685;p14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6" name="Google Shape;11686;p14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7" name="Google Shape;11687;p14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8" name="Google Shape;11688;p14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9" name="Google Shape;11689;p14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0" name="Google Shape;11690;p14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1" name="Google Shape;11691;p14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2" name="Google Shape;11692;p14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3" name="Google Shape;11693;p14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4" name="Google Shape;11694;p14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5" name="Google Shape;11695;p14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696" name="Google Shape;11696;p145"/>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1697" name="Google Shape;11697;p14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98" name="Google Shape;11698;p145"/>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1699" name="Google Shape;11699;p145"/>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1700" name="Google Shape;11700;p145"/>
          <p:cNvGrpSpPr/>
          <p:nvPr/>
        </p:nvGrpSpPr>
        <p:grpSpPr>
          <a:xfrm>
            <a:off x="10721565" y="6371462"/>
            <a:ext cx="797703" cy="227212"/>
            <a:chOff x="238125" y="1822850"/>
            <a:chExt cx="7080200" cy="2016675"/>
          </a:xfrm>
        </p:grpSpPr>
        <p:sp>
          <p:nvSpPr>
            <p:cNvPr id="11701" name="Google Shape;11701;p14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2" name="Google Shape;11702;p14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3" name="Google Shape;11703;p14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4" name="Google Shape;11704;p14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5" name="Google Shape;11705;p14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6" name="Google Shape;11706;p14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7" name="Google Shape;11707;p14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708" name="Google Shape;11708;p145"/>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1709" name="Google Shape;11709;p14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11710"/>
        <p:cNvGrpSpPr/>
        <p:nvPr/>
      </p:nvGrpSpPr>
      <p:grpSpPr>
        <a:xfrm>
          <a:off x="0" y="0"/>
          <a:ext cx="0" cy="0"/>
          <a:chOff x="0" y="0"/>
          <a:chExt cx="0" cy="0"/>
        </a:xfrm>
      </p:grpSpPr>
      <p:sp>
        <p:nvSpPr>
          <p:cNvPr id="11711" name="Google Shape;11711;p146"/>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1712" name="Google Shape;11712;p14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713" name="Google Shape;11713;p146"/>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1714" name="Google Shape;11714;p146"/>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1715" name="Google Shape;11715;p146"/>
          <p:cNvGrpSpPr/>
          <p:nvPr/>
        </p:nvGrpSpPr>
        <p:grpSpPr>
          <a:xfrm>
            <a:off x="10721565" y="6371462"/>
            <a:ext cx="797703" cy="227212"/>
            <a:chOff x="238125" y="1822850"/>
            <a:chExt cx="7080200" cy="2016675"/>
          </a:xfrm>
        </p:grpSpPr>
        <p:sp>
          <p:nvSpPr>
            <p:cNvPr id="11716" name="Google Shape;11716;p14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17" name="Google Shape;11717;p14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18" name="Google Shape;11718;p14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19" name="Google Shape;11719;p14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20" name="Google Shape;11720;p14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21" name="Google Shape;11721;p14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22" name="Google Shape;11722;p14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723" name="Google Shape;11723;p146"/>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1724" name="Google Shape;11724;p14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11725"/>
        <p:cNvGrpSpPr/>
        <p:nvPr/>
      </p:nvGrpSpPr>
      <p:grpSpPr>
        <a:xfrm>
          <a:off x="0" y="0"/>
          <a:ext cx="0" cy="0"/>
          <a:chOff x="0" y="0"/>
          <a:chExt cx="0" cy="0"/>
        </a:xfrm>
      </p:grpSpPr>
      <p:sp>
        <p:nvSpPr>
          <p:cNvPr id="11726" name="Google Shape;11726;p147"/>
          <p:cNvSpPr txBox="1">
            <a:spLocks noGrp="1"/>
          </p:cNvSpPr>
          <p:nvPr>
            <p:ph type="title"/>
          </p:nvPr>
        </p:nvSpPr>
        <p:spPr>
          <a:xfrm>
            <a:off x="6086367"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727" name="Google Shape;11727;p147"/>
          <p:cNvSpPr txBox="1">
            <a:spLocks noGrp="1"/>
          </p:cNvSpPr>
          <p:nvPr>
            <p:ph type="body" idx="1"/>
          </p:nvPr>
        </p:nvSpPr>
        <p:spPr>
          <a:xfrm>
            <a:off x="6086367"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1728" name="Google Shape;11728;p14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729" name="Google Shape;11729;p147"/>
          <p:cNvSpPr/>
          <p:nvPr/>
        </p:nvSpPr>
        <p:spPr>
          <a:xfrm>
            <a:off x="6287353"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0" name="Google Shape;11730;p147"/>
          <p:cNvSpPr txBox="1">
            <a:spLocks noGrp="1"/>
          </p:cNvSpPr>
          <p:nvPr>
            <p:ph type="subTitle" idx="2"/>
          </p:nvPr>
        </p:nvSpPr>
        <p:spPr>
          <a:xfrm>
            <a:off x="6410067"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11731" name="Google Shape;11731;p147"/>
          <p:cNvGrpSpPr/>
          <p:nvPr/>
        </p:nvGrpSpPr>
        <p:grpSpPr>
          <a:xfrm>
            <a:off x="10721565" y="6371462"/>
            <a:ext cx="797703" cy="227212"/>
            <a:chOff x="238125" y="1822850"/>
            <a:chExt cx="7080200" cy="2016675"/>
          </a:xfrm>
        </p:grpSpPr>
        <p:sp>
          <p:nvSpPr>
            <p:cNvPr id="11732" name="Google Shape;11732;p14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3" name="Google Shape;11733;p14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4" name="Google Shape;11734;p14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5" name="Google Shape;11735;p14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6" name="Google Shape;11736;p14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7" name="Google Shape;11737;p14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8" name="Google Shape;11738;p14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11739"/>
        <p:cNvGrpSpPr/>
        <p:nvPr/>
      </p:nvGrpSpPr>
      <p:grpSpPr>
        <a:xfrm>
          <a:off x="0" y="0"/>
          <a:ext cx="0" cy="0"/>
          <a:chOff x="0" y="0"/>
          <a:chExt cx="0" cy="0"/>
        </a:xfrm>
      </p:grpSpPr>
      <p:sp>
        <p:nvSpPr>
          <p:cNvPr id="11740" name="Google Shape;11740;p148"/>
          <p:cNvSpPr txBox="1">
            <a:spLocks noGrp="1"/>
          </p:cNvSpPr>
          <p:nvPr>
            <p:ph type="title"/>
          </p:nvPr>
        </p:nvSpPr>
        <p:spPr>
          <a:xfrm>
            <a:off x="545903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741" name="Google Shape;11741;p14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742" name="Google Shape;11742;p148"/>
          <p:cNvGrpSpPr/>
          <p:nvPr/>
        </p:nvGrpSpPr>
        <p:grpSpPr>
          <a:xfrm>
            <a:off x="10721565" y="6371462"/>
            <a:ext cx="797703" cy="227212"/>
            <a:chOff x="238125" y="1822850"/>
            <a:chExt cx="7080200" cy="2016675"/>
          </a:xfrm>
        </p:grpSpPr>
        <p:sp>
          <p:nvSpPr>
            <p:cNvPr id="11743" name="Google Shape;11743;p1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4" name="Google Shape;11744;p1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5" name="Google Shape;11745;p1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6" name="Google Shape;11746;p1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7" name="Google Shape;11747;p1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8" name="Google Shape;11748;p1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9" name="Google Shape;11749;p1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750" name="Google Shape;11750;p148"/>
          <p:cNvSpPr/>
          <p:nvPr/>
        </p:nvSpPr>
        <p:spPr>
          <a:xfrm>
            <a:off x="0" y="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51" name="Google Shape;11751;p148"/>
          <p:cNvSpPr/>
          <p:nvPr/>
        </p:nvSpPr>
        <p:spPr>
          <a:xfrm>
            <a:off x="2286000" y="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52" name="Google Shape;11752;p148"/>
          <p:cNvSpPr/>
          <p:nvPr/>
        </p:nvSpPr>
        <p:spPr>
          <a:xfrm>
            <a:off x="2286000" y="2286000"/>
            <a:ext cx="2286000" cy="45720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1753" name="Google Shape;11753;p148"/>
          <p:cNvPicPr preferRelativeResize="0"/>
          <p:nvPr/>
        </p:nvPicPr>
        <p:blipFill rotWithShape="1">
          <a:blip r:embed="rId2">
            <a:alphaModFix/>
          </a:blip>
          <a:srcRect r="33302"/>
          <a:stretch/>
        </p:blipFill>
        <p:spPr>
          <a:xfrm>
            <a:off x="0" y="0"/>
            <a:ext cx="2286000" cy="2286000"/>
          </a:xfrm>
          <a:prstGeom prst="ellipse">
            <a:avLst/>
          </a:prstGeom>
          <a:noFill/>
          <a:ln>
            <a:noFill/>
          </a:ln>
        </p:spPr>
      </p:pic>
      <p:pic>
        <p:nvPicPr>
          <p:cNvPr id="11754" name="Google Shape;11754;p148"/>
          <p:cNvPicPr preferRelativeResize="0"/>
          <p:nvPr/>
        </p:nvPicPr>
        <p:blipFill rotWithShape="1">
          <a:blip r:embed="rId3">
            <a:alphaModFix/>
          </a:blip>
          <a:srcRect/>
          <a:stretch/>
        </p:blipFill>
        <p:spPr>
          <a:xfrm>
            <a:off x="2285995" y="2276248"/>
            <a:ext cx="2285999" cy="4581753"/>
          </a:xfrm>
          <a:prstGeom prst="rect">
            <a:avLst/>
          </a:prstGeom>
          <a:noFill/>
          <a:ln>
            <a:noFill/>
          </a:ln>
        </p:spPr>
      </p:pic>
      <p:sp>
        <p:nvSpPr>
          <p:cNvPr id="11755" name="Google Shape;11755;p148"/>
          <p:cNvSpPr txBox="1">
            <a:spLocks noGrp="1"/>
          </p:cNvSpPr>
          <p:nvPr>
            <p:ph type="subTitle" idx="1"/>
          </p:nvPr>
        </p:nvSpPr>
        <p:spPr>
          <a:xfrm>
            <a:off x="5458900"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1756" name="Google Shape;11756;p148"/>
          <p:cNvPicPr preferRelativeResize="0"/>
          <p:nvPr/>
        </p:nvPicPr>
        <p:blipFill rotWithShape="1">
          <a:blip r:embed="rId4">
            <a:alphaModFix/>
          </a:blip>
          <a:srcRect l="25608" r="15303"/>
          <a:stretch/>
        </p:blipFill>
        <p:spPr>
          <a:xfrm>
            <a:off x="-100" y="4572000"/>
            <a:ext cx="2286203" cy="2286000"/>
          </a:xfrm>
          <a:prstGeom prst="rect">
            <a:avLst/>
          </a:prstGeom>
          <a:noFill/>
          <a:ln>
            <a:noFill/>
          </a:ln>
        </p:spPr>
      </p:pic>
      <p:grpSp>
        <p:nvGrpSpPr>
          <p:cNvPr id="11757" name="Google Shape;11757;p148"/>
          <p:cNvGrpSpPr/>
          <p:nvPr/>
        </p:nvGrpSpPr>
        <p:grpSpPr>
          <a:xfrm>
            <a:off x="-157" y="2286347"/>
            <a:ext cx="2286329" cy="2285291"/>
            <a:chOff x="1189450" y="238125"/>
            <a:chExt cx="5177375" cy="5175025"/>
          </a:xfrm>
        </p:grpSpPr>
        <p:sp>
          <p:nvSpPr>
            <p:cNvPr id="11758" name="Google Shape;11758;p14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59" name="Google Shape;11759;p14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0" name="Google Shape;11760;p14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1" name="Google Shape;11761;p14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2" name="Google Shape;11762;p14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3" name="Google Shape;11763;p14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4" name="Google Shape;11764;p14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5" name="Google Shape;11765;p14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6" name="Google Shape;11766;p14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7" name="Google Shape;11767;p14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8" name="Google Shape;11768;p14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9" name="Google Shape;11769;p14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0" name="Google Shape;11770;p14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1" name="Google Shape;11771;p14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2" name="Google Shape;11772;p14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3" name="Google Shape;11773;p14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4" name="Google Shape;11774;p14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5" name="Google Shape;11775;p14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6" name="Google Shape;11776;p14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7" name="Google Shape;11777;p14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8" name="Google Shape;11778;p14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9" name="Google Shape;11779;p14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0" name="Google Shape;11780;p14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1" name="Google Shape;11781;p14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2" name="Google Shape;11782;p14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3" name="Google Shape;11783;p14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4" name="Google Shape;11784;p14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5" name="Google Shape;11785;p14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6" name="Google Shape;11786;p14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7" name="Google Shape;11787;p14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8" name="Google Shape;11788;p14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9" name="Google Shape;11789;p14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0" name="Google Shape;11790;p14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1" name="Google Shape;11791;p14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2" name="Google Shape;11792;p14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3" name="Google Shape;11793;p14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4" name="Google Shape;11794;p14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5" name="Google Shape;11795;p14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6" name="Google Shape;11796;p14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7" name="Google Shape;11797;p14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8" name="Google Shape;11798;p14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9" name="Google Shape;11799;p14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0" name="Google Shape;11800;p14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1" name="Google Shape;11801;p14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2" name="Google Shape;11802;p14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3" name="Google Shape;11803;p14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4" name="Google Shape;11804;p14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5" name="Google Shape;11805;p14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6" name="Google Shape;11806;p14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7" name="Google Shape;11807;p14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8" name="Google Shape;11808;p14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9" name="Google Shape;11809;p14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0" name="Google Shape;11810;p14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1" name="Google Shape;11811;p14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2" name="Google Shape;11812;p14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3" name="Google Shape;11813;p14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4" name="Google Shape;11814;p14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5" name="Google Shape;11815;p14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6" name="Google Shape;11816;p14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7" name="Google Shape;11817;p14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8" name="Google Shape;11818;p14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9" name="Google Shape;11819;p14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0" name="Google Shape;11820;p14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1" name="Google Shape;11821;p14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2" name="Google Shape;11822;p14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3" name="Google Shape;11823;p14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4" name="Google Shape;11824;p14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5" name="Google Shape;11825;p14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6" name="Google Shape;11826;p14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7" name="Google Shape;11827;p14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8" name="Google Shape;11828;p14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9" name="Google Shape;11829;p14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0" name="Google Shape;11830;p14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1" name="Google Shape;11831;p14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2" name="Google Shape;11832;p14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3" name="Google Shape;11833;p14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4" name="Google Shape;11834;p14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5" name="Google Shape;11835;p14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6" name="Google Shape;11836;p14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7" name="Google Shape;11837;p14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8" name="Google Shape;11838;p14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9" name="Google Shape;11839;p14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0" name="Google Shape;11840;p14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1" name="Google Shape;11841;p14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2" name="Google Shape;11842;p14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3" name="Google Shape;11843;p14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4" name="Google Shape;11844;p14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5" name="Google Shape;11845;p14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6" name="Google Shape;11846;p14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7" name="Google Shape;11847;p14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8" name="Google Shape;11848;p14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9" name="Google Shape;11849;p14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0" name="Google Shape;11850;p14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1" name="Google Shape;11851;p14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2" name="Google Shape;11852;p14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3" name="Google Shape;11853;p14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4" name="Google Shape;11854;p14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5" name="Google Shape;11855;p14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6" name="Google Shape;11856;p14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7" name="Google Shape;11857;p14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8" name="Google Shape;11858;p14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9" name="Google Shape;11859;p14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0" name="Google Shape;11860;p14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1" name="Google Shape;11861;p14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2" name="Google Shape;11862;p14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3" name="Google Shape;11863;p14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4" name="Google Shape;11864;p14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5" name="Google Shape;11865;p14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6" name="Google Shape;11866;p14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7" name="Google Shape;11867;p14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8" name="Google Shape;11868;p14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9" name="Google Shape;11869;p14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0" name="Google Shape;11870;p14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1" name="Google Shape;11871;p14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2" name="Google Shape;11872;p14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3" name="Google Shape;11873;p14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4" name="Google Shape;11874;p14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5" name="Google Shape;11875;p14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6" name="Google Shape;11876;p14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7" name="Google Shape;11877;p14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8" name="Google Shape;11878;p14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9" name="Google Shape;11879;p14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0" name="Google Shape;11880;p14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1" name="Google Shape;11881;p14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2" name="Google Shape;11882;p14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3" name="Google Shape;11883;p14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4" name="Google Shape;11884;p14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5" name="Google Shape;11885;p14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6" name="Google Shape;11886;p14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7" name="Google Shape;11887;p14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8" name="Google Shape;11888;p14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9" name="Google Shape;11889;p14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0" name="Google Shape;11890;p14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1" name="Google Shape;11891;p14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2" name="Google Shape;11892;p14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3" name="Google Shape;11893;p14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4" name="Google Shape;11894;p14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5" name="Google Shape;11895;p14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6" name="Google Shape;11896;p14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7" name="Google Shape;11897;p14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8" name="Google Shape;11898;p14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9" name="Google Shape;11899;p14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0" name="Google Shape;11900;p14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1" name="Google Shape;11901;p14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2" name="Google Shape;11902;p14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3" name="Google Shape;11903;p14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4" name="Google Shape;11904;p14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5" name="Google Shape;11905;p14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6" name="Google Shape;11906;p14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7" name="Google Shape;11907;p14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8" name="Google Shape;11908;p14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9" name="Google Shape;11909;p14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0" name="Google Shape;11910;p14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1" name="Google Shape;11911;p14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2" name="Google Shape;11912;p14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3" name="Google Shape;11913;p14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4" name="Google Shape;11914;p14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5" name="Google Shape;11915;p14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6" name="Google Shape;11916;p14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7" name="Google Shape;11917;p14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8" name="Google Shape;11918;p14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9" name="Google Shape;11919;p14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0" name="Google Shape;11920;p14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1" name="Google Shape;11921;p14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2" name="Google Shape;11922;p14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3" name="Google Shape;11923;p14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4" name="Google Shape;11924;p14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5" name="Google Shape;11925;p14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6" name="Google Shape;11926;p14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7" name="Google Shape;11927;p14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8" name="Google Shape;11928;p14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9" name="Google Shape;11929;p14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0" name="Google Shape;11930;p14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1" name="Google Shape;11931;p14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2" name="Google Shape;11932;p14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3" name="Google Shape;11933;p14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4" name="Google Shape;11934;p14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5" name="Google Shape;11935;p14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6" name="Google Shape;11936;p14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7" name="Google Shape;11937;p14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8" name="Google Shape;11938;p14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9" name="Google Shape;11939;p14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0" name="Google Shape;11940;p14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1" name="Google Shape;11941;p14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2" name="Google Shape;11942;p14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3" name="Google Shape;11943;p14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4" name="Google Shape;11944;p14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5" name="Google Shape;11945;p14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6" name="Google Shape;11946;p14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7" name="Google Shape;11947;p14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8" name="Google Shape;11948;p14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9" name="Google Shape;11949;p14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0" name="Google Shape;11950;p14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1" name="Google Shape;11951;p14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2" name="Google Shape;11952;p14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3" name="Google Shape;11953;p14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4" name="Google Shape;11954;p14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5" name="Google Shape;11955;p14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6" name="Google Shape;11956;p14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7" name="Google Shape;11957;p14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8" name="Google Shape;11958;p14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9" name="Google Shape;11959;p14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0" name="Google Shape;11960;p14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1" name="Google Shape;11961;p14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2" name="Google Shape;11962;p14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3" name="Google Shape;11963;p14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4" name="Google Shape;11964;p14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5" name="Google Shape;11965;p14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6" name="Google Shape;11966;p14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7" name="Google Shape;11967;p14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8" name="Google Shape;11968;p14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9" name="Google Shape;11969;p14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0" name="Google Shape;11970;p14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1" name="Google Shape;11971;p14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2" name="Google Shape;11972;p14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3" name="Google Shape;11973;p14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4" name="Google Shape;11974;p14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5" name="Google Shape;11975;p14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6" name="Google Shape;11976;p14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7" name="Google Shape;11977;p14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8" name="Google Shape;11978;p14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9" name="Google Shape;11979;p14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0" name="Google Shape;11980;p14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1" name="Google Shape;11981;p14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2" name="Google Shape;11982;p14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3" name="Google Shape;11983;p14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4" name="Google Shape;11984;p14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5" name="Google Shape;11985;p14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6" name="Google Shape;11986;p14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7" name="Google Shape;11987;p14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8" name="Google Shape;11988;p14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9" name="Google Shape;11989;p14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0" name="Google Shape;11990;p14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1" name="Google Shape;11991;p14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2" name="Google Shape;11992;p14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3" name="Google Shape;11993;p14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4" name="Google Shape;11994;p14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5" name="Google Shape;11995;p14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6" name="Google Shape;11996;p14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7" name="Google Shape;11997;p14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8" name="Google Shape;11998;p14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9" name="Google Shape;11999;p14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0" name="Google Shape;12000;p14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1" name="Google Shape;12001;p14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2" name="Google Shape;12002;p14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3" name="Google Shape;12003;p14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4" name="Google Shape;12004;p14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5" name="Google Shape;12005;p14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6" name="Google Shape;12006;p14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7" name="Google Shape;12007;p14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8" name="Google Shape;12008;p14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9" name="Google Shape;12009;p14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0" name="Google Shape;12010;p14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1" name="Google Shape;12011;p14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2" name="Google Shape;12012;p14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3" name="Google Shape;12013;p14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4" name="Google Shape;12014;p14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5" name="Google Shape;12015;p14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6" name="Google Shape;12016;p14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7" name="Google Shape;12017;p14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8" name="Google Shape;12018;p14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9" name="Google Shape;12019;p14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0" name="Google Shape;12020;p14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1" name="Google Shape;12021;p14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2" name="Google Shape;12022;p14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3" name="Google Shape;12023;p14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4" name="Google Shape;12024;p14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5" name="Google Shape;12025;p14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6" name="Google Shape;12026;p14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7" name="Google Shape;12027;p14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8" name="Google Shape;12028;p14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9" name="Google Shape;12029;p14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0" name="Google Shape;12030;p14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1" name="Google Shape;12031;p14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2" name="Google Shape;12032;p14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3" name="Google Shape;12033;p14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4" name="Google Shape;12034;p14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5" name="Google Shape;12035;p14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6" name="Google Shape;12036;p14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7" name="Google Shape;12037;p14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8" name="Google Shape;12038;p14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9" name="Google Shape;12039;p14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0" name="Google Shape;12040;p14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1" name="Google Shape;12041;p14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2" name="Google Shape;12042;p14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3" name="Google Shape;12043;p14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4" name="Google Shape;12044;p14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5" name="Google Shape;12045;p14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6" name="Google Shape;12046;p14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7" name="Google Shape;12047;p14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8" name="Google Shape;12048;p14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9" name="Google Shape;12049;p14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0" name="Google Shape;12050;p14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1" name="Google Shape;12051;p14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2" name="Google Shape;12052;p14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3" name="Google Shape;12053;p14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4" name="Google Shape;12054;p14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5" name="Google Shape;12055;p14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6" name="Google Shape;12056;p14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7" name="Google Shape;12057;p14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8" name="Google Shape;12058;p14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9" name="Google Shape;12059;p14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0" name="Google Shape;12060;p14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1" name="Google Shape;12061;p14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2" name="Google Shape;12062;p14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3" name="Google Shape;12063;p14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4" name="Google Shape;12064;p14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5" name="Google Shape;12065;p14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6" name="Google Shape;12066;p14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7" name="Google Shape;12067;p14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8" name="Google Shape;12068;p14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9" name="Google Shape;12069;p14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0" name="Google Shape;12070;p14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1" name="Google Shape;12071;p14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2" name="Google Shape;12072;p14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3" name="Google Shape;12073;p14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4" name="Google Shape;12074;p14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5" name="Google Shape;12075;p14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6" name="Google Shape;12076;p14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7" name="Google Shape;12077;p14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8" name="Google Shape;12078;p14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9" name="Google Shape;12079;p14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0" name="Google Shape;12080;p14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1" name="Google Shape;12081;p14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2" name="Google Shape;12082;p14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3" name="Google Shape;12083;p14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4" name="Google Shape;12084;p14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5" name="Google Shape;12085;p14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6" name="Google Shape;12086;p14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7" name="Google Shape;12087;p14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8" name="Google Shape;12088;p14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9" name="Google Shape;12089;p14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0" name="Google Shape;12090;p14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1" name="Google Shape;12091;p14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2" name="Google Shape;12092;p14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3" name="Google Shape;12093;p14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4" name="Google Shape;12094;p14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5" name="Google Shape;12095;p14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6" name="Google Shape;12096;p14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7" name="Google Shape;12097;p14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8" name="Google Shape;12098;p14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9" name="Google Shape;12099;p14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0" name="Google Shape;12100;p14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1" name="Google Shape;12101;p14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2" name="Google Shape;12102;p14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3" name="Google Shape;12103;p14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4" name="Google Shape;12104;p14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5" name="Google Shape;12105;p14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6" name="Google Shape;12106;p14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7" name="Google Shape;12107;p14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8" name="Google Shape;12108;p14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9" name="Google Shape;12109;p14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0" name="Google Shape;12110;p14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1" name="Google Shape;12111;p14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2" name="Google Shape;12112;p14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3" name="Google Shape;12113;p14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4" name="Google Shape;12114;p14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5" name="Google Shape;12115;p14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6" name="Google Shape;12116;p14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7" name="Google Shape;12117;p14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8" name="Google Shape;12118;p14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9" name="Google Shape;12119;p14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0" name="Google Shape;12120;p14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1" name="Google Shape;12121;p14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2" name="Google Shape;12122;p14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3" name="Google Shape;12123;p14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4" name="Google Shape;12124;p14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5" name="Google Shape;12125;p14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6" name="Google Shape;12126;p14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7" name="Google Shape;12127;p14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8" name="Google Shape;12128;p14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9" name="Google Shape;12129;p14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0" name="Google Shape;12130;p14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1" name="Google Shape;12131;p14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2" name="Google Shape;12132;p14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3" name="Google Shape;12133;p14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4" name="Google Shape;12134;p14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5" name="Google Shape;12135;p14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6" name="Google Shape;12136;p14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7" name="Google Shape;12137;p14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8" name="Google Shape;12138;p14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9" name="Google Shape;12139;p14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0" name="Google Shape;12140;p14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1" name="Google Shape;12141;p14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2" name="Google Shape;12142;p14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3" name="Google Shape;12143;p14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4" name="Google Shape;12144;p14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5" name="Google Shape;12145;p14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6" name="Google Shape;12146;p14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7" name="Google Shape;12147;p14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8" name="Google Shape;12148;p14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9" name="Google Shape;12149;p14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0" name="Google Shape;12150;p14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1" name="Google Shape;12151;p14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2" name="Google Shape;12152;p14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3" name="Google Shape;12153;p14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4" name="Google Shape;12154;p14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5" name="Google Shape;12155;p14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6" name="Google Shape;12156;p14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7" name="Google Shape;12157;p14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8" name="Google Shape;12158;p14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9" name="Google Shape;12159;p14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0" name="Google Shape;12160;p14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1" name="Google Shape;12161;p14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2" name="Google Shape;12162;p14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3" name="Google Shape;12163;p14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4" name="Google Shape;12164;p14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5" name="Google Shape;12165;p14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6" name="Google Shape;12166;p14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7" name="Google Shape;12167;p14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8" name="Google Shape;12168;p14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9" name="Google Shape;12169;p14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0" name="Google Shape;12170;p14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1" name="Google Shape;12171;p14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2" name="Google Shape;12172;p14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3" name="Google Shape;12173;p14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4" name="Google Shape;12174;p14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5" name="Google Shape;12175;p14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6" name="Google Shape;12176;p14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7" name="Google Shape;12177;p14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8" name="Google Shape;12178;p14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9" name="Google Shape;12179;p14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0" name="Google Shape;12180;p14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1" name="Google Shape;12181;p14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2" name="Google Shape;12182;p14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3" name="Google Shape;12183;p14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4" name="Google Shape;12184;p14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5" name="Google Shape;12185;p14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6" name="Google Shape;12186;p14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7" name="Google Shape;12187;p14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8" name="Google Shape;12188;p14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9" name="Google Shape;12189;p14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0" name="Google Shape;12190;p14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1" name="Google Shape;12191;p14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2" name="Google Shape;12192;p14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3" name="Google Shape;12193;p14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4" name="Google Shape;12194;p14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5" name="Google Shape;12195;p14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6" name="Google Shape;12196;p14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7" name="Google Shape;12197;p14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8" name="Google Shape;12198;p14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9" name="Google Shape;12199;p14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0" name="Google Shape;12200;p14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1" name="Google Shape;12201;p14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2" name="Google Shape;12202;p14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3" name="Google Shape;12203;p14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4" name="Google Shape;12204;p14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5" name="Google Shape;12205;p14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6" name="Google Shape;12206;p14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7" name="Google Shape;12207;p14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8" name="Google Shape;12208;p14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9" name="Google Shape;12209;p14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0" name="Google Shape;12210;p14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1" name="Google Shape;12211;p14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2" name="Google Shape;12212;p14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3" name="Google Shape;12213;p14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4" name="Google Shape;12214;p14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5" name="Google Shape;12215;p14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6" name="Google Shape;12216;p14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7" name="Google Shape;12217;p14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8" name="Google Shape;12218;p14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9" name="Google Shape;12219;p14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0" name="Google Shape;12220;p14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1" name="Google Shape;12221;p14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2" name="Google Shape;12222;p14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3" name="Google Shape;12223;p14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4" name="Google Shape;12224;p14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5" name="Google Shape;12225;p14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6" name="Google Shape;12226;p14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7" name="Google Shape;12227;p14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8" name="Google Shape;12228;p14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9" name="Google Shape;12229;p14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0" name="Google Shape;12230;p14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1" name="Google Shape;12231;p14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2" name="Google Shape;12232;p14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3" name="Google Shape;12233;p14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4" name="Google Shape;12234;p14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5" name="Google Shape;12235;p14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6" name="Google Shape;12236;p14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7" name="Google Shape;12237;p14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8" name="Google Shape;12238;p14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9" name="Google Shape;12239;p14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0" name="Google Shape;12240;p14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1" name="Google Shape;12241;p14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2" name="Google Shape;12242;p14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3" name="Google Shape;12243;p14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4" name="Google Shape;12244;p14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5" name="Google Shape;12245;p14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6" name="Google Shape;12246;p14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7" name="Google Shape;12247;p14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8" name="Google Shape;12248;p14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9" name="Google Shape;12249;p14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0" name="Google Shape;12250;p14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1" name="Google Shape;12251;p14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2" name="Google Shape;12252;p14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3" name="Google Shape;12253;p14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4" name="Google Shape;12254;p14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5" name="Google Shape;12255;p14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6" name="Google Shape;12256;p14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7" name="Google Shape;12257;p14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8" name="Google Shape;12258;p14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9" name="Google Shape;12259;p14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0" name="Google Shape;12260;p14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1" name="Google Shape;12261;p14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2" name="Google Shape;12262;p14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3" name="Google Shape;12263;p14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4" name="Google Shape;12264;p14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5" name="Google Shape;12265;p14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6" name="Google Shape;12266;p14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7" name="Google Shape;12267;p14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8" name="Google Shape;12268;p14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9" name="Google Shape;12269;p14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0" name="Google Shape;12270;p14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1" name="Google Shape;12271;p14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2" name="Google Shape;12272;p14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3" name="Google Shape;12273;p14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4" name="Google Shape;12274;p14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5" name="Google Shape;12275;p14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6" name="Google Shape;12276;p14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7" name="Google Shape;12277;p14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8" name="Google Shape;12278;p14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9" name="Google Shape;12279;p14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0" name="Google Shape;12280;p14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1" name="Google Shape;12281;p14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2" name="Google Shape;12282;p14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3" name="Google Shape;12283;p14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4" name="Google Shape;12284;p14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5" name="Google Shape;12285;p14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6" name="Google Shape;12286;p14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7" name="Google Shape;12287;p14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8" name="Google Shape;12288;p14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9" name="Google Shape;12289;p14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0" name="Google Shape;12290;p14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1" name="Google Shape;12291;p14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2" name="Google Shape;12292;p14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3" name="Google Shape;12293;p14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4" name="Google Shape;12294;p14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5" name="Google Shape;12295;p14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6" name="Google Shape;12296;p14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7" name="Google Shape;12297;p14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8" name="Google Shape;12298;p14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9" name="Google Shape;12299;p14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0" name="Google Shape;12300;p14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1" name="Google Shape;12301;p14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2" name="Google Shape;12302;p14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3" name="Google Shape;12303;p14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4" name="Google Shape;12304;p14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5" name="Google Shape;12305;p14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6" name="Google Shape;12306;p14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7" name="Google Shape;12307;p14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8" name="Google Shape;12308;p14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9" name="Google Shape;12309;p14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0" name="Google Shape;12310;p14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1" name="Google Shape;12311;p14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2" name="Google Shape;12312;p14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3" name="Google Shape;12313;p14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4" name="Google Shape;12314;p14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5" name="Google Shape;12315;p14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6" name="Google Shape;12316;p14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7" name="Google Shape;12317;p14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8" name="Google Shape;12318;p14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9" name="Google Shape;12319;p14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0" name="Google Shape;12320;p14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1" name="Google Shape;12321;p14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2" name="Google Shape;12322;p14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3" name="Google Shape;12323;p14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4" name="Google Shape;12324;p14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5" name="Google Shape;12325;p14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2326" name="Google Shape;12326;p148"/>
          <p:cNvSpPr txBox="1"/>
          <p:nvPr/>
        </p:nvSpPr>
        <p:spPr>
          <a:xfrm>
            <a:off x="5459033"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12327"/>
        <p:cNvGrpSpPr/>
        <p:nvPr/>
      </p:nvGrpSpPr>
      <p:grpSpPr>
        <a:xfrm>
          <a:off x="0" y="0"/>
          <a:ext cx="0" cy="0"/>
          <a:chOff x="0" y="0"/>
          <a:chExt cx="0" cy="0"/>
        </a:xfrm>
      </p:grpSpPr>
      <p:sp>
        <p:nvSpPr>
          <p:cNvPr id="12328" name="Google Shape;12328;p149"/>
          <p:cNvSpPr/>
          <p:nvPr/>
        </p:nvSpPr>
        <p:spPr>
          <a:xfrm>
            <a:off x="7620000" y="0"/>
            <a:ext cx="2286000" cy="4572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9" name="Google Shape;12329;p149"/>
          <p:cNvSpPr/>
          <p:nvPr/>
        </p:nvSpPr>
        <p:spPr>
          <a:xfrm>
            <a:off x="7620000" y="457200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30" name="Google Shape;12330;p149"/>
          <p:cNvSpPr/>
          <p:nvPr/>
        </p:nvSpPr>
        <p:spPr>
          <a:xfrm>
            <a:off x="9906000" y="457200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31" name="Google Shape;12331;p149"/>
          <p:cNvSpPr txBox="1">
            <a:spLocks noGrp="1"/>
          </p:cNvSpPr>
          <p:nvPr>
            <p:ph type="title"/>
          </p:nvPr>
        </p:nvSpPr>
        <p:spPr>
          <a:xfrm>
            <a:off x="81260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332" name="Google Shape;12332;p14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333" name="Google Shape;12333;p149"/>
          <p:cNvSpPr/>
          <p:nvPr/>
        </p:nvSpPr>
        <p:spPr>
          <a:xfrm>
            <a:off x="9906000" y="0"/>
            <a:ext cx="2286000" cy="22860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34" name="Google Shape;12334;p149"/>
          <p:cNvSpPr txBox="1">
            <a:spLocks noGrp="1"/>
          </p:cNvSpPr>
          <p:nvPr>
            <p:ph type="subTitle" idx="1"/>
          </p:nvPr>
        </p:nvSpPr>
        <p:spPr>
          <a:xfrm>
            <a:off x="812469"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2335" name="Google Shape;12335;p149"/>
          <p:cNvPicPr preferRelativeResize="0"/>
          <p:nvPr/>
        </p:nvPicPr>
        <p:blipFill rotWithShape="1">
          <a:blip r:embed="rId2">
            <a:alphaModFix/>
          </a:blip>
          <a:srcRect b="33253"/>
          <a:stretch/>
        </p:blipFill>
        <p:spPr>
          <a:xfrm>
            <a:off x="9905984" y="2286668"/>
            <a:ext cx="2286000" cy="2286000"/>
          </a:xfrm>
          <a:prstGeom prst="rect">
            <a:avLst/>
          </a:prstGeom>
          <a:noFill/>
          <a:ln>
            <a:noFill/>
          </a:ln>
        </p:spPr>
      </p:pic>
      <p:pic>
        <p:nvPicPr>
          <p:cNvPr id="12336" name="Google Shape;12336;p149"/>
          <p:cNvPicPr preferRelativeResize="0"/>
          <p:nvPr/>
        </p:nvPicPr>
        <p:blipFill rotWithShape="1">
          <a:blip r:embed="rId3">
            <a:alphaModFix/>
          </a:blip>
          <a:srcRect t="49" b="59"/>
          <a:stretch/>
        </p:blipFill>
        <p:spPr>
          <a:xfrm>
            <a:off x="7619900" y="-467"/>
            <a:ext cx="2286200" cy="4572003"/>
          </a:xfrm>
          <a:prstGeom prst="rect">
            <a:avLst/>
          </a:prstGeom>
          <a:noFill/>
          <a:ln>
            <a:noFill/>
          </a:ln>
        </p:spPr>
      </p:pic>
      <p:pic>
        <p:nvPicPr>
          <p:cNvPr id="12337" name="Google Shape;12337;p149"/>
          <p:cNvPicPr preferRelativeResize="0"/>
          <p:nvPr/>
        </p:nvPicPr>
        <p:blipFill rotWithShape="1">
          <a:blip r:embed="rId4">
            <a:alphaModFix/>
          </a:blip>
          <a:srcRect l="9561" r="15683"/>
          <a:stretch/>
        </p:blipFill>
        <p:spPr>
          <a:xfrm>
            <a:off x="7620000" y="4572000"/>
            <a:ext cx="2286000" cy="2286000"/>
          </a:xfrm>
          <a:prstGeom prst="ellipse">
            <a:avLst/>
          </a:prstGeom>
          <a:noFill/>
          <a:ln>
            <a:noFill/>
          </a:ln>
        </p:spPr>
      </p:pic>
      <p:grpSp>
        <p:nvGrpSpPr>
          <p:cNvPr id="12338" name="Google Shape;12338;p149"/>
          <p:cNvGrpSpPr/>
          <p:nvPr/>
        </p:nvGrpSpPr>
        <p:grpSpPr>
          <a:xfrm>
            <a:off x="10721565" y="6371462"/>
            <a:ext cx="797703" cy="227212"/>
            <a:chOff x="238125" y="1822850"/>
            <a:chExt cx="7080200" cy="2016675"/>
          </a:xfrm>
        </p:grpSpPr>
        <p:sp>
          <p:nvSpPr>
            <p:cNvPr id="12339" name="Google Shape;12339;p14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0" name="Google Shape;12340;p14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1" name="Google Shape;12341;p14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2" name="Google Shape;12342;p14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3" name="Google Shape;12343;p14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4" name="Google Shape;12344;p14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5" name="Google Shape;12345;p14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2346" name="Google Shape;12346;p149"/>
          <p:cNvGrpSpPr/>
          <p:nvPr/>
        </p:nvGrpSpPr>
        <p:grpSpPr>
          <a:xfrm>
            <a:off x="9906077" y="364"/>
            <a:ext cx="2286329" cy="2285291"/>
            <a:chOff x="1189450" y="238125"/>
            <a:chExt cx="5177375" cy="5175025"/>
          </a:xfrm>
        </p:grpSpPr>
        <p:sp>
          <p:nvSpPr>
            <p:cNvPr id="12347" name="Google Shape;12347;p14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8" name="Google Shape;12348;p14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9" name="Google Shape;12349;p14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0" name="Google Shape;12350;p14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1" name="Google Shape;12351;p14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2" name="Google Shape;12352;p14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3" name="Google Shape;12353;p14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4" name="Google Shape;12354;p14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5" name="Google Shape;12355;p14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6" name="Google Shape;12356;p14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7" name="Google Shape;12357;p14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8" name="Google Shape;12358;p14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9" name="Google Shape;12359;p14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0" name="Google Shape;12360;p14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1" name="Google Shape;12361;p14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2" name="Google Shape;12362;p14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3" name="Google Shape;12363;p14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4" name="Google Shape;12364;p14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5" name="Google Shape;12365;p14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6" name="Google Shape;12366;p14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7" name="Google Shape;12367;p14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8" name="Google Shape;12368;p14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9" name="Google Shape;12369;p14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0" name="Google Shape;12370;p14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1" name="Google Shape;12371;p14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2" name="Google Shape;12372;p14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3" name="Google Shape;12373;p14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4" name="Google Shape;12374;p14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5" name="Google Shape;12375;p14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6" name="Google Shape;12376;p14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7" name="Google Shape;12377;p14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8" name="Google Shape;12378;p14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9" name="Google Shape;12379;p14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0" name="Google Shape;12380;p14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1" name="Google Shape;12381;p14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2" name="Google Shape;12382;p14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3" name="Google Shape;12383;p14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4" name="Google Shape;12384;p14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5" name="Google Shape;12385;p14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6" name="Google Shape;12386;p14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7" name="Google Shape;12387;p14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8" name="Google Shape;12388;p14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9" name="Google Shape;12389;p14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0" name="Google Shape;12390;p14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1" name="Google Shape;12391;p14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2" name="Google Shape;12392;p14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3" name="Google Shape;12393;p14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4" name="Google Shape;12394;p14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5" name="Google Shape;12395;p14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6" name="Google Shape;12396;p14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7" name="Google Shape;12397;p14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8" name="Google Shape;12398;p14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9" name="Google Shape;12399;p14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0" name="Google Shape;12400;p14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1" name="Google Shape;12401;p14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2" name="Google Shape;12402;p14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3" name="Google Shape;12403;p14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4" name="Google Shape;12404;p14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5" name="Google Shape;12405;p14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6" name="Google Shape;12406;p14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7" name="Google Shape;12407;p14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8" name="Google Shape;12408;p14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9" name="Google Shape;12409;p14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0" name="Google Shape;12410;p14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1" name="Google Shape;12411;p14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2" name="Google Shape;12412;p14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3" name="Google Shape;12413;p14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4" name="Google Shape;12414;p14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5" name="Google Shape;12415;p14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6" name="Google Shape;12416;p14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7" name="Google Shape;12417;p14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8" name="Google Shape;12418;p14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9" name="Google Shape;12419;p14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0" name="Google Shape;12420;p14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1" name="Google Shape;12421;p14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2" name="Google Shape;12422;p14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3" name="Google Shape;12423;p14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4" name="Google Shape;12424;p14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5" name="Google Shape;12425;p14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6" name="Google Shape;12426;p14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7" name="Google Shape;12427;p14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8" name="Google Shape;12428;p14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9" name="Google Shape;12429;p14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0" name="Google Shape;12430;p14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1" name="Google Shape;12431;p14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2" name="Google Shape;12432;p14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3" name="Google Shape;12433;p14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4" name="Google Shape;12434;p14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5" name="Google Shape;12435;p14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6" name="Google Shape;12436;p14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7" name="Google Shape;12437;p14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8" name="Google Shape;12438;p14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9" name="Google Shape;12439;p14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0" name="Google Shape;12440;p14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1" name="Google Shape;12441;p14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2" name="Google Shape;12442;p14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3" name="Google Shape;12443;p14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4" name="Google Shape;12444;p14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5" name="Google Shape;12445;p14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6" name="Google Shape;12446;p14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7" name="Google Shape;12447;p14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8" name="Google Shape;12448;p14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9" name="Google Shape;12449;p14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0" name="Google Shape;12450;p14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1" name="Google Shape;12451;p14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2" name="Google Shape;12452;p14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3" name="Google Shape;12453;p14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4" name="Google Shape;12454;p14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5" name="Google Shape;12455;p14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6" name="Google Shape;12456;p14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7" name="Google Shape;12457;p14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8" name="Google Shape;12458;p14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9" name="Google Shape;12459;p14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0" name="Google Shape;12460;p14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1" name="Google Shape;12461;p14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2" name="Google Shape;12462;p14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3" name="Google Shape;12463;p14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4" name="Google Shape;12464;p14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5" name="Google Shape;12465;p14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6" name="Google Shape;12466;p14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7" name="Google Shape;12467;p14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8" name="Google Shape;12468;p14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9" name="Google Shape;12469;p14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0" name="Google Shape;12470;p14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1" name="Google Shape;12471;p14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2" name="Google Shape;12472;p14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3" name="Google Shape;12473;p14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4" name="Google Shape;12474;p14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5" name="Google Shape;12475;p14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6" name="Google Shape;12476;p14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7" name="Google Shape;12477;p14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8" name="Google Shape;12478;p14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9" name="Google Shape;12479;p14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0" name="Google Shape;12480;p14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1" name="Google Shape;12481;p14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2" name="Google Shape;12482;p14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3" name="Google Shape;12483;p14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4" name="Google Shape;12484;p14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5" name="Google Shape;12485;p14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6" name="Google Shape;12486;p14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7" name="Google Shape;12487;p14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8" name="Google Shape;12488;p14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9" name="Google Shape;12489;p14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0" name="Google Shape;12490;p14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1" name="Google Shape;12491;p14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2" name="Google Shape;12492;p14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3" name="Google Shape;12493;p14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4" name="Google Shape;12494;p14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5" name="Google Shape;12495;p14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6" name="Google Shape;12496;p14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7" name="Google Shape;12497;p14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8" name="Google Shape;12498;p14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9" name="Google Shape;12499;p14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0" name="Google Shape;12500;p14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1" name="Google Shape;12501;p14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2" name="Google Shape;12502;p14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3" name="Google Shape;12503;p14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4" name="Google Shape;12504;p14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5" name="Google Shape;12505;p14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6" name="Google Shape;12506;p14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7" name="Google Shape;12507;p14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8" name="Google Shape;12508;p14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9" name="Google Shape;12509;p14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0" name="Google Shape;12510;p14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1" name="Google Shape;12511;p14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2" name="Google Shape;12512;p14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3" name="Google Shape;12513;p14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4" name="Google Shape;12514;p14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5" name="Google Shape;12515;p14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6" name="Google Shape;12516;p14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7" name="Google Shape;12517;p14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8" name="Google Shape;12518;p14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9" name="Google Shape;12519;p14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0" name="Google Shape;12520;p14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1" name="Google Shape;12521;p14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2" name="Google Shape;12522;p14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3" name="Google Shape;12523;p14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4" name="Google Shape;12524;p14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5" name="Google Shape;12525;p14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6" name="Google Shape;12526;p14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7" name="Google Shape;12527;p14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8" name="Google Shape;12528;p14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9" name="Google Shape;12529;p14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0" name="Google Shape;12530;p14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1" name="Google Shape;12531;p14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2" name="Google Shape;12532;p14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3" name="Google Shape;12533;p14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4" name="Google Shape;12534;p14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5" name="Google Shape;12535;p14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6" name="Google Shape;12536;p14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7" name="Google Shape;12537;p14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8" name="Google Shape;12538;p14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9" name="Google Shape;12539;p14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0" name="Google Shape;12540;p14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1" name="Google Shape;12541;p14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2" name="Google Shape;12542;p14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3" name="Google Shape;12543;p14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4" name="Google Shape;12544;p14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5" name="Google Shape;12545;p14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6" name="Google Shape;12546;p14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7" name="Google Shape;12547;p14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8" name="Google Shape;12548;p14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9" name="Google Shape;12549;p14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0" name="Google Shape;12550;p14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1" name="Google Shape;12551;p14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2" name="Google Shape;12552;p14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3" name="Google Shape;12553;p14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4" name="Google Shape;12554;p14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5" name="Google Shape;12555;p14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6" name="Google Shape;12556;p14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7" name="Google Shape;12557;p14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8" name="Google Shape;12558;p14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9" name="Google Shape;12559;p14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0" name="Google Shape;12560;p14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1" name="Google Shape;12561;p14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2" name="Google Shape;12562;p14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3" name="Google Shape;12563;p14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4" name="Google Shape;12564;p14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5" name="Google Shape;12565;p14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6" name="Google Shape;12566;p14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7" name="Google Shape;12567;p14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8" name="Google Shape;12568;p14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9" name="Google Shape;12569;p14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0" name="Google Shape;12570;p14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1" name="Google Shape;12571;p14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2" name="Google Shape;12572;p14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3" name="Google Shape;12573;p14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4" name="Google Shape;12574;p14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5" name="Google Shape;12575;p14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6" name="Google Shape;12576;p14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7" name="Google Shape;12577;p14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8" name="Google Shape;12578;p14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9" name="Google Shape;12579;p14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0" name="Google Shape;12580;p14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1" name="Google Shape;12581;p14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2" name="Google Shape;12582;p14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3" name="Google Shape;12583;p14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4" name="Google Shape;12584;p14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5" name="Google Shape;12585;p14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6" name="Google Shape;12586;p14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7" name="Google Shape;12587;p14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8" name="Google Shape;12588;p14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9" name="Google Shape;12589;p14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0" name="Google Shape;12590;p14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1" name="Google Shape;12591;p14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2" name="Google Shape;12592;p14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3" name="Google Shape;12593;p14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4" name="Google Shape;12594;p14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5" name="Google Shape;12595;p14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6" name="Google Shape;12596;p14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7" name="Google Shape;12597;p14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8" name="Google Shape;12598;p14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9" name="Google Shape;12599;p14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0" name="Google Shape;12600;p14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1" name="Google Shape;12601;p14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2" name="Google Shape;12602;p14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3" name="Google Shape;12603;p14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4" name="Google Shape;12604;p14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5" name="Google Shape;12605;p14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6" name="Google Shape;12606;p14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7" name="Google Shape;12607;p14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8" name="Google Shape;12608;p14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9" name="Google Shape;12609;p14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0" name="Google Shape;12610;p14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1" name="Google Shape;12611;p14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2" name="Google Shape;12612;p14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3" name="Google Shape;12613;p14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4" name="Google Shape;12614;p14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5" name="Google Shape;12615;p14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6" name="Google Shape;12616;p14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7" name="Google Shape;12617;p14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8" name="Google Shape;12618;p14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9" name="Google Shape;12619;p14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0" name="Google Shape;12620;p14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1" name="Google Shape;12621;p14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2" name="Google Shape;12622;p14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3" name="Google Shape;12623;p14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4" name="Google Shape;12624;p14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5" name="Google Shape;12625;p14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6" name="Google Shape;12626;p14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7" name="Google Shape;12627;p14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8" name="Google Shape;12628;p14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9" name="Google Shape;12629;p14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0" name="Google Shape;12630;p14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1" name="Google Shape;12631;p14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2" name="Google Shape;12632;p14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3" name="Google Shape;12633;p14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4" name="Google Shape;12634;p14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5" name="Google Shape;12635;p14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6" name="Google Shape;12636;p14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7" name="Google Shape;12637;p14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8" name="Google Shape;12638;p14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9" name="Google Shape;12639;p14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0" name="Google Shape;12640;p14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1" name="Google Shape;12641;p14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2" name="Google Shape;12642;p14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3" name="Google Shape;12643;p14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4" name="Google Shape;12644;p14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5" name="Google Shape;12645;p14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6" name="Google Shape;12646;p14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7" name="Google Shape;12647;p14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8" name="Google Shape;12648;p14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9" name="Google Shape;12649;p14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0" name="Google Shape;12650;p14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1" name="Google Shape;12651;p14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2" name="Google Shape;12652;p14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3" name="Google Shape;12653;p14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4" name="Google Shape;12654;p14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5" name="Google Shape;12655;p14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6" name="Google Shape;12656;p14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7" name="Google Shape;12657;p14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8" name="Google Shape;12658;p14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9" name="Google Shape;12659;p14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0" name="Google Shape;12660;p14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1" name="Google Shape;12661;p14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2" name="Google Shape;12662;p14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3" name="Google Shape;12663;p14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4" name="Google Shape;12664;p14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5" name="Google Shape;12665;p14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6" name="Google Shape;12666;p14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7" name="Google Shape;12667;p14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8" name="Google Shape;12668;p14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9" name="Google Shape;12669;p14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0" name="Google Shape;12670;p14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1" name="Google Shape;12671;p14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2" name="Google Shape;12672;p14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3" name="Google Shape;12673;p14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4" name="Google Shape;12674;p14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5" name="Google Shape;12675;p14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6" name="Google Shape;12676;p14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7" name="Google Shape;12677;p14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8" name="Google Shape;12678;p14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9" name="Google Shape;12679;p14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0" name="Google Shape;12680;p14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1" name="Google Shape;12681;p14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2" name="Google Shape;12682;p14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3" name="Google Shape;12683;p14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4" name="Google Shape;12684;p14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5" name="Google Shape;12685;p14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6" name="Google Shape;12686;p14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7" name="Google Shape;12687;p14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8" name="Google Shape;12688;p14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9" name="Google Shape;12689;p14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0" name="Google Shape;12690;p14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1" name="Google Shape;12691;p14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2" name="Google Shape;12692;p14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3" name="Google Shape;12693;p14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4" name="Google Shape;12694;p14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5" name="Google Shape;12695;p14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6" name="Google Shape;12696;p14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7" name="Google Shape;12697;p14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8" name="Google Shape;12698;p14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9" name="Google Shape;12699;p14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0" name="Google Shape;12700;p14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1" name="Google Shape;12701;p14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2" name="Google Shape;12702;p14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3" name="Google Shape;12703;p14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4" name="Google Shape;12704;p14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5" name="Google Shape;12705;p14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6" name="Google Shape;12706;p14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7" name="Google Shape;12707;p14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8" name="Google Shape;12708;p14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9" name="Google Shape;12709;p14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0" name="Google Shape;12710;p14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1" name="Google Shape;12711;p14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2" name="Google Shape;12712;p14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3" name="Google Shape;12713;p14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4" name="Google Shape;12714;p14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5" name="Google Shape;12715;p14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6" name="Google Shape;12716;p14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7" name="Google Shape;12717;p14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8" name="Google Shape;12718;p14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9" name="Google Shape;12719;p14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0" name="Google Shape;12720;p14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1" name="Google Shape;12721;p14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2" name="Google Shape;12722;p14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3" name="Google Shape;12723;p14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4" name="Google Shape;12724;p14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5" name="Google Shape;12725;p14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6" name="Google Shape;12726;p14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7" name="Google Shape;12727;p14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8" name="Google Shape;12728;p14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9" name="Google Shape;12729;p14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0" name="Google Shape;12730;p14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1" name="Google Shape;12731;p14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2" name="Google Shape;12732;p14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3" name="Google Shape;12733;p14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4" name="Google Shape;12734;p14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5" name="Google Shape;12735;p14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6" name="Google Shape;12736;p14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7" name="Google Shape;12737;p14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8" name="Google Shape;12738;p14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9" name="Google Shape;12739;p14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0" name="Google Shape;12740;p14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1" name="Google Shape;12741;p14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2" name="Google Shape;12742;p14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3" name="Google Shape;12743;p14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4" name="Google Shape;12744;p14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5" name="Google Shape;12745;p14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6" name="Google Shape;12746;p14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7" name="Google Shape;12747;p14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8" name="Google Shape;12748;p14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9" name="Google Shape;12749;p14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0" name="Google Shape;12750;p14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1" name="Google Shape;12751;p14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2" name="Google Shape;12752;p14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3" name="Google Shape;12753;p14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4" name="Google Shape;12754;p14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5" name="Google Shape;12755;p14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6" name="Google Shape;12756;p14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7" name="Google Shape;12757;p14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8" name="Google Shape;12758;p14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9" name="Google Shape;12759;p14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0" name="Google Shape;12760;p14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1" name="Google Shape;12761;p14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2" name="Google Shape;12762;p14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3" name="Google Shape;12763;p14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4" name="Google Shape;12764;p14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5" name="Google Shape;12765;p14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6" name="Google Shape;12766;p14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7" name="Google Shape;12767;p14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8" name="Google Shape;12768;p14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9" name="Google Shape;12769;p14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0" name="Google Shape;12770;p14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1" name="Google Shape;12771;p14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2" name="Google Shape;12772;p14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3" name="Google Shape;12773;p14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4" name="Google Shape;12774;p14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5" name="Google Shape;12775;p14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6" name="Google Shape;12776;p14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7" name="Google Shape;12777;p14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8" name="Google Shape;12778;p14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9" name="Google Shape;12779;p14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0" name="Google Shape;12780;p14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1" name="Google Shape;12781;p14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2" name="Google Shape;12782;p14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3" name="Google Shape;12783;p14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4" name="Google Shape;12784;p14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5" name="Google Shape;12785;p14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6" name="Google Shape;12786;p14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7" name="Google Shape;12787;p14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8" name="Google Shape;12788;p14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9" name="Google Shape;12789;p14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0" name="Google Shape;12790;p14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1" name="Google Shape;12791;p14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2" name="Google Shape;12792;p14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3" name="Google Shape;12793;p14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4" name="Google Shape;12794;p14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5" name="Google Shape;12795;p14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6" name="Google Shape;12796;p14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7" name="Google Shape;12797;p14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8" name="Google Shape;12798;p14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9" name="Google Shape;12799;p14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0" name="Google Shape;12800;p14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1" name="Google Shape;12801;p14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2" name="Google Shape;12802;p14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3" name="Google Shape;12803;p14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4" name="Google Shape;12804;p14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5" name="Google Shape;12805;p14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6" name="Google Shape;12806;p14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7" name="Google Shape;12807;p14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8" name="Google Shape;12808;p14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9" name="Google Shape;12809;p14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0" name="Google Shape;12810;p14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1" name="Google Shape;12811;p14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2" name="Google Shape;12812;p14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3" name="Google Shape;12813;p14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4" name="Google Shape;12814;p14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5" name="Google Shape;12815;p14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6" name="Google Shape;12816;p14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7" name="Google Shape;12817;p14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8" name="Google Shape;12818;p14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9" name="Google Shape;12819;p14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0" name="Google Shape;12820;p14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1" name="Google Shape;12821;p14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2" name="Google Shape;12822;p14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3" name="Google Shape;12823;p14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4" name="Google Shape;12824;p14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5" name="Google Shape;12825;p14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6" name="Google Shape;12826;p14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7" name="Google Shape;12827;p14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8" name="Google Shape;12828;p14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9" name="Google Shape;12829;p14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0" name="Google Shape;12830;p14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1" name="Google Shape;12831;p14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2" name="Google Shape;12832;p14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3" name="Google Shape;12833;p14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4" name="Google Shape;12834;p14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5" name="Google Shape;12835;p14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6" name="Google Shape;12836;p14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7" name="Google Shape;12837;p14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8" name="Google Shape;12838;p14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9" name="Google Shape;12839;p14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0" name="Google Shape;12840;p14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1" name="Google Shape;12841;p14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2" name="Google Shape;12842;p14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3" name="Google Shape;12843;p14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4" name="Google Shape;12844;p14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5" name="Google Shape;12845;p14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6" name="Google Shape;12846;p14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7" name="Google Shape;12847;p14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8" name="Google Shape;12848;p14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9" name="Google Shape;12849;p14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0" name="Google Shape;12850;p14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1" name="Google Shape;12851;p14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2" name="Google Shape;12852;p14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3" name="Google Shape;12853;p14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4" name="Google Shape;12854;p14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5" name="Google Shape;12855;p14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6" name="Google Shape;12856;p14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7" name="Google Shape;12857;p14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8" name="Google Shape;12858;p14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9" name="Google Shape;12859;p14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0" name="Google Shape;12860;p14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1" name="Google Shape;12861;p14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2" name="Google Shape;12862;p14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3" name="Google Shape;12863;p14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4" name="Google Shape;12864;p14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5" name="Google Shape;12865;p14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6" name="Google Shape;12866;p14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7" name="Google Shape;12867;p14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8" name="Google Shape;12868;p14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9" name="Google Shape;12869;p14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0" name="Google Shape;12870;p14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1" name="Google Shape;12871;p14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2" name="Google Shape;12872;p14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3" name="Google Shape;12873;p14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4" name="Google Shape;12874;p14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5" name="Google Shape;12875;p14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6" name="Google Shape;12876;p14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7" name="Google Shape;12877;p14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8" name="Google Shape;12878;p14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9" name="Google Shape;12879;p14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0" name="Google Shape;12880;p14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1" name="Google Shape;12881;p14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2" name="Google Shape;12882;p14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3" name="Google Shape;12883;p14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4" name="Google Shape;12884;p14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5" name="Google Shape;12885;p14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6" name="Google Shape;12886;p14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7" name="Google Shape;12887;p14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8" name="Google Shape;12888;p14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9" name="Google Shape;12889;p14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0" name="Google Shape;12890;p14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1" name="Google Shape;12891;p14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2" name="Google Shape;12892;p14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3" name="Google Shape;12893;p14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4" name="Google Shape;12894;p14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5" name="Google Shape;12895;p14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6" name="Google Shape;12896;p14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7" name="Google Shape;12897;p14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8" name="Google Shape;12898;p14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9" name="Google Shape;12899;p14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0" name="Google Shape;12900;p14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1" name="Google Shape;12901;p14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2" name="Google Shape;12902;p14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3" name="Google Shape;12903;p14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4" name="Google Shape;12904;p14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5" name="Google Shape;12905;p14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6" name="Google Shape;12906;p14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7" name="Google Shape;12907;p14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8" name="Google Shape;12908;p14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9" name="Google Shape;12909;p14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0" name="Google Shape;12910;p14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1" name="Google Shape;12911;p14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2" name="Google Shape;12912;p14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3" name="Google Shape;12913;p14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4" name="Google Shape;12914;p14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2915" name="Google Shape;12915;p149"/>
          <p:cNvSpPr txBox="1"/>
          <p:nvPr/>
        </p:nvSpPr>
        <p:spPr>
          <a:xfrm>
            <a:off x="8126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2916"/>
        <p:cNvGrpSpPr/>
        <p:nvPr/>
      </p:nvGrpSpPr>
      <p:grpSpPr>
        <a:xfrm>
          <a:off x="0" y="0"/>
          <a:ext cx="0" cy="0"/>
          <a:chOff x="0" y="0"/>
          <a:chExt cx="0" cy="0"/>
        </a:xfrm>
      </p:grpSpPr>
      <p:pic>
        <p:nvPicPr>
          <p:cNvPr id="12917" name="Google Shape;12917;p150"/>
          <p:cNvPicPr preferRelativeResize="0"/>
          <p:nvPr/>
        </p:nvPicPr>
        <p:blipFill rotWithShape="1">
          <a:blip r:embed="rId2">
            <a:alphaModFix/>
          </a:blip>
          <a:srcRect/>
          <a:stretch/>
        </p:blipFill>
        <p:spPr>
          <a:xfrm>
            <a:off x="10722023" y="6371467"/>
            <a:ext cx="796792" cy="227200"/>
          </a:xfrm>
          <a:prstGeom prst="rect">
            <a:avLst/>
          </a:prstGeom>
          <a:noFill/>
          <a:ln>
            <a:noFill/>
          </a:ln>
        </p:spPr>
      </p:pic>
      <p:sp>
        <p:nvSpPr>
          <p:cNvPr id="12918" name="Google Shape;12918;p150"/>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9" name="Google Shape;12919;p150"/>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920" name="Google Shape;12920;p150"/>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2921" name="Google Shape;12921;p15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922" name="Google Shape;12922;p150"/>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23" name="Google Shape;12923;p150"/>
          <p:cNvSpPr txBox="1">
            <a:spLocks noGrp="1"/>
          </p:cNvSpPr>
          <p:nvPr>
            <p:ph type="subTitle" idx="2"/>
          </p:nvPr>
        </p:nvSpPr>
        <p:spPr>
          <a:xfrm>
            <a:off x="774700" y="269249"/>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2924" name="Google Shape;12924;p15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2925"/>
        <p:cNvGrpSpPr/>
        <p:nvPr/>
      </p:nvGrpSpPr>
      <p:grpSpPr>
        <a:xfrm>
          <a:off x="0" y="0"/>
          <a:ext cx="0" cy="0"/>
          <a:chOff x="0" y="0"/>
          <a:chExt cx="0" cy="0"/>
        </a:xfrm>
      </p:grpSpPr>
      <p:grpSp>
        <p:nvGrpSpPr>
          <p:cNvPr id="12926" name="Google Shape;12926;p151"/>
          <p:cNvGrpSpPr/>
          <p:nvPr/>
        </p:nvGrpSpPr>
        <p:grpSpPr>
          <a:xfrm>
            <a:off x="3635605" y="8"/>
            <a:ext cx="4929377" cy="6858189"/>
            <a:chOff x="1926275" y="238125"/>
            <a:chExt cx="3765950" cy="5239525"/>
          </a:xfrm>
        </p:grpSpPr>
        <p:sp>
          <p:nvSpPr>
            <p:cNvPr id="12927" name="Google Shape;12927;p15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28" name="Google Shape;12928;p15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29" name="Google Shape;12929;p15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0" name="Google Shape;12930;p15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1" name="Google Shape;12931;p15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2" name="Google Shape;12932;p15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3" name="Google Shape;12933;p15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4" name="Google Shape;12934;p15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5" name="Google Shape;12935;p15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6" name="Google Shape;12936;p15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7" name="Google Shape;12937;p15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8" name="Google Shape;12938;p15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9" name="Google Shape;12939;p15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0" name="Google Shape;12940;p15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1" name="Google Shape;12941;p15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2" name="Google Shape;12942;p15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3" name="Google Shape;12943;p15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4" name="Google Shape;12944;p15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5" name="Google Shape;12945;p15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6" name="Google Shape;12946;p15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7" name="Google Shape;12947;p15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8" name="Google Shape;12948;p15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9" name="Google Shape;12949;p15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0" name="Google Shape;12950;p15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1" name="Google Shape;12951;p15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2" name="Google Shape;12952;p15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3" name="Google Shape;12953;p15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4" name="Google Shape;12954;p15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5" name="Google Shape;12955;p15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6" name="Google Shape;12956;p15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7" name="Google Shape;12957;p15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8" name="Google Shape;12958;p15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9" name="Google Shape;12959;p15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0" name="Google Shape;12960;p15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1" name="Google Shape;12961;p15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2" name="Google Shape;12962;p15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3" name="Google Shape;12963;p15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4" name="Google Shape;12964;p15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5" name="Google Shape;12965;p15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6" name="Google Shape;12966;p15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7" name="Google Shape;12967;p15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8" name="Google Shape;12968;p15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9" name="Google Shape;12969;p15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0" name="Google Shape;12970;p15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1" name="Google Shape;12971;p15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2" name="Google Shape;12972;p15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3" name="Google Shape;12973;p15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4" name="Google Shape;12974;p15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5" name="Google Shape;12975;p15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6" name="Google Shape;12976;p15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7" name="Google Shape;12977;p15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8" name="Google Shape;12978;p15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9" name="Google Shape;12979;p15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0" name="Google Shape;12980;p15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1" name="Google Shape;12981;p15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2" name="Google Shape;12982;p15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3" name="Google Shape;12983;p15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4" name="Google Shape;12984;p15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5" name="Google Shape;12985;p15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6" name="Google Shape;12986;p15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2987" name="Google Shape;12987;p151"/>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2988" name="Google Shape;12988;p151"/>
          <p:cNvGrpSpPr/>
          <p:nvPr/>
        </p:nvGrpSpPr>
        <p:grpSpPr>
          <a:xfrm>
            <a:off x="3581682" y="3"/>
            <a:ext cx="2805213" cy="6858288"/>
            <a:chOff x="2726150" y="238125"/>
            <a:chExt cx="2142475" cy="5238000"/>
          </a:xfrm>
        </p:grpSpPr>
        <p:sp>
          <p:nvSpPr>
            <p:cNvPr id="12989" name="Google Shape;12989;p15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90" name="Google Shape;12990;p15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91" name="Google Shape;12991;p15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2992" name="Google Shape;12992;p151"/>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993" name="Google Shape;12993;p151"/>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2994" name="Google Shape;12994;p15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995" name="Google Shape;12995;p151"/>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96" name="Google Shape;12996;p151"/>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2997" name="Google Shape;12997;p15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2998" name="Google Shape;12998;p151"/>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2999"/>
        <p:cNvGrpSpPr/>
        <p:nvPr/>
      </p:nvGrpSpPr>
      <p:grpSpPr>
        <a:xfrm>
          <a:off x="0" y="0"/>
          <a:ext cx="0" cy="0"/>
          <a:chOff x="0" y="0"/>
          <a:chExt cx="0" cy="0"/>
        </a:xfrm>
      </p:grpSpPr>
      <p:sp>
        <p:nvSpPr>
          <p:cNvPr id="13000" name="Google Shape;13000;p152"/>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3001" name="Google Shape;13001;p152"/>
          <p:cNvGrpSpPr/>
          <p:nvPr/>
        </p:nvGrpSpPr>
        <p:grpSpPr>
          <a:xfrm>
            <a:off x="3581682" y="3"/>
            <a:ext cx="2805213" cy="6858288"/>
            <a:chOff x="2726150" y="238125"/>
            <a:chExt cx="2142475" cy="5238000"/>
          </a:xfrm>
        </p:grpSpPr>
        <p:sp>
          <p:nvSpPr>
            <p:cNvPr id="13002" name="Google Shape;13002;p15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03" name="Google Shape;13003;p15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04" name="Google Shape;13004;p15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005" name="Google Shape;13005;p152"/>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006" name="Google Shape;13006;p152"/>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3007" name="Google Shape;13007;p15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08" name="Google Shape;13008;p152"/>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09" name="Google Shape;13009;p152"/>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3010" name="Google Shape;13010;p152"/>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3011" name="Google Shape;13011;p15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3012"/>
        <p:cNvGrpSpPr/>
        <p:nvPr/>
      </p:nvGrpSpPr>
      <p:grpSpPr>
        <a:xfrm>
          <a:off x="0" y="0"/>
          <a:ext cx="0" cy="0"/>
          <a:chOff x="0" y="0"/>
          <a:chExt cx="0" cy="0"/>
        </a:xfrm>
      </p:grpSpPr>
      <p:sp>
        <p:nvSpPr>
          <p:cNvPr id="13013" name="Google Shape;13013;p153"/>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014" name="Google Shape;13014;p15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3015" name="Google Shape;13015;p15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3016" name="Google Shape;13016;p15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017" name="Google Shape;13017;p153"/>
          <p:cNvGrpSpPr/>
          <p:nvPr/>
        </p:nvGrpSpPr>
        <p:grpSpPr>
          <a:xfrm>
            <a:off x="10721565" y="6371462"/>
            <a:ext cx="797703" cy="227212"/>
            <a:chOff x="238125" y="1822850"/>
            <a:chExt cx="7080200" cy="2016675"/>
          </a:xfrm>
        </p:grpSpPr>
        <p:sp>
          <p:nvSpPr>
            <p:cNvPr id="13018" name="Google Shape;13018;p15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19" name="Google Shape;13019;p15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0" name="Google Shape;13020;p15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1" name="Google Shape;13021;p15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2" name="Google Shape;13022;p15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3" name="Google Shape;13023;p15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4" name="Google Shape;13024;p15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025" name="Google Shape;13025;p15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3026"/>
        <p:cNvGrpSpPr/>
        <p:nvPr/>
      </p:nvGrpSpPr>
      <p:grpSpPr>
        <a:xfrm>
          <a:off x="0" y="0"/>
          <a:ext cx="0" cy="0"/>
          <a:chOff x="0" y="0"/>
          <a:chExt cx="0" cy="0"/>
        </a:xfrm>
      </p:grpSpPr>
      <p:sp>
        <p:nvSpPr>
          <p:cNvPr id="13027" name="Google Shape;13027;p154"/>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8" name="Google Shape;13028;p154"/>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029" name="Google Shape;13029;p15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30" name="Google Shape;13030;p15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2708"/>
        <p:cNvGrpSpPr/>
        <p:nvPr/>
      </p:nvGrpSpPr>
      <p:grpSpPr>
        <a:xfrm>
          <a:off x="0" y="0"/>
          <a:ext cx="0" cy="0"/>
          <a:chOff x="0" y="0"/>
          <a:chExt cx="0" cy="0"/>
        </a:xfrm>
      </p:grpSpPr>
      <p:grpSp>
        <p:nvGrpSpPr>
          <p:cNvPr id="2709" name="Google Shape;2709;p54"/>
          <p:cNvGrpSpPr/>
          <p:nvPr/>
        </p:nvGrpSpPr>
        <p:grpSpPr>
          <a:xfrm>
            <a:off x="3635605" y="8"/>
            <a:ext cx="4929377" cy="6858189"/>
            <a:chOff x="1926275" y="238125"/>
            <a:chExt cx="3765950" cy="5239525"/>
          </a:xfrm>
        </p:grpSpPr>
        <p:sp>
          <p:nvSpPr>
            <p:cNvPr id="2710" name="Google Shape;2710;p5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1" name="Google Shape;2711;p5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2" name="Google Shape;2712;p5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3" name="Google Shape;2713;p5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4" name="Google Shape;2714;p5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5" name="Google Shape;2715;p5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6" name="Google Shape;2716;p5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7" name="Google Shape;2717;p5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8" name="Google Shape;2718;p5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9" name="Google Shape;2719;p5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0" name="Google Shape;2720;p5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1" name="Google Shape;2721;p5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2" name="Google Shape;2722;p5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3" name="Google Shape;2723;p5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4" name="Google Shape;2724;p5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5" name="Google Shape;2725;p5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6" name="Google Shape;2726;p5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7" name="Google Shape;2727;p5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8" name="Google Shape;2728;p5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9" name="Google Shape;2729;p5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0" name="Google Shape;2730;p5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1" name="Google Shape;2731;p5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2" name="Google Shape;2732;p5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3" name="Google Shape;2733;p5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4" name="Google Shape;2734;p5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5" name="Google Shape;2735;p5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6" name="Google Shape;2736;p5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7" name="Google Shape;2737;p5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8" name="Google Shape;2738;p5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9" name="Google Shape;2739;p5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0" name="Google Shape;2740;p5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1" name="Google Shape;2741;p5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2" name="Google Shape;2742;p5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3" name="Google Shape;2743;p5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4" name="Google Shape;2744;p5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5" name="Google Shape;2745;p5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6" name="Google Shape;2746;p5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7" name="Google Shape;2747;p5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8" name="Google Shape;2748;p5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9" name="Google Shape;2749;p5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0" name="Google Shape;2750;p5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1" name="Google Shape;2751;p5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2" name="Google Shape;2752;p5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3" name="Google Shape;2753;p5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4" name="Google Shape;2754;p5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5" name="Google Shape;2755;p5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6" name="Google Shape;2756;p5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7" name="Google Shape;2757;p5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8" name="Google Shape;2758;p5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9" name="Google Shape;2759;p5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0" name="Google Shape;2760;p5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1" name="Google Shape;2761;p5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2" name="Google Shape;2762;p5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3" name="Google Shape;2763;p5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4" name="Google Shape;2764;p5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5" name="Google Shape;2765;p5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6" name="Google Shape;2766;p5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7" name="Google Shape;2767;p5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8" name="Google Shape;2768;p5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9" name="Google Shape;2769;p5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770" name="Google Shape;2770;p54"/>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2771" name="Google Shape;2771;p54"/>
          <p:cNvGrpSpPr/>
          <p:nvPr/>
        </p:nvGrpSpPr>
        <p:grpSpPr>
          <a:xfrm>
            <a:off x="3581682" y="3"/>
            <a:ext cx="2805213" cy="6858288"/>
            <a:chOff x="2726150" y="238125"/>
            <a:chExt cx="2142475" cy="5238000"/>
          </a:xfrm>
        </p:grpSpPr>
        <p:sp>
          <p:nvSpPr>
            <p:cNvPr id="2772" name="Google Shape;2772;p5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73" name="Google Shape;2773;p5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74" name="Google Shape;2774;p5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775" name="Google Shape;2775;p54"/>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76" name="Google Shape;2776;p54"/>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777" name="Google Shape;2777;p5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8" name="Google Shape;2778;p54"/>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79" name="Google Shape;2779;p54"/>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2780" name="Google Shape;2780;p5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2781" name="Google Shape;2781;p54"/>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031"/>
        <p:cNvGrpSpPr/>
        <p:nvPr/>
      </p:nvGrpSpPr>
      <p:grpSpPr>
        <a:xfrm>
          <a:off x="0" y="0"/>
          <a:ext cx="0" cy="0"/>
          <a:chOff x="0" y="0"/>
          <a:chExt cx="0" cy="0"/>
        </a:xfrm>
      </p:grpSpPr>
      <p:sp>
        <p:nvSpPr>
          <p:cNvPr id="13032" name="Google Shape;13032;p155"/>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13033" name="Google Shape;13033;p15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34" name="Google Shape;13034;p155"/>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13035" name="Google Shape;13035;p155"/>
          <p:cNvGrpSpPr/>
          <p:nvPr/>
        </p:nvGrpSpPr>
        <p:grpSpPr>
          <a:xfrm>
            <a:off x="10721565" y="6371462"/>
            <a:ext cx="797703" cy="227212"/>
            <a:chOff x="238125" y="1822850"/>
            <a:chExt cx="7080200" cy="2016675"/>
          </a:xfrm>
        </p:grpSpPr>
        <p:sp>
          <p:nvSpPr>
            <p:cNvPr id="13036" name="Google Shape;13036;p15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37" name="Google Shape;13037;p15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38" name="Google Shape;13038;p15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39" name="Google Shape;13039;p15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40" name="Google Shape;13040;p15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41" name="Google Shape;13041;p15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42" name="Google Shape;13042;p15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043" name="Google Shape;13043;p15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044"/>
        <p:cNvGrpSpPr/>
        <p:nvPr/>
      </p:nvGrpSpPr>
      <p:grpSpPr>
        <a:xfrm>
          <a:off x="0" y="0"/>
          <a:ext cx="0" cy="0"/>
          <a:chOff x="0" y="0"/>
          <a:chExt cx="0" cy="0"/>
        </a:xfrm>
      </p:grpSpPr>
      <p:sp>
        <p:nvSpPr>
          <p:cNvPr id="13045" name="Google Shape;13045;p156"/>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13046" name="Google Shape;13046;p15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047"/>
        <p:cNvGrpSpPr/>
        <p:nvPr/>
      </p:nvGrpSpPr>
      <p:grpSpPr>
        <a:xfrm>
          <a:off x="0" y="0"/>
          <a:ext cx="0" cy="0"/>
          <a:chOff x="0" y="0"/>
          <a:chExt cx="0" cy="0"/>
        </a:xfrm>
      </p:grpSpPr>
      <p:sp>
        <p:nvSpPr>
          <p:cNvPr id="13048" name="Google Shape;13048;p157"/>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49" name="Google Shape;13049;p157"/>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13050" name="Google Shape;13050;p157"/>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13051" name="Google Shape;13051;p157"/>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3052" name="Google Shape;13052;p15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53" name="Google Shape;13053;p15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3054" name="Google Shape;13054;p157"/>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3055"/>
        <p:cNvGrpSpPr/>
        <p:nvPr/>
      </p:nvGrpSpPr>
      <p:grpSpPr>
        <a:xfrm>
          <a:off x="0" y="0"/>
          <a:ext cx="0" cy="0"/>
          <a:chOff x="0" y="0"/>
          <a:chExt cx="0" cy="0"/>
        </a:xfrm>
      </p:grpSpPr>
      <p:sp>
        <p:nvSpPr>
          <p:cNvPr id="13056" name="Google Shape;13056;p15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57" name="Google Shape;13057;p158"/>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13058" name="Google Shape;13058;p15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3059" name="Google Shape;13059;p158"/>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3060"/>
        <p:cNvGrpSpPr/>
        <p:nvPr/>
      </p:nvGrpSpPr>
      <p:grpSpPr>
        <a:xfrm>
          <a:off x="0" y="0"/>
          <a:ext cx="0" cy="0"/>
          <a:chOff x="0" y="0"/>
          <a:chExt cx="0" cy="0"/>
        </a:xfrm>
      </p:grpSpPr>
      <p:grpSp>
        <p:nvGrpSpPr>
          <p:cNvPr id="13061" name="Google Shape;13061;p159"/>
          <p:cNvGrpSpPr/>
          <p:nvPr/>
        </p:nvGrpSpPr>
        <p:grpSpPr>
          <a:xfrm>
            <a:off x="4918937" y="8"/>
            <a:ext cx="4929377" cy="6858189"/>
            <a:chOff x="1926275" y="238125"/>
            <a:chExt cx="3765950" cy="5239525"/>
          </a:xfrm>
        </p:grpSpPr>
        <p:sp>
          <p:nvSpPr>
            <p:cNvPr id="13062" name="Google Shape;13062;p15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3" name="Google Shape;13063;p15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4" name="Google Shape;13064;p15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5" name="Google Shape;13065;p15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6" name="Google Shape;13066;p15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7" name="Google Shape;13067;p15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8" name="Google Shape;13068;p15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9" name="Google Shape;13069;p15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0" name="Google Shape;13070;p15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1" name="Google Shape;13071;p15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2" name="Google Shape;13072;p15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3" name="Google Shape;13073;p15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4" name="Google Shape;13074;p15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5" name="Google Shape;13075;p15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6" name="Google Shape;13076;p15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7" name="Google Shape;13077;p15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8" name="Google Shape;13078;p15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9" name="Google Shape;13079;p15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0" name="Google Shape;13080;p15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1" name="Google Shape;13081;p15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2" name="Google Shape;13082;p15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3" name="Google Shape;13083;p15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4" name="Google Shape;13084;p15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5" name="Google Shape;13085;p15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6" name="Google Shape;13086;p15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7" name="Google Shape;13087;p15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8" name="Google Shape;13088;p15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9" name="Google Shape;13089;p15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0" name="Google Shape;13090;p15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1" name="Google Shape;13091;p15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2" name="Google Shape;13092;p15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3" name="Google Shape;13093;p15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4" name="Google Shape;13094;p15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5" name="Google Shape;13095;p15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6" name="Google Shape;13096;p15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7" name="Google Shape;13097;p15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8" name="Google Shape;13098;p15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9" name="Google Shape;13099;p15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0" name="Google Shape;13100;p15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1" name="Google Shape;13101;p15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2" name="Google Shape;13102;p15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3" name="Google Shape;13103;p15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4" name="Google Shape;13104;p15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5" name="Google Shape;13105;p15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6" name="Google Shape;13106;p15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7" name="Google Shape;13107;p15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8" name="Google Shape;13108;p15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9" name="Google Shape;13109;p15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0" name="Google Shape;13110;p15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1" name="Google Shape;13111;p15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2" name="Google Shape;13112;p15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3" name="Google Shape;13113;p15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4" name="Google Shape;13114;p15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5" name="Google Shape;13115;p15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6" name="Google Shape;13116;p15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7" name="Google Shape;13117;p15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8" name="Google Shape;13118;p15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9" name="Google Shape;13119;p15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20" name="Google Shape;13120;p15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21" name="Google Shape;13121;p15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122" name="Google Shape;13122;p159"/>
          <p:cNvSpPr/>
          <p:nvPr/>
        </p:nvSpPr>
        <p:spPr>
          <a:xfrm>
            <a:off x="0" y="0"/>
            <a:ext cx="7658000" cy="6858000"/>
          </a:xfrm>
          <a:prstGeom prst="homePlate">
            <a:avLst>
              <a:gd name="adj" fmla="val 39813"/>
            </a:avLst>
          </a:prstGeom>
          <a:solidFill>
            <a:srgbClr val="253746"/>
          </a:solidFill>
          <a:ln>
            <a:noFill/>
          </a:ln>
          <a:effectLst>
            <a:outerShdw blurRad="228600" dist="38100" dir="10800000" algn="bl" rotWithShape="0">
              <a:srgbClr val="000000">
                <a:alpha val="33725"/>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23" name="Google Shape;13123;p159"/>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725"/>
              </a:srgbClr>
            </a:outerShdw>
          </a:effectLst>
        </p:spPr>
        <p:txBody>
          <a:bodyPr/>
          <a:lstStyle/>
          <a:p>
            <a:endParaRPr lang="en-US"/>
          </a:p>
        </p:txBody>
      </p:sp>
      <p:sp>
        <p:nvSpPr>
          <p:cNvPr id="13124" name="Google Shape;13124;p159"/>
          <p:cNvSpPr txBox="1"/>
          <p:nvPr/>
        </p:nvSpPr>
        <p:spPr>
          <a:xfrm>
            <a:off x="453700" y="1268867"/>
            <a:ext cx="5073200" cy="1139200"/>
          </a:xfrm>
          <a:prstGeom prst="rect">
            <a:avLst/>
          </a:prstGeom>
          <a:noFill/>
          <a:ln>
            <a:noFill/>
          </a:ln>
        </p:spPr>
        <p:txBody>
          <a:bodyPr spcFirstLastPara="1" wrap="square" lIns="121900" tIns="121900" rIns="121900" bIns="121900"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933" b="0" i="0" u="none" strike="noStrike" cap="none">
                <a:solidFill>
                  <a:srgbClr val="FFFFFF"/>
                </a:solidFill>
                <a:latin typeface="Inter ExtraBold"/>
                <a:ea typeface="Inter ExtraBold"/>
                <a:cs typeface="Inter ExtraBold"/>
                <a:sym typeface="Inter ExtraBold"/>
              </a:rPr>
              <a:t>Simplify the business </a:t>
            </a:r>
            <a:br>
              <a:rPr lang="en" sz="2933" b="0" i="0" u="none" strike="noStrike" cap="none">
                <a:solidFill>
                  <a:srgbClr val="FFFFFF"/>
                </a:solidFill>
                <a:latin typeface="Inter ExtraBold"/>
                <a:ea typeface="Inter ExtraBold"/>
                <a:cs typeface="Inter ExtraBold"/>
                <a:sym typeface="Inter ExtraBold"/>
              </a:rPr>
            </a:br>
            <a:r>
              <a:rPr lang="en" sz="2933" b="0" i="0" u="none" strike="noStrike" cap="none">
                <a:solidFill>
                  <a:srgbClr val="FFFFFF"/>
                </a:solidFill>
                <a:latin typeface="Inter ExtraBold"/>
                <a:ea typeface="Inter ExtraBold"/>
                <a:cs typeface="Inter ExtraBold"/>
                <a:sym typeface="Inter ExtraBold"/>
              </a:rPr>
              <a:t>of running your business.</a:t>
            </a:r>
            <a:endParaRPr sz="2933" b="0" i="0" u="none" strike="noStrike" cap="none">
              <a:solidFill>
                <a:srgbClr val="FFFFFF"/>
              </a:solidFill>
              <a:latin typeface="Inter ExtraBold"/>
              <a:ea typeface="Inter ExtraBold"/>
              <a:cs typeface="Inter ExtraBold"/>
              <a:sym typeface="Inter ExtraBold"/>
            </a:endParaRPr>
          </a:p>
        </p:txBody>
      </p:sp>
      <p:sp>
        <p:nvSpPr>
          <p:cNvPr id="13125" name="Google Shape;13125;p159"/>
          <p:cNvSpPr txBox="1"/>
          <p:nvPr/>
        </p:nvSpPr>
        <p:spPr>
          <a:xfrm>
            <a:off x="10205127" y="6220456"/>
            <a:ext cx="1676400" cy="389746"/>
          </a:xfrm>
          <a:prstGeom prst="rect">
            <a:avLst/>
          </a:prstGeom>
          <a:noFill/>
          <a:ln>
            <a:noFill/>
          </a:ln>
        </p:spPr>
        <p:txBody>
          <a:bodyPr spcFirstLastPara="1" wrap="square" lIns="121900" tIns="121900" rIns="121900" bIns="1219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©2022, WEX Inc.</a:t>
            </a:r>
            <a:endParaRPr sz="933" b="0" i="0" u="none" strike="noStrike" cap="none">
              <a:solidFill>
                <a:schemeClr val="dk2"/>
              </a:solidFill>
              <a:latin typeface="Inter Medium"/>
              <a:ea typeface="Inter Medium"/>
              <a:cs typeface="Inter Medium"/>
              <a:sym typeface="Inter Medium"/>
            </a:endParaRPr>
          </a:p>
        </p:txBody>
      </p:sp>
      <p:sp>
        <p:nvSpPr>
          <p:cNvPr id="13126" name="Google Shape;13126;p159"/>
          <p:cNvSpPr txBox="1"/>
          <p:nvPr/>
        </p:nvSpPr>
        <p:spPr>
          <a:xfrm>
            <a:off x="4537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3127" name="Google Shape;13127;p159"/>
          <p:cNvPicPr preferRelativeResize="0"/>
          <p:nvPr/>
        </p:nvPicPr>
        <p:blipFill rotWithShape="1">
          <a:blip r:embed="rId2">
            <a:alphaModFix/>
          </a:blip>
          <a:srcRect/>
          <a:stretch/>
        </p:blipFill>
        <p:spPr>
          <a:xfrm>
            <a:off x="10149678" y="5586516"/>
            <a:ext cx="1625633" cy="463553"/>
          </a:xfrm>
          <a:prstGeom prst="rect">
            <a:avLst/>
          </a:prstGeom>
          <a:noFill/>
          <a:ln>
            <a:noFill/>
          </a:ln>
        </p:spPr>
      </p:pic>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3128"/>
        <p:cNvGrpSpPr/>
        <p:nvPr/>
      </p:nvGrpSpPr>
      <p:grpSpPr>
        <a:xfrm>
          <a:off x="0" y="0"/>
          <a:ext cx="0" cy="0"/>
          <a:chOff x="0" y="0"/>
          <a:chExt cx="0" cy="0"/>
        </a:xfrm>
      </p:grpSpPr>
      <p:grpSp>
        <p:nvGrpSpPr>
          <p:cNvPr id="13129" name="Google Shape;13129;p160"/>
          <p:cNvGrpSpPr/>
          <p:nvPr/>
        </p:nvGrpSpPr>
        <p:grpSpPr>
          <a:xfrm>
            <a:off x="4931637" y="8"/>
            <a:ext cx="4929377" cy="6858189"/>
            <a:chOff x="1926275" y="238125"/>
            <a:chExt cx="3765950" cy="5239525"/>
          </a:xfrm>
        </p:grpSpPr>
        <p:sp>
          <p:nvSpPr>
            <p:cNvPr id="13130" name="Google Shape;13130;p16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1" name="Google Shape;13131;p16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2" name="Google Shape;13132;p16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3" name="Google Shape;13133;p16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4" name="Google Shape;13134;p16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5" name="Google Shape;13135;p16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6" name="Google Shape;13136;p16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7" name="Google Shape;13137;p16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8" name="Google Shape;13138;p16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9" name="Google Shape;13139;p16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0" name="Google Shape;13140;p16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1" name="Google Shape;13141;p16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2" name="Google Shape;13142;p16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3" name="Google Shape;13143;p16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4" name="Google Shape;13144;p16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5" name="Google Shape;13145;p16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6" name="Google Shape;13146;p16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7" name="Google Shape;13147;p16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8" name="Google Shape;13148;p16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9" name="Google Shape;13149;p16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0" name="Google Shape;13150;p16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1" name="Google Shape;13151;p16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2" name="Google Shape;13152;p16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3" name="Google Shape;13153;p16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4" name="Google Shape;13154;p16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5" name="Google Shape;13155;p16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6" name="Google Shape;13156;p16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7" name="Google Shape;13157;p16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8" name="Google Shape;13158;p16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9" name="Google Shape;13159;p16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0" name="Google Shape;13160;p16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1" name="Google Shape;13161;p16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2" name="Google Shape;13162;p16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3" name="Google Shape;13163;p16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4" name="Google Shape;13164;p16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5" name="Google Shape;13165;p16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6" name="Google Shape;13166;p16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7" name="Google Shape;13167;p16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8" name="Google Shape;13168;p16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9" name="Google Shape;13169;p16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0" name="Google Shape;13170;p16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1" name="Google Shape;13171;p16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2" name="Google Shape;13172;p16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3" name="Google Shape;13173;p16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4" name="Google Shape;13174;p16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5" name="Google Shape;13175;p16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6" name="Google Shape;13176;p16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7" name="Google Shape;13177;p16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8" name="Google Shape;13178;p16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9" name="Google Shape;13179;p16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0" name="Google Shape;13180;p16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1" name="Google Shape;13181;p16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2" name="Google Shape;13182;p16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3" name="Google Shape;13183;p16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4" name="Google Shape;13184;p16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5" name="Google Shape;13185;p16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6" name="Google Shape;13186;p16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7" name="Google Shape;13187;p16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8" name="Google Shape;13188;p16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9" name="Google Shape;13189;p16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190" name="Google Shape;13190;p160"/>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91" name="Google Shape;13191;p16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192" name="Google Shape;13192;p160"/>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13193" name="Google Shape;13193;p16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3194" name="Google Shape;13194;p160"/>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3195"/>
        <p:cNvGrpSpPr/>
        <p:nvPr/>
      </p:nvGrpSpPr>
      <p:grpSpPr>
        <a:xfrm>
          <a:off x="0" y="0"/>
          <a:ext cx="0" cy="0"/>
          <a:chOff x="0" y="0"/>
          <a:chExt cx="0" cy="0"/>
        </a:xfrm>
      </p:grpSpPr>
      <p:grpSp>
        <p:nvGrpSpPr>
          <p:cNvPr id="13196" name="Google Shape;13196;p161"/>
          <p:cNvGrpSpPr/>
          <p:nvPr/>
        </p:nvGrpSpPr>
        <p:grpSpPr>
          <a:xfrm>
            <a:off x="4931637" y="8"/>
            <a:ext cx="4929377" cy="6858189"/>
            <a:chOff x="1926275" y="238125"/>
            <a:chExt cx="3765950" cy="5239525"/>
          </a:xfrm>
        </p:grpSpPr>
        <p:sp>
          <p:nvSpPr>
            <p:cNvPr id="13197" name="Google Shape;13197;p16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98" name="Google Shape;13198;p16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99" name="Google Shape;13199;p16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0" name="Google Shape;13200;p16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1" name="Google Shape;13201;p16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2" name="Google Shape;13202;p16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3" name="Google Shape;13203;p16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4" name="Google Shape;13204;p16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5" name="Google Shape;13205;p16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6" name="Google Shape;13206;p16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7" name="Google Shape;13207;p16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8" name="Google Shape;13208;p16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9" name="Google Shape;13209;p16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0" name="Google Shape;13210;p16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1" name="Google Shape;13211;p16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2" name="Google Shape;13212;p16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3" name="Google Shape;13213;p16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4" name="Google Shape;13214;p16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5" name="Google Shape;13215;p16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6" name="Google Shape;13216;p16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7" name="Google Shape;13217;p16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8" name="Google Shape;13218;p16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9" name="Google Shape;13219;p16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0" name="Google Shape;13220;p16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1" name="Google Shape;13221;p16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2" name="Google Shape;13222;p16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3" name="Google Shape;13223;p16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4" name="Google Shape;13224;p16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5" name="Google Shape;13225;p16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6" name="Google Shape;13226;p16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7" name="Google Shape;13227;p16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8" name="Google Shape;13228;p16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9" name="Google Shape;13229;p16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0" name="Google Shape;13230;p16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1" name="Google Shape;13231;p16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2" name="Google Shape;13232;p16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3" name="Google Shape;13233;p16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4" name="Google Shape;13234;p16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5" name="Google Shape;13235;p16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6" name="Google Shape;13236;p16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7" name="Google Shape;13237;p16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8" name="Google Shape;13238;p16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9" name="Google Shape;13239;p16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0" name="Google Shape;13240;p16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1" name="Google Shape;13241;p16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2" name="Google Shape;13242;p16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3" name="Google Shape;13243;p16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4" name="Google Shape;13244;p16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5" name="Google Shape;13245;p16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6" name="Google Shape;13246;p16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7" name="Google Shape;13247;p16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8" name="Google Shape;13248;p16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9" name="Google Shape;13249;p16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0" name="Google Shape;13250;p16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1" name="Google Shape;13251;p16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2" name="Google Shape;13252;p16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3" name="Google Shape;13253;p16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4" name="Google Shape;13254;p16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5" name="Google Shape;13255;p16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6" name="Google Shape;13256;p16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257" name="Google Shape;13257;p161"/>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8" name="Google Shape;13258;p16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259" name="Google Shape;13259;p161"/>
          <p:cNvGrpSpPr/>
          <p:nvPr/>
        </p:nvGrpSpPr>
        <p:grpSpPr>
          <a:xfrm>
            <a:off x="1714562" y="2858830"/>
            <a:ext cx="3825196" cy="1089543"/>
            <a:chOff x="238125" y="1822850"/>
            <a:chExt cx="7080200" cy="2016675"/>
          </a:xfrm>
        </p:grpSpPr>
        <p:sp>
          <p:nvSpPr>
            <p:cNvPr id="13260" name="Google Shape;13260;p16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1" name="Google Shape;13261;p16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2" name="Google Shape;13262;p16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3" name="Google Shape;13263;p16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4" name="Google Shape;13264;p16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5" name="Google Shape;13265;p16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6" name="Google Shape;13266;p16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267" name="Google Shape;13267;p161"/>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13268" name="Google Shape;13268;p16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3269"/>
        <p:cNvGrpSpPr/>
        <p:nvPr/>
      </p:nvGrpSpPr>
      <p:grpSpPr>
        <a:xfrm>
          <a:off x="0" y="0"/>
          <a:ext cx="0" cy="0"/>
          <a:chOff x="0" y="0"/>
          <a:chExt cx="0" cy="0"/>
        </a:xfrm>
      </p:grpSpPr>
      <p:sp>
        <p:nvSpPr>
          <p:cNvPr id="13270" name="Google Shape;13270;p162"/>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1" name="Google Shape;13271;p16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272" name="Google Shape;13272;p162"/>
          <p:cNvGrpSpPr/>
          <p:nvPr/>
        </p:nvGrpSpPr>
        <p:grpSpPr>
          <a:xfrm>
            <a:off x="1714562" y="2858830"/>
            <a:ext cx="3825196" cy="1089543"/>
            <a:chOff x="238125" y="1822850"/>
            <a:chExt cx="7080200" cy="2016675"/>
          </a:xfrm>
        </p:grpSpPr>
        <p:sp>
          <p:nvSpPr>
            <p:cNvPr id="13273" name="Google Shape;13273;p16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4" name="Google Shape;13274;p16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5" name="Google Shape;13275;p16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6" name="Google Shape;13276;p16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7" name="Google Shape;13277;p16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8" name="Google Shape;13278;p16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9" name="Google Shape;13279;p16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280" name="Google Shape;13280;p162"/>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13281" name="Google Shape;13281;p16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3288"/>
        <p:cNvGrpSpPr/>
        <p:nvPr/>
      </p:nvGrpSpPr>
      <p:grpSpPr>
        <a:xfrm>
          <a:off x="0" y="0"/>
          <a:ext cx="0" cy="0"/>
          <a:chOff x="0" y="0"/>
          <a:chExt cx="0" cy="0"/>
        </a:xfrm>
      </p:grpSpPr>
      <p:sp>
        <p:nvSpPr>
          <p:cNvPr id="13289" name="Google Shape;13289;p31"/>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0" name="Google Shape;13290;p31"/>
          <p:cNvSpPr txBox="1">
            <a:spLocks noGrp="1"/>
          </p:cNvSpPr>
          <p:nvPr>
            <p:ph type="body" idx="1"/>
          </p:nvPr>
        </p:nvSpPr>
        <p:spPr>
          <a:xfrm>
            <a:off x="838200" y="1825625"/>
            <a:ext cx="10515600" cy="4351339"/>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91" name="Google Shape;13291;p31"/>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2" name="Google Shape;13292;p31"/>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3" name="Google Shape;13293;p31"/>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294"/>
        <p:cNvGrpSpPr/>
        <p:nvPr/>
      </p:nvGrpSpPr>
      <p:grpSpPr>
        <a:xfrm>
          <a:off x="0" y="0"/>
          <a:ext cx="0" cy="0"/>
          <a:chOff x="0" y="0"/>
          <a:chExt cx="0" cy="0"/>
        </a:xfrm>
      </p:grpSpPr>
      <p:sp>
        <p:nvSpPr>
          <p:cNvPr id="13295" name="Google Shape;13295;p125"/>
          <p:cNvSpPr txBox="1">
            <a:spLocks noGrp="1"/>
          </p:cNvSpPr>
          <p:nvPr>
            <p:ph type="title"/>
          </p:nvPr>
        </p:nvSpPr>
        <p:spPr>
          <a:xfrm>
            <a:off x="831851" y="1709740"/>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6" name="Google Shape;13296;p125"/>
          <p:cNvSpPr txBox="1">
            <a:spLocks noGrp="1"/>
          </p:cNvSpPr>
          <p:nvPr>
            <p:ph type="body" idx="1"/>
          </p:nvPr>
        </p:nvSpPr>
        <p:spPr>
          <a:xfrm>
            <a:off x="831851" y="4589464"/>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13297" name="Google Shape;13297;p125"/>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8" name="Google Shape;13298;p125"/>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9" name="Google Shape;13299;p125"/>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2782"/>
        <p:cNvGrpSpPr/>
        <p:nvPr/>
      </p:nvGrpSpPr>
      <p:grpSpPr>
        <a:xfrm>
          <a:off x="0" y="0"/>
          <a:ext cx="0" cy="0"/>
          <a:chOff x="0" y="0"/>
          <a:chExt cx="0" cy="0"/>
        </a:xfrm>
      </p:grpSpPr>
      <p:sp>
        <p:nvSpPr>
          <p:cNvPr id="2783" name="Google Shape;2783;p55"/>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2784" name="Google Shape;2784;p55"/>
          <p:cNvGrpSpPr/>
          <p:nvPr/>
        </p:nvGrpSpPr>
        <p:grpSpPr>
          <a:xfrm>
            <a:off x="3581682" y="3"/>
            <a:ext cx="2805213" cy="6858288"/>
            <a:chOff x="2726150" y="238125"/>
            <a:chExt cx="2142475" cy="5238000"/>
          </a:xfrm>
        </p:grpSpPr>
        <p:sp>
          <p:nvSpPr>
            <p:cNvPr id="2785" name="Google Shape;2785;p55"/>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86" name="Google Shape;2786;p55"/>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87" name="Google Shape;2787;p55"/>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788" name="Google Shape;2788;p55"/>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89" name="Google Shape;2789;p55"/>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790" name="Google Shape;2790;p5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91" name="Google Shape;2791;p55"/>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92" name="Google Shape;2792;p55"/>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2793" name="Google Shape;2793;p55"/>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2794" name="Google Shape;2794;p55"/>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3300"/>
        <p:cNvGrpSpPr/>
        <p:nvPr/>
      </p:nvGrpSpPr>
      <p:grpSpPr>
        <a:xfrm>
          <a:off x="0" y="0"/>
          <a:ext cx="0" cy="0"/>
          <a:chOff x="0" y="0"/>
          <a:chExt cx="0" cy="0"/>
        </a:xfrm>
      </p:grpSpPr>
      <p:sp>
        <p:nvSpPr>
          <p:cNvPr id="13301" name="Google Shape;13301;p12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2" name="Google Shape;13302;p126"/>
          <p:cNvSpPr txBox="1">
            <a:spLocks noGrp="1"/>
          </p:cNvSpPr>
          <p:nvPr>
            <p:ph type="body" idx="1"/>
          </p:nvPr>
        </p:nvSpPr>
        <p:spPr>
          <a:xfrm>
            <a:off x="838200" y="1825625"/>
            <a:ext cx="5181600" cy="4351339"/>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3" name="Google Shape;13303;p126"/>
          <p:cNvSpPr txBox="1">
            <a:spLocks noGrp="1"/>
          </p:cNvSpPr>
          <p:nvPr>
            <p:ph type="body" idx="2"/>
          </p:nvPr>
        </p:nvSpPr>
        <p:spPr>
          <a:xfrm>
            <a:off x="6172200" y="1825625"/>
            <a:ext cx="5181600" cy="4351339"/>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4" name="Google Shape;13304;p126"/>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5" name="Google Shape;13305;p126"/>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6" name="Google Shape;13306;p126"/>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3307"/>
        <p:cNvGrpSpPr/>
        <p:nvPr/>
      </p:nvGrpSpPr>
      <p:grpSpPr>
        <a:xfrm>
          <a:off x="0" y="0"/>
          <a:ext cx="0" cy="0"/>
          <a:chOff x="0" y="0"/>
          <a:chExt cx="0" cy="0"/>
        </a:xfrm>
      </p:grpSpPr>
      <p:sp>
        <p:nvSpPr>
          <p:cNvPr id="13308" name="Google Shape;13308;p127"/>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9" name="Google Shape;13309;p127"/>
          <p:cNvSpPr txBox="1">
            <a:spLocks noGrp="1"/>
          </p:cNvSpPr>
          <p:nvPr>
            <p:ph type="body" idx="1"/>
          </p:nvPr>
        </p:nvSpPr>
        <p:spPr>
          <a:xfrm>
            <a:off x="839789"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310" name="Google Shape;13310;p127"/>
          <p:cNvSpPr txBox="1">
            <a:spLocks noGrp="1"/>
          </p:cNvSpPr>
          <p:nvPr>
            <p:ph type="body" idx="2"/>
          </p:nvPr>
        </p:nvSpPr>
        <p:spPr>
          <a:xfrm>
            <a:off x="839789"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11" name="Google Shape;13311;p127"/>
          <p:cNvSpPr txBox="1">
            <a:spLocks noGrp="1"/>
          </p:cNvSpPr>
          <p:nvPr>
            <p:ph type="body" idx="3"/>
          </p:nvPr>
        </p:nvSpPr>
        <p:spPr>
          <a:xfrm>
            <a:off x="6172201"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312" name="Google Shape;13312;p127"/>
          <p:cNvSpPr txBox="1">
            <a:spLocks noGrp="1"/>
          </p:cNvSpPr>
          <p:nvPr>
            <p:ph type="body" idx="4"/>
          </p:nvPr>
        </p:nvSpPr>
        <p:spPr>
          <a:xfrm>
            <a:off x="6172201"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13" name="Google Shape;13313;p127"/>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4" name="Google Shape;13314;p127"/>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5" name="Google Shape;13315;p127"/>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316"/>
        <p:cNvGrpSpPr/>
        <p:nvPr/>
      </p:nvGrpSpPr>
      <p:grpSpPr>
        <a:xfrm>
          <a:off x="0" y="0"/>
          <a:ext cx="0" cy="0"/>
          <a:chOff x="0" y="0"/>
          <a:chExt cx="0" cy="0"/>
        </a:xfrm>
      </p:grpSpPr>
      <p:sp>
        <p:nvSpPr>
          <p:cNvPr id="13317" name="Google Shape;13317;p12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8" name="Google Shape;13318;p128"/>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9" name="Google Shape;13319;p128"/>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0" name="Google Shape;13320;p128"/>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3321"/>
        <p:cNvGrpSpPr/>
        <p:nvPr/>
      </p:nvGrpSpPr>
      <p:grpSpPr>
        <a:xfrm>
          <a:off x="0" y="0"/>
          <a:ext cx="0" cy="0"/>
          <a:chOff x="0" y="0"/>
          <a:chExt cx="0" cy="0"/>
        </a:xfrm>
      </p:grpSpPr>
      <p:sp>
        <p:nvSpPr>
          <p:cNvPr id="13322" name="Google Shape;13322;p129"/>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3" name="Google Shape;13323;p129"/>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4" name="Google Shape;13324;p129"/>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325"/>
        <p:cNvGrpSpPr/>
        <p:nvPr/>
      </p:nvGrpSpPr>
      <p:grpSpPr>
        <a:xfrm>
          <a:off x="0" y="0"/>
          <a:ext cx="0" cy="0"/>
          <a:chOff x="0" y="0"/>
          <a:chExt cx="0" cy="0"/>
        </a:xfrm>
      </p:grpSpPr>
      <p:sp>
        <p:nvSpPr>
          <p:cNvPr id="13326" name="Google Shape;13326;p130"/>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7" name="Google Shape;13327;p130"/>
          <p:cNvSpPr txBox="1">
            <a:spLocks noGrp="1"/>
          </p:cNvSpPr>
          <p:nvPr>
            <p:ph type="body" idx="1"/>
          </p:nvPr>
        </p:nvSpPr>
        <p:spPr>
          <a:xfrm>
            <a:off x="5183188" y="987426"/>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328" name="Google Shape;13328;p130"/>
          <p:cNvSpPr txBox="1">
            <a:spLocks noGrp="1"/>
          </p:cNvSpPr>
          <p:nvPr>
            <p:ph type="body" idx="2"/>
          </p:nvPr>
        </p:nvSpPr>
        <p:spPr>
          <a:xfrm>
            <a:off x="839788" y="2057401"/>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3329" name="Google Shape;13329;p130"/>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0" name="Google Shape;13330;p130"/>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1" name="Google Shape;13331;p130"/>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3332"/>
        <p:cNvGrpSpPr/>
        <p:nvPr/>
      </p:nvGrpSpPr>
      <p:grpSpPr>
        <a:xfrm>
          <a:off x="0" y="0"/>
          <a:ext cx="0" cy="0"/>
          <a:chOff x="0" y="0"/>
          <a:chExt cx="0" cy="0"/>
        </a:xfrm>
      </p:grpSpPr>
      <p:sp>
        <p:nvSpPr>
          <p:cNvPr id="13333" name="Google Shape;13333;p131"/>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4" name="Google Shape;13334;p131"/>
          <p:cNvSpPr>
            <a:spLocks noGrp="1"/>
          </p:cNvSpPr>
          <p:nvPr>
            <p:ph type="pic" idx="2"/>
          </p:nvPr>
        </p:nvSpPr>
        <p:spPr>
          <a:xfrm>
            <a:off x="5183188" y="987426"/>
            <a:ext cx="6172200" cy="4873625"/>
          </a:xfrm>
          <a:prstGeom prst="rect">
            <a:avLst/>
          </a:prstGeom>
          <a:noFill/>
          <a:ln>
            <a:noFill/>
          </a:ln>
        </p:spPr>
      </p:sp>
      <p:sp>
        <p:nvSpPr>
          <p:cNvPr id="13335" name="Google Shape;13335;p131"/>
          <p:cNvSpPr txBox="1">
            <a:spLocks noGrp="1"/>
          </p:cNvSpPr>
          <p:nvPr>
            <p:ph type="body" idx="1"/>
          </p:nvPr>
        </p:nvSpPr>
        <p:spPr>
          <a:xfrm>
            <a:off x="839788" y="2057401"/>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3336" name="Google Shape;13336;p131"/>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7" name="Google Shape;13337;p131"/>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8" name="Google Shape;13338;p131"/>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3339"/>
        <p:cNvGrpSpPr/>
        <p:nvPr/>
      </p:nvGrpSpPr>
      <p:grpSpPr>
        <a:xfrm>
          <a:off x="0" y="0"/>
          <a:ext cx="0" cy="0"/>
          <a:chOff x="0" y="0"/>
          <a:chExt cx="0" cy="0"/>
        </a:xfrm>
      </p:grpSpPr>
      <p:sp>
        <p:nvSpPr>
          <p:cNvPr id="13340" name="Google Shape;13340;p13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1" name="Google Shape;13341;p132"/>
          <p:cNvSpPr txBox="1">
            <a:spLocks noGrp="1"/>
          </p:cNvSpPr>
          <p:nvPr>
            <p:ph type="body" idx="1"/>
          </p:nvPr>
        </p:nvSpPr>
        <p:spPr>
          <a:xfrm rot="5400000">
            <a:off x="3920331" y="-1256507"/>
            <a:ext cx="4351339"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42" name="Google Shape;13342;p132"/>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3" name="Google Shape;13343;p132"/>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4" name="Google Shape;13344;p132"/>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3345"/>
        <p:cNvGrpSpPr/>
        <p:nvPr/>
      </p:nvGrpSpPr>
      <p:grpSpPr>
        <a:xfrm>
          <a:off x="0" y="0"/>
          <a:ext cx="0" cy="0"/>
          <a:chOff x="0" y="0"/>
          <a:chExt cx="0" cy="0"/>
        </a:xfrm>
      </p:grpSpPr>
      <p:sp>
        <p:nvSpPr>
          <p:cNvPr id="13346" name="Google Shape;13346;p133"/>
          <p:cNvSpPr txBox="1">
            <a:spLocks noGrp="1"/>
          </p:cNvSpPr>
          <p:nvPr>
            <p:ph type="title"/>
          </p:nvPr>
        </p:nvSpPr>
        <p:spPr>
          <a:xfrm rot="5400000">
            <a:off x="7133431" y="1956595"/>
            <a:ext cx="5811839"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7" name="Google Shape;13347;p133"/>
          <p:cNvSpPr txBox="1">
            <a:spLocks noGrp="1"/>
          </p:cNvSpPr>
          <p:nvPr>
            <p:ph type="body" idx="1"/>
          </p:nvPr>
        </p:nvSpPr>
        <p:spPr>
          <a:xfrm rot="5400000">
            <a:off x="1799431" y="-596106"/>
            <a:ext cx="5811839"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48" name="Google Shape;13348;p133"/>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9" name="Google Shape;13349;p133"/>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50" name="Google Shape;13350;p133"/>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592"/>
        <p:cNvGrpSpPr/>
        <p:nvPr/>
      </p:nvGrpSpPr>
      <p:grpSpPr>
        <a:xfrm>
          <a:off x="0" y="0"/>
          <a:ext cx="0" cy="0"/>
          <a:chOff x="0" y="0"/>
          <a:chExt cx="0" cy="0"/>
        </a:xfrm>
      </p:grpSpPr>
      <p:grpSp>
        <p:nvGrpSpPr>
          <p:cNvPr id="593" name="Google Shape;593;p17"/>
          <p:cNvGrpSpPr/>
          <p:nvPr/>
        </p:nvGrpSpPr>
        <p:grpSpPr>
          <a:xfrm>
            <a:off x="3591255" y="13"/>
            <a:ext cx="5009509" cy="6858288"/>
            <a:chOff x="1895100" y="238125"/>
            <a:chExt cx="3826000" cy="5238000"/>
          </a:xfrm>
        </p:grpSpPr>
        <p:sp>
          <p:nvSpPr>
            <p:cNvPr id="594" name="Google Shape;594;p17"/>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95" name="Google Shape;595;p17"/>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596" name="Google Shape;596;p17"/>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597" name="Google Shape;597;p1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8" name="Google Shape;598;p1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795"/>
        <p:cNvGrpSpPr/>
        <p:nvPr/>
      </p:nvGrpSpPr>
      <p:grpSpPr>
        <a:xfrm>
          <a:off x="0" y="0"/>
          <a:ext cx="0" cy="0"/>
          <a:chOff x="0" y="0"/>
          <a:chExt cx="0" cy="0"/>
        </a:xfrm>
      </p:grpSpPr>
      <p:sp>
        <p:nvSpPr>
          <p:cNvPr id="2796" name="Google Shape;2796;p56"/>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97" name="Google Shape;2797;p56"/>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2798" name="Google Shape;2798;p56"/>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2799" name="Google Shape;2799;p5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00" name="Google Shape;2800;p56"/>
          <p:cNvGrpSpPr/>
          <p:nvPr/>
        </p:nvGrpSpPr>
        <p:grpSpPr>
          <a:xfrm>
            <a:off x="10721565" y="6371462"/>
            <a:ext cx="797703" cy="227212"/>
            <a:chOff x="238125" y="1822850"/>
            <a:chExt cx="7080200" cy="2016675"/>
          </a:xfrm>
        </p:grpSpPr>
        <p:sp>
          <p:nvSpPr>
            <p:cNvPr id="2801" name="Google Shape;2801;p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2" name="Google Shape;2802;p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3" name="Google Shape;2803;p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4" name="Google Shape;2804;p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5" name="Google Shape;2805;p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6" name="Google Shape;2806;p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7" name="Google Shape;2807;p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808" name="Google Shape;2808;p5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E2F0F9">
            <a:alpha val="57254"/>
          </a:srgbClr>
        </a:solidFill>
        <a:effectLst/>
      </p:bgPr>
    </p:bg>
    <p:spTree>
      <p:nvGrpSpPr>
        <p:cNvPr id="1" name="Shape 2809"/>
        <p:cNvGrpSpPr/>
        <p:nvPr/>
      </p:nvGrpSpPr>
      <p:grpSpPr>
        <a:xfrm>
          <a:off x="0" y="0"/>
          <a:ext cx="0" cy="0"/>
          <a:chOff x="0" y="0"/>
          <a:chExt cx="0" cy="0"/>
        </a:xfrm>
      </p:grpSpPr>
      <p:sp>
        <p:nvSpPr>
          <p:cNvPr id="2810" name="Google Shape;2810;p57"/>
          <p:cNvSpPr/>
          <p:nvPr/>
        </p:nvSpPr>
        <p:spPr>
          <a:xfrm rot="-5400000">
            <a:off x="-3673033" y="3210443"/>
            <a:ext cx="7333200" cy="7333200"/>
          </a:xfrm>
          <a:prstGeom prst="pie">
            <a:avLst>
              <a:gd name="adj1" fmla="val 0"/>
              <a:gd name="adj2" fmla="val 5382146"/>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2811" name="Google Shape;2811;p57"/>
          <p:cNvGrpSpPr/>
          <p:nvPr/>
        </p:nvGrpSpPr>
        <p:grpSpPr>
          <a:xfrm>
            <a:off x="9077555" y="1043915"/>
            <a:ext cx="2460605" cy="2426753"/>
            <a:chOff x="5927502" y="551679"/>
            <a:chExt cx="2377550" cy="2344840"/>
          </a:xfrm>
        </p:grpSpPr>
        <p:grpSp>
          <p:nvGrpSpPr>
            <p:cNvPr id="2812" name="Google Shape;2812;p57"/>
            <p:cNvGrpSpPr/>
            <p:nvPr/>
          </p:nvGrpSpPr>
          <p:grpSpPr>
            <a:xfrm>
              <a:off x="5927502" y="551679"/>
              <a:ext cx="2377550" cy="653782"/>
              <a:chOff x="2159414" y="3486447"/>
              <a:chExt cx="2606105" cy="720500"/>
            </a:xfrm>
          </p:grpSpPr>
          <p:grpSp>
            <p:nvGrpSpPr>
              <p:cNvPr id="2813" name="Google Shape;2813;p57"/>
              <p:cNvGrpSpPr/>
              <p:nvPr/>
            </p:nvGrpSpPr>
            <p:grpSpPr>
              <a:xfrm>
                <a:off x="2159414" y="3486447"/>
                <a:ext cx="2606105" cy="49200"/>
                <a:chOff x="2159414" y="3486447"/>
                <a:chExt cx="2606105" cy="49200"/>
              </a:xfrm>
            </p:grpSpPr>
            <p:sp>
              <p:nvSpPr>
                <p:cNvPr id="2814" name="Google Shape;2814;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5" name="Google Shape;2815;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6" name="Google Shape;2816;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7" name="Google Shape;2817;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8" name="Google Shape;2818;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9" name="Google Shape;2819;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0" name="Google Shape;2820;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1" name="Google Shape;2821;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2" name="Google Shape;2822;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3" name="Google Shape;2823;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4" name="Google Shape;2824;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5" name="Google Shape;2825;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6" name="Google Shape;2826;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7" name="Google Shape;2827;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8" name="Google Shape;2828;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9" name="Google Shape;2829;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830" name="Google Shape;2830;p57"/>
              <p:cNvGrpSpPr/>
              <p:nvPr/>
            </p:nvGrpSpPr>
            <p:grpSpPr>
              <a:xfrm>
                <a:off x="2159414" y="3652838"/>
                <a:ext cx="2606105" cy="49200"/>
                <a:chOff x="2159414" y="3486447"/>
                <a:chExt cx="2606105" cy="49200"/>
              </a:xfrm>
            </p:grpSpPr>
            <p:sp>
              <p:nvSpPr>
                <p:cNvPr id="2831" name="Google Shape;2831;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2" name="Google Shape;2832;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3" name="Google Shape;2833;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4" name="Google Shape;2834;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5" name="Google Shape;2835;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6" name="Google Shape;2836;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7" name="Google Shape;2837;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8" name="Google Shape;2838;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9" name="Google Shape;2839;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0" name="Google Shape;2840;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1" name="Google Shape;2841;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2" name="Google Shape;2842;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3" name="Google Shape;2843;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4" name="Google Shape;2844;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5" name="Google Shape;2845;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6" name="Google Shape;2846;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847" name="Google Shape;2847;p57"/>
              <p:cNvGrpSpPr/>
              <p:nvPr/>
            </p:nvGrpSpPr>
            <p:grpSpPr>
              <a:xfrm>
                <a:off x="2159414" y="3819188"/>
                <a:ext cx="2606105" cy="49200"/>
                <a:chOff x="2159414" y="3486447"/>
                <a:chExt cx="2606105" cy="49200"/>
              </a:xfrm>
            </p:grpSpPr>
            <p:sp>
              <p:nvSpPr>
                <p:cNvPr id="2848" name="Google Shape;2848;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9" name="Google Shape;2849;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0" name="Google Shape;2850;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1" name="Google Shape;2851;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2" name="Google Shape;2852;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3" name="Google Shape;2853;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4" name="Google Shape;2854;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5" name="Google Shape;2855;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6" name="Google Shape;2856;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7" name="Google Shape;2857;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8" name="Google Shape;2858;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9" name="Google Shape;2859;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0" name="Google Shape;2860;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1" name="Google Shape;2861;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2" name="Google Shape;2862;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3" name="Google Shape;2863;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864" name="Google Shape;2864;p57"/>
              <p:cNvGrpSpPr/>
              <p:nvPr/>
            </p:nvGrpSpPr>
            <p:grpSpPr>
              <a:xfrm>
                <a:off x="2159414" y="3983540"/>
                <a:ext cx="2606105" cy="49200"/>
                <a:chOff x="2159414" y="3486447"/>
                <a:chExt cx="2606105" cy="49200"/>
              </a:xfrm>
            </p:grpSpPr>
            <p:sp>
              <p:nvSpPr>
                <p:cNvPr id="2865" name="Google Shape;2865;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6" name="Google Shape;2866;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7" name="Google Shape;2867;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8" name="Google Shape;2868;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9" name="Google Shape;2869;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0" name="Google Shape;2870;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1" name="Google Shape;2871;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2" name="Google Shape;2872;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3" name="Google Shape;2873;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4" name="Google Shape;2874;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5" name="Google Shape;2875;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6" name="Google Shape;2876;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7" name="Google Shape;2877;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8" name="Google Shape;2878;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9" name="Google Shape;2879;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0" name="Google Shape;2880;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881" name="Google Shape;2881;p57"/>
              <p:cNvGrpSpPr/>
              <p:nvPr/>
            </p:nvGrpSpPr>
            <p:grpSpPr>
              <a:xfrm>
                <a:off x="2159414" y="4157747"/>
                <a:ext cx="2606105" cy="49200"/>
                <a:chOff x="2159414" y="3486447"/>
                <a:chExt cx="2606105" cy="49200"/>
              </a:xfrm>
            </p:grpSpPr>
            <p:sp>
              <p:nvSpPr>
                <p:cNvPr id="2882" name="Google Shape;2882;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3" name="Google Shape;2883;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4" name="Google Shape;2884;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5" name="Google Shape;2885;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6" name="Google Shape;2886;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7" name="Google Shape;2887;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8" name="Google Shape;2888;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9" name="Google Shape;2889;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0" name="Google Shape;2890;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1" name="Google Shape;2891;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2" name="Google Shape;2892;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3" name="Google Shape;2893;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4" name="Google Shape;2894;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5" name="Google Shape;2895;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6" name="Google Shape;2896;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7" name="Google Shape;2897;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grpSp>
          <p:nvGrpSpPr>
            <p:cNvPr id="2898" name="Google Shape;2898;p57"/>
            <p:cNvGrpSpPr/>
            <p:nvPr/>
          </p:nvGrpSpPr>
          <p:grpSpPr>
            <a:xfrm>
              <a:off x="5927502" y="1318162"/>
              <a:ext cx="2377550" cy="653782"/>
              <a:chOff x="2159414" y="3486447"/>
              <a:chExt cx="2606105" cy="720500"/>
            </a:xfrm>
          </p:grpSpPr>
          <p:grpSp>
            <p:nvGrpSpPr>
              <p:cNvPr id="2899" name="Google Shape;2899;p57"/>
              <p:cNvGrpSpPr/>
              <p:nvPr/>
            </p:nvGrpSpPr>
            <p:grpSpPr>
              <a:xfrm>
                <a:off x="2159414" y="3486447"/>
                <a:ext cx="2606105" cy="49200"/>
                <a:chOff x="2159414" y="3486447"/>
                <a:chExt cx="2606105" cy="49200"/>
              </a:xfrm>
            </p:grpSpPr>
            <p:sp>
              <p:nvSpPr>
                <p:cNvPr id="2900" name="Google Shape;2900;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1" name="Google Shape;2901;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2" name="Google Shape;2902;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3" name="Google Shape;2903;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4" name="Google Shape;2904;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5" name="Google Shape;2905;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6" name="Google Shape;2906;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7" name="Google Shape;2907;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8" name="Google Shape;2908;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9" name="Google Shape;2909;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0" name="Google Shape;2910;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1" name="Google Shape;2911;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2" name="Google Shape;2912;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3" name="Google Shape;2913;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4" name="Google Shape;2914;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5" name="Google Shape;2915;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916" name="Google Shape;2916;p57"/>
              <p:cNvGrpSpPr/>
              <p:nvPr/>
            </p:nvGrpSpPr>
            <p:grpSpPr>
              <a:xfrm>
                <a:off x="2159414" y="3652838"/>
                <a:ext cx="2606105" cy="49200"/>
                <a:chOff x="2159414" y="3486447"/>
                <a:chExt cx="2606105" cy="49200"/>
              </a:xfrm>
            </p:grpSpPr>
            <p:sp>
              <p:nvSpPr>
                <p:cNvPr id="2917" name="Google Shape;2917;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8" name="Google Shape;2918;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9" name="Google Shape;2919;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0" name="Google Shape;2920;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1" name="Google Shape;2921;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2" name="Google Shape;2922;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3" name="Google Shape;2923;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4" name="Google Shape;2924;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5" name="Google Shape;2925;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6" name="Google Shape;2926;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7" name="Google Shape;2927;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8" name="Google Shape;2928;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9" name="Google Shape;2929;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0" name="Google Shape;2930;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1" name="Google Shape;2931;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2" name="Google Shape;2932;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933" name="Google Shape;2933;p57"/>
              <p:cNvGrpSpPr/>
              <p:nvPr/>
            </p:nvGrpSpPr>
            <p:grpSpPr>
              <a:xfrm>
                <a:off x="2159414" y="3819188"/>
                <a:ext cx="2606105" cy="49200"/>
                <a:chOff x="2159414" y="3486447"/>
                <a:chExt cx="2606105" cy="49200"/>
              </a:xfrm>
            </p:grpSpPr>
            <p:sp>
              <p:nvSpPr>
                <p:cNvPr id="2934" name="Google Shape;2934;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5" name="Google Shape;2935;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6" name="Google Shape;2936;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7" name="Google Shape;2937;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8" name="Google Shape;2938;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9" name="Google Shape;2939;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0" name="Google Shape;2940;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1" name="Google Shape;2941;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2" name="Google Shape;2942;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3" name="Google Shape;2943;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4" name="Google Shape;2944;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5" name="Google Shape;2945;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6" name="Google Shape;2946;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7" name="Google Shape;2947;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8" name="Google Shape;2948;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9" name="Google Shape;2949;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950" name="Google Shape;2950;p57"/>
              <p:cNvGrpSpPr/>
              <p:nvPr/>
            </p:nvGrpSpPr>
            <p:grpSpPr>
              <a:xfrm>
                <a:off x="2159414" y="3983540"/>
                <a:ext cx="2606105" cy="49200"/>
                <a:chOff x="2159414" y="3486447"/>
                <a:chExt cx="2606105" cy="49200"/>
              </a:xfrm>
            </p:grpSpPr>
            <p:sp>
              <p:nvSpPr>
                <p:cNvPr id="2951" name="Google Shape;2951;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2" name="Google Shape;2952;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3" name="Google Shape;2953;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4" name="Google Shape;2954;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5" name="Google Shape;2955;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6" name="Google Shape;2956;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7" name="Google Shape;2957;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8" name="Google Shape;2958;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9" name="Google Shape;2959;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0" name="Google Shape;2960;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1" name="Google Shape;2961;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2" name="Google Shape;2962;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3" name="Google Shape;2963;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4" name="Google Shape;2964;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5" name="Google Shape;2965;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6" name="Google Shape;2966;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967" name="Google Shape;2967;p57"/>
              <p:cNvGrpSpPr/>
              <p:nvPr/>
            </p:nvGrpSpPr>
            <p:grpSpPr>
              <a:xfrm>
                <a:off x="2159414" y="4157747"/>
                <a:ext cx="2606105" cy="49200"/>
                <a:chOff x="2159414" y="3486447"/>
                <a:chExt cx="2606105" cy="49200"/>
              </a:xfrm>
            </p:grpSpPr>
            <p:sp>
              <p:nvSpPr>
                <p:cNvPr id="2968" name="Google Shape;2968;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9" name="Google Shape;2969;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0" name="Google Shape;2970;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1" name="Google Shape;2971;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2" name="Google Shape;2972;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3" name="Google Shape;2973;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4" name="Google Shape;2974;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5" name="Google Shape;2975;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6" name="Google Shape;2976;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7" name="Google Shape;2977;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8" name="Google Shape;2978;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9" name="Google Shape;2979;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0" name="Google Shape;2980;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1" name="Google Shape;2981;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2" name="Google Shape;2982;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3" name="Google Shape;2983;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grpSp>
          <p:nvGrpSpPr>
            <p:cNvPr id="2984" name="Google Shape;2984;p57"/>
            <p:cNvGrpSpPr/>
            <p:nvPr/>
          </p:nvGrpSpPr>
          <p:grpSpPr>
            <a:xfrm>
              <a:off x="5927502" y="2084662"/>
              <a:ext cx="2377550" cy="44644"/>
              <a:chOff x="2159414" y="3486447"/>
              <a:chExt cx="2606105" cy="49200"/>
            </a:xfrm>
          </p:grpSpPr>
          <p:sp>
            <p:nvSpPr>
              <p:cNvPr id="2985" name="Google Shape;2985;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6" name="Google Shape;2986;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7" name="Google Shape;2987;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8" name="Google Shape;2988;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9" name="Google Shape;2989;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0" name="Google Shape;2990;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1" name="Google Shape;2991;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2" name="Google Shape;2992;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3" name="Google Shape;2993;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4" name="Google Shape;2994;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5" name="Google Shape;2995;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6" name="Google Shape;2996;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7" name="Google Shape;2997;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8" name="Google Shape;2998;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9" name="Google Shape;2999;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0" name="Google Shape;3000;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01" name="Google Shape;3001;p57"/>
            <p:cNvGrpSpPr/>
            <p:nvPr/>
          </p:nvGrpSpPr>
          <p:grpSpPr>
            <a:xfrm>
              <a:off x="5927502" y="2235645"/>
              <a:ext cx="2377550" cy="44644"/>
              <a:chOff x="2159414" y="3486447"/>
              <a:chExt cx="2606105" cy="49200"/>
            </a:xfrm>
          </p:grpSpPr>
          <p:sp>
            <p:nvSpPr>
              <p:cNvPr id="3002" name="Google Shape;3002;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3" name="Google Shape;3003;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4" name="Google Shape;3004;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5" name="Google Shape;3005;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6" name="Google Shape;3006;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7" name="Google Shape;3007;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8" name="Google Shape;3008;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9" name="Google Shape;3009;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0" name="Google Shape;3010;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1" name="Google Shape;3011;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2" name="Google Shape;3012;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3" name="Google Shape;3013;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4" name="Google Shape;3014;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5" name="Google Shape;3015;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6" name="Google Shape;3016;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7" name="Google Shape;3017;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18" name="Google Shape;3018;p57"/>
            <p:cNvGrpSpPr/>
            <p:nvPr/>
          </p:nvGrpSpPr>
          <p:grpSpPr>
            <a:xfrm>
              <a:off x="5927502" y="2386591"/>
              <a:ext cx="2377550" cy="44644"/>
              <a:chOff x="2159414" y="3486447"/>
              <a:chExt cx="2606105" cy="49200"/>
            </a:xfrm>
          </p:grpSpPr>
          <p:sp>
            <p:nvSpPr>
              <p:cNvPr id="3019" name="Google Shape;3019;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0" name="Google Shape;3020;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1" name="Google Shape;3021;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2" name="Google Shape;3022;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3" name="Google Shape;3023;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4" name="Google Shape;3024;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5" name="Google Shape;3025;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6" name="Google Shape;3026;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7" name="Google Shape;3027;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8" name="Google Shape;3028;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9" name="Google Shape;3029;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0" name="Google Shape;3030;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1" name="Google Shape;3031;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2" name="Google Shape;3032;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3" name="Google Shape;3033;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4" name="Google Shape;3034;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35" name="Google Shape;3035;p57"/>
            <p:cNvGrpSpPr/>
            <p:nvPr/>
          </p:nvGrpSpPr>
          <p:grpSpPr>
            <a:xfrm>
              <a:off x="5927502" y="2535724"/>
              <a:ext cx="2377550" cy="44644"/>
              <a:chOff x="2159414" y="3486447"/>
              <a:chExt cx="2606105" cy="49200"/>
            </a:xfrm>
          </p:grpSpPr>
          <p:sp>
            <p:nvSpPr>
              <p:cNvPr id="3036" name="Google Shape;3036;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7" name="Google Shape;3037;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8" name="Google Shape;3038;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9" name="Google Shape;3039;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0" name="Google Shape;3040;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1" name="Google Shape;3041;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2" name="Google Shape;3042;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3" name="Google Shape;3043;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4" name="Google Shape;3044;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5" name="Google Shape;3045;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6" name="Google Shape;3046;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7" name="Google Shape;3047;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8" name="Google Shape;3048;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9" name="Google Shape;3049;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0" name="Google Shape;3050;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1" name="Google Shape;3051;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52" name="Google Shape;3052;p57"/>
            <p:cNvGrpSpPr/>
            <p:nvPr/>
          </p:nvGrpSpPr>
          <p:grpSpPr>
            <a:xfrm>
              <a:off x="5927502" y="2693800"/>
              <a:ext cx="2377550" cy="44644"/>
              <a:chOff x="2159414" y="3486447"/>
              <a:chExt cx="2606105" cy="49200"/>
            </a:xfrm>
          </p:grpSpPr>
          <p:sp>
            <p:nvSpPr>
              <p:cNvPr id="3053" name="Google Shape;3053;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4" name="Google Shape;3054;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5" name="Google Shape;3055;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6" name="Google Shape;3056;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7" name="Google Shape;3057;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8" name="Google Shape;3058;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9" name="Google Shape;3059;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0" name="Google Shape;3060;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1" name="Google Shape;3061;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2" name="Google Shape;3062;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3" name="Google Shape;3063;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4" name="Google Shape;3064;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5" name="Google Shape;3065;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6" name="Google Shape;3066;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7" name="Google Shape;3067;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8" name="Google Shape;3068;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69" name="Google Shape;3069;p57"/>
            <p:cNvGrpSpPr/>
            <p:nvPr/>
          </p:nvGrpSpPr>
          <p:grpSpPr>
            <a:xfrm>
              <a:off x="5927502" y="2851875"/>
              <a:ext cx="2377550" cy="44644"/>
              <a:chOff x="2159414" y="3486447"/>
              <a:chExt cx="2606105" cy="49200"/>
            </a:xfrm>
          </p:grpSpPr>
          <p:sp>
            <p:nvSpPr>
              <p:cNvPr id="3070" name="Google Shape;3070;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1" name="Google Shape;3071;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2" name="Google Shape;3072;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3" name="Google Shape;3073;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4" name="Google Shape;3074;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5" name="Google Shape;3075;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6" name="Google Shape;3076;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7" name="Google Shape;3077;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8" name="Google Shape;3078;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9" name="Google Shape;3079;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0" name="Google Shape;3080;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1" name="Google Shape;3081;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2" name="Google Shape;3082;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3" name="Google Shape;3083;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4" name="Google Shape;3084;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5" name="Google Shape;3085;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sp>
        <p:nvSpPr>
          <p:cNvPr id="3086" name="Google Shape;3086;p57"/>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087" name="Google Shape;3087;p57"/>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3088" name="Google Shape;3088;p57"/>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3089" name="Google Shape;3089;p5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090" name="Google Shape;3090;p57"/>
          <p:cNvGrpSpPr/>
          <p:nvPr/>
        </p:nvGrpSpPr>
        <p:grpSpPr>
          <a:xfrm>
            <a:off x="10721565" y="6371462"/>
            <a:ext cx="797703" cy="227212"/>
            <a:chOff x="238125" y="1822850"/>
            <a:chExt cx="7080200" cy="2016675"/>
          </a:xfrm>
        </p:grpSpPr>
        <p:sp>
          <p:nvSpPr>
            <p:cNvPr id="3091" name="Google Shape;3091;p5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2" name="Google Shape;3092;p5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3" name="Google Shape;3093;p5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4" name="Google Shape;3094;p5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5" name="Google Shape;3095;p5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6" name="Google Shape;3096;p5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7" name="Google Shape;3097;p5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098" name="Google Shape;3098;p5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99"/>
        <p:cNvGrpSpPr/>
        <p:nvPr/>
      </p:nvGrpSpPr>
      <p:grpSpPr>
        <a:xfrm>
          <a:off x="0" y="0"/>
          <a:ext cx="0" cy="0"/>
          <a:chOff x="0" y="0"/>
          <a:chExt cx="0" cy="0"/>
        </a:xfrm>
      </p:grpSpPr>
      <p:sp>
        <p:nvSpPr>
          <p:cNvPr id="3100" name="Google Shape;3100;p58"/>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01" name="Google Shape;3101;p5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102" name="Google Shape;3102;p58"/>
          <p:cNvGrpSpPr/>
          <p:nvPr/>
        </p:nvGrpSpPr>
        <p:grpSpPr>
          <a:xfrm>
            <a:off x="10721565" y="6371462"/>
            <a:ext cx="797703" cy="227212"/>
            <a:chOff x="238125" y="1822850"/>
            <a:chExt cx="7080200" cy="2016675"/>
          </a:xfrm>
        </p:grpSpPr>
        <p:sp>
          <p:nvSpPr>
            <p:cNvPr id="3103" name="Google Shape;3103;p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4" name="Google Shape;3104;p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5" name="Google Shape;3105;p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6" name="Google Shape;3106;p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7" name="Google Shape;3107;p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8" name="Google Shape;3108;p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9" name="Google Shape;3109;p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110" name="Google Shape;3110;p5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3111"/>
        <p:cNvGrpSpPr/>
        <p:nvPr/>
      </p:nvGrpSpPr>
      <p:grpSpPr>
        <a:xfrm>
          <a:off x="0" y="0"/>
          <a:ext cx="0" cy="0"/>
          <a:chOff x="0" y="0"/>
          <a:chExt cx="0" cy="0"/>
        </a:xfrm>
      </p:grpSpPr>
      <p:sp>
        <p:nvSpPr>
          <p:cNvPr id="3112" name="Google Shape;3112;p59"/>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13" name="Google Shape;3113;p59"/>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14" name="Google Shape;3114;p5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115" name="Google Shape;3115;p59"/>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116"/>
        <p:cNvGrpSpPr/>
        <p:nvPr/>
      </p:nvGrpSpPr>
      <p:grpSpPr>
        <a:xfrm>
          <a:off x="0" y="0"/>
          <a:ext cx="0" cy="0"/>
          <a:chOff x="0" y="0"/>
          <a:chExt cx="0" cy="0"/>
        </a:xfrm>
      </p:grpSpPr>
      <p:sp>
        <p:nvSpPr>
          <p:cNvPr id="3117" name="Google Shape;3117;p60"/>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3118" name="Google Shape;3118;p6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119" name="Google Shape;3119;p60"/>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3120" name="Google Shape;3120;p60"/>
          <p:cNvGrpSpPr/>
          <p:nvPr/>
        </p:nvGrpSpPr>
        <p:grpSpPr>
          <a:xfrm>
            <a:off x="10721565" y="6371462"/>
            <a:ext cx="797703" cy="227212"/>
            <a:chOff x="238125" y="1822850"/>
            <a:chExt cx="7080200" cy="2016675"/>
          </a:xfrm>
        </p:grpSpPr>
        <p:sp>
          <p:nvSpPr>
            <p:cNvPr id="3121" name="Google Shape;3121;p6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2" name="Google Shape;3122;p6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3" name="Google Shape;3123;p6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4" name="Google Shape;3124;p6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5" name="Google Shape;3125;p6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6" name="Google Shape;3126;p6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7" name="Google Shape;3127;p6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128" name="Google Shape;3128;p6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29"/>
        <p:cNvGrpSpPr/>
        <p:nvPr/>
      </p:nvGrpSpPr>
      <p:grpSpPr>
        <a:xfrm>
          <a:off x="0" y="0"/>
          <a:ext cx="0" cy="0"/>
          <a:chOff x="0" y="0"/>
          <a:chExt cx="0" cy="0"/>
        </a:xfrm>
      </p:grpSpPr>
      <p:sp>
        <p:nvSpPr>
          <p:cNvPr id="3130" name="Google Shape;3130;p61"/>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3131" name="Google Shape;3131;p6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132"/>
        <p:cNvGrpSpPr/>
        <p:nvPr/>
      </p:nvGrpSpPr>
      <p:grpSpPr>
        <a:xfrm>
          <a:off x="0" y="0"/>
          <a:ext cx="0" cy="0"/>
          <a:chOff x="0" y="0"/>
          <a:chExt cx="0" cy="0"/>
        </a:xfrm>
      </p:grpSpPr>
      <p:sp>
        <p:nvSpPr>
          <p:cNvPr id="3133" name="Google Shape;3133;p62"/>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34" name="Google Shape;3134;p62"/>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3135" name="Google Shape;3135;p62"/>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3136" name="Google Shape;3136;p62"/>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3137" name="Google Shape;3137;p6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138" name="Google Shape;3138;p6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3139" name="Google Shape;3139;p6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3140"/>
        <p:cNvGrpSpPr/>
        <p:nvPr/>
      </p:nvGrpSpPr>
      <p:grpSpPr>
        <a:xfrm>
          <a:off x="0" y="0"/>
          <a:ext cx="0" cy="0"/>
          <a:chOff x="0" y="0"/>
          <a:chExt cx="0" cy="0"/>
        </a:xfrm>
      </p:grpSpPr>
      <p:sp>
        <p:nvSpPr>
          <p:cNvPr id="3141" name="Google Shape;3141;p6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142" name="Google Shape;3142;p63"/>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chemeClr val="lt1"/>
              </a:buClr>
              <a:buSzPts val="4267"/>
              <a:buFont typeface="Inter ExtraBold"/>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3143" name="Google Shape;3143;p6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3144" name="Google Shape;3144;p63"/>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145"/>
        <p:cNvGrpSpPr/>
        <p:nvPr/>
      </p:nvGrpSpPr>
      <p:grpSpPr>
        <a:xfrm>
          <a:off x="0" y="0"/>
          <a:ext cx="0" cy="0"/>
          <a:chOff x="0" y="0"/>
          <a:chExt cx="0" cy="0"/>
        </a:xfrm>
      </p:grpSpPr>
      <p:sp>
        <p:nvSpPr>
          <p:cNvPr id="3146" name="Google Shape;3146;p6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3147"/>
        <p:cNvGrpSpPr/>
        <p:nvPr/>
      </p:nvGrpSpPr>
      <p:grpSpPr>
        <a:xfrm>
          <a:off x="0" y="0"/>
          <a:ext cx="0" cy="0"/>
          <a:chOff x="0" y="0"/>
          <a:chExt cx="0" cy="0"/>
        </a:xfrm>
      </p:grpSpPr>
      <p:grpSp>
        <p:nvGrpSpPr>
          <p:cNvPr id="3148" name="Google Shape;3148;p65"/>
          <p:cNvGrpSpPr/>
          <p:nvPr/>
        </p:nvGrpSpPr>
        <p:grpSpPr>
          <a:xfrm>
            <a:off x="4931637" y="8"/>
            <a:ext cx="4929377" cy="6858189"/>
            <a:chOff x="1926275" y="238125"/>
            <a:chExt cx="3765950" cy="5239525"/>
          </a:xfrm>
        </p:grpSpPr>
        <p:sp>
          <p:nvSpPr>
            <p:cNvPr id="3149" name="Google Shape;3149;p6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0" name="Google Shape;3150;p6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1" name="Google Shape;3151;p6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2" name="Google Shape;3152;p6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3" name="Google Shape;3153;p6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4" name="Google Shape;3154;p6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5" name="Google Shape;3155;p6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6" name="Google Shape;3156;p6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7" name="Google Shape;3157;p6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8" name="Google Shape;3158;p6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9" name="Google Shape;3159;p6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0" name="Google Shape;3160;p6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1" name="Google Shape;3161;p6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2" name="Google Shape;3162;p6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3" name="Google Shape;3163;p6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4" name="Google Shape;3164;p6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5" name="Google Shape;3165;p6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6" name="Google Shape;3166;p6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7" name="Google Shape;3167;p6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8" name="Google Shape;3168;p6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9" name="Google Shape;3169;p6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0" name="Google Shape;3170;p6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1" name="Google Shape;3171;p6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2" name="Google Shape;3172;p6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3" name="Google Shape;3173;p6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4" name="Google Shape;3174;p6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5" name="Google Shape;3175;p6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6" name="Google Shape;3176;p6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7" name="Google Shape;3177;p6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8" name="Google Shape;3178;p6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9" name="Google Shape;3179;p6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0" name="Google Shape;3180;p6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1" name="Google Shape;3181;p6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2" name="Google Shape;3182;p6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3" name="Google Shape;3183;p6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4" name="Google Shape;3184;p6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5" name="Google Shape;3185;p6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6" name="Google Shape;3186;p6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7" name="Google Shape;3187;p6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8" name="Google Shape;3188;p6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9" name="Google Shape;3189;p6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0" name="Google Shape;3190;p6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1" name="Google Shape;3191;p6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2" name="Google Shape;3192;p6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3" name="Google Shape;3193;p6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4" name="Google Shape;3194;p6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5" name="Google Shape;3195;p6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6" name="Google Shape;3196;p6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7" name="Google Shape;3197;p6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8" name="Google Shape;3198;p6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9" name="Google Shape;3199;p6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0" name="Google Shape;3200;p6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1" name="Google Shape;3201;p6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2" name="Google Shape;3202;p6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3" name="Google Shape;3203;p6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4" name="Google Shape;3204;p6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5" name="Google Shape;3205;p6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6" name="Google Shape;3206;p6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7" name="Google Shape;3207;p6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8" name="Google Shape;3208;p6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209" name="Google Shape;3209;p65"/>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4117"/>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0" name="Google Shape;3210;p6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211" name="Google Shape;3211;p65"/>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4117"/>
              </a:srgbClr>
            </a:outerShdw>
          </a:effectLst>
        </p:spPr>
        <p:txBody>
          <a:bodyPr/>
          <a:lstStyle/>
          <a:p>
            <a:endParaRPr lang="en-US"/>
          </a:p>
        </p:txBody>
      </p:sp>
      <p:sp>
        <p:nvSpPr>
          <p:cNvPr id="3212" name="Google Shape;3212;p6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3213" name="Google Shape;3213;p65"/>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99"/>
        <p:cNvGrpSpPr/>
        <p:nvPr/>
      </p:nvGrpSpPr>
      <p:grpSpPr>
        <a:xfrm>
          <a:off x="0" y="0"/>
          <a:ext cx="0" cy="0"/>
          <a:chOff x="0" y="0"/>
          <a:chExt cx="0" cy="0"/>
        </a:xfrm>
      </p:grpSpPr>
      <p:sp>
        <p:nvSpPr>
          <p:cNvPr id="600" name="Google Shape;600;p39"/>
          <p:cNvSpPr txBox="1">
            <a:spLocks noGrp="1"/>
          </p:cNvSpPr>
          <p:nvPr>
            <p:ph type="ctrTitle"/>
          </p:nvPr>
        </p:nvSpPr>
        <p:spPr>
          <a:xfrm>
            <a:off x="415600" y="969167"/>
            <a:ext cx="62888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601" name="Google Shape;601;p39"/>
          <p:cNvSpPr txBox="1">
            <a:spLocks noGrp="1"/>
          </p:cNvSpPr>
          <p:nvPr>
            <p:ph type="subTitle" idx="1"/>
          </p:nvPr>
        </p:nvSpPr>
        <p:spPr>
          <a:xfrm>
            <a:off x="415600" y="3755233"/>
            <a:ext cx="62888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602" name="Google Shape;602;p39"/>
          <p:cNvGrpSpPr/>
          <p:nvPr/>
        </p:nvGrpSpPr>
        <p:grpSpPr>
          <a:xfrm>
            <a:off x="10444159" y="6086020"/>
            <a:ext cx="1368839" cy="389891"/>
            <a:chOff x="238125" y="1822850"/>
            <a:chExt cx="7080200" cy="2016675"/>
          </a:xfrm>
        </p:grpSpPr>
        <p:sp>
          <p:nvSpPr>
            <p:cNvPr id="603" name="Google Shape;603;p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4" name="Google Shape;604;p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5" name="Google Shape;605;p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6" name="Google Shape;606;p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7" name="Google Shape;607;p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8" name="Google Shape;608;p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9" name="Google Shape;609;p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3214"/>
        <p:cNvGrpSpPr/>
        <p:nvPr/>
      </p:nvGrpSpPr>
      <p:grpSpPr>
        <a:xfrm>
          <a:off x="0" y="0"/>
          <a:ext cx="0" cy="0"/>
          <a:chOff x="0" y="0"/>
          <a:chExt cx="0" cy="0"/>
        </a:xfrm>
      </p:grpSpPr>
      <p:grpSp>
        <p:nvGrpSpPr>
          <p:cNvPr id="3215" name="Google Shape;3215;p66"/>
          <p:cNvGrpSpPr/>
          <p:nvPr/>
        </p:nvGrpSpPr>
        <p:grpSpPr>
          <a:xfrm>
            <a:off x="4931637" y="8"/>
            <a:ext cx="4929377" cy="6858189"/>
            <a:chOff x="1926275" y="238125"/>
            <a:chExt cx="3765950" cy="5239525"/>
          </a:xfrm>
        </p:grpSpPr>
        <p:sp>
          <p:nvSpPr>
            <p:cNvPr id="3216" name="Google Shape;3216;p6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7" name="Google Shape;3217;p6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8" name="Google Shape;3218;p6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9" name="Google Shape;3219;p6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0" name="Google Shape;3220;p6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1" name="Google Shape;3221;p6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2" name="Google Shape;3222;p6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3" name="Google Shape;3223;p6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4" name="Google Shape;3224;p6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5" name="Google Shape;3225;p6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6" name="Google Shape;3226;p6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7" name="Google Shape;3227;p6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8" name="Google Shape;3228;p6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9" name="Google Shape;3229;p6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0" name="Google Shape;3230;p6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1" name="Google Shape;3231;p6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2" name="Google Shape;3232;p6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3" name="Google Shape;3233;p6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4" name="Google Shape;3234;p6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5" name="Google Shape;3235;p6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6" name="Google Shape;3236;p6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7" name="Google Shape;3237;p6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8" name="Google Shape;3238;p6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9" name="Google Shape;3239;p6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0" name="Google Shape;3240;p6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1" name="Google Shape;3241;p6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2" name="Google Shape;3242;p6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3" name="Google Shape;3243;p6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4" name="Google Shape;3244;p6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5" name="Google Shape;3245;p6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6" name="Google Shape;3246;p6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7" name="Google Shape;3247;p6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8" name="Google Shape;3248;p6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9" name="Google Shape;3249;p6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0" name="Google Shape;3250;p6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1" name="Google Shape;3251;p6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2" name="Google Shape;3252;p6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3" name="Google Shape;3253;p6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4" name="Google Shape;3254;p6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5" name="Google Shape;3255;p6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6" name="Google Shape;3256;p6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7" name="Google Shape;3257;p6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8" name="Google Shape;3258;p6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9" name="Google Shape;3259;p6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0" name="Google Shape;3260;p6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1" name="Google Shape;3261;p6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2" name="Google Shape;3262;p6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3" name="Google Shape;3263;p6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4" name="Google Shape;3264;p6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5" name="Google Shape;3265;p6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6" name="Google Shape;3266;p6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7" name="Google Shape;3267;p6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8" name="Google Shape;3268;p6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9" name="Google Shape;3269;p6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0" name="Google Shape;3270;p6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1" name="Google Shape;3271;p6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2" name="Google Shape;3272;p6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3" name="Google Shape;3273;p6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4" name="Google Shape;3274;p6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5" name="Google Shape;3275;p6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276" name="Google Shape;3276;p66"/>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4117"/>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7" name="Google Shape;3277;p6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278" name="Google Shape;3278;p66"/>
          <p:cNvGrpSpPr/>
          <p:nvPr/>
        </p:nvGrpSpPr>
        <p:grpSpPr>
          <a:xfrm>
            <a:off x="1714562" y="2858830"/>
            <a:ext cx="3825196" cy="1089543"/>
            <a:chOff x="238125" y="1822850"/>
            <a:chExt cx="7080200" cy="2016675"/>
          </a:xfrm>
        </p:grpSpPr>
        <p:sp>
          <p:nvSpPr>
            <p:cNvPr id="3279" name="Google Shape;3279;p6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0" name="Google Shape;3280;p6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1" name="Google Shape;3281;p6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2" name="Google Shape;3282;p6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3" name="Google Shape;3283;p6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4" name="Google Shape;3284;p6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5" name="Google Shape;3285;p6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286" name="Google Shape;3286;p66"/>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4117"/>
              </a:srgbClr>
            </a:outerShdw>
          </a:effectLst>
        </p:spPr>
        <p:txBody>
          <a:bodyPr/>
          <a:lstStyle/>
          <a:p>
            <a:endParaRPr lang="en-US"/>
          </a:p>
        </p:txBody>
      </p:sp>
      <p:sp>
        <p:nvSpPr>
          <p:cNvPr id="3287" name="Google Shape;3287;p6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3288"/>
        <p:cNvGrpSpPr/>
        <p:nvPr/>
      </p:nvGrpSpPr>
      <p:grpSpPr>
        <a:xfrm>
          <a:off x="0" y="0"/>
          <a:ext cx="0" cy="0"/>
          <a:chOff x="0" y="0"/>
          <a:chExt cx="0" cy="0"/>
        </a:xfrm>
      </p:grpSpPr>
      <p:sp>
        <p:nvSpPr>
          <p:cNvPr id="3289" name="Google Shape;3289;p67"/>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4117"/>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0" name="Google Shape;3290;p6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291" name="Google Shape;3291;p67"/>
          <p:cNvGrpSpPr/>
          <p:nvPr/>
        </p:nvGrpSpPr>
        <p:grpSpPr>
          <a:xfrm>
            <a:off x="1714562" y="2858830"/>
            <a:ext cx="3825196" cy="1089543"/>
            <a:chOff x="238125" y="1822850"/>
            <a:chExt cx="7080200" cy="2016675"/>
          </a:xfrm>
        </p:grpSpPr>
        <p:sp>
          <p:nvSpPr>
            <p:cNvPr id="3292" name="Google Shape;3292;p6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3" name="Google Shape;3293;p6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4" name="Google Shape;3294;p6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5" name="Google Shape;3295;p6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6" name="Google Shape;3296;p6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7" name="Google Shape;3297;p6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8" name="Google Shape;3298;p6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299" name="Google Shape;3299;p67"/>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4117"/>
              </a:srgbClr>
            </a:outerShdw>
          </a:effectLst>
        </p:spPr>
        <p:txBody>
          <a:bodyPr/>
          <a:lstStyle/>
          <a:p>
            <a:endParaRPr lang="en-US"/>
          </a:p>
        </p:txBody>
      </p:sp>
      <p:sp>
        <p:nvSpPr>
          <p:cNvPr id="3300" name="Google Shape;3300;p6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3305"/>
        <p:cNvGrpSpPr/>
        <p:nvPr/>
      </p:nvGrpSpPr>
      <p:grpSpPr>
        <a:xfrm>
          <a:off x="0" y="0"/>
          <a:ext cx="0" cy="0"/>
          <a:chOff x="0" y="0"/>
          <a:chExt cx="0" cy="0"/>
        </a:xfrm>
      </p:grpSpPr>
      <p:sp>
        <p:nvSpPr>
          <p:cNvPr id="3306" name="Google Shape;3306;p19"/>
          <p:cNvSpPr txBox="1">
            <a:spLocks noGrp="1"/>
          </p:cNvSpPr>
          <p:nvPr>
            <p:ph type="title"/>
          </p:nvPr>
        </p:nvSpPr>
        <p:spPr>
          <a:xfrm>
            <a:off x="545903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307" name="Google Shape;3307;p1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308" name="Google Shape;3308;p19"/>
          <p:cNvGrpSpPr/>
          <p:nvPr/>
        </p:nvGrpSpPr>
        <p:grpSpPr>
          <a:xfrm>
            <a:off x="10721566" y="6371463"/>
            <a:ext cx="797703" cy="227212"/>
            <a:chOff x="238125" y="1822850"/>
            <a:chExt cx="7080200" cy="2016675"/>
          </a:xfrm>
        </p:grpSpPr>
        <p:sp>
          <p:nvSpPr>
            <p:cNvPr id="3309" name="Google Shape;3309;p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0" name="Google Shape;3310;p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1" name="Google Shape;3311;p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2" name="Google Shape;3312;p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3" name="Google Shape;3313;p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4" name="Google Shape;3314;p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5" name="Google Shape;3315;p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3316" name="Google Shape;3316;p19"/>
          <p:cNvSpPr/>
          <p:nvPr/>
        </p:nvSpPr>
        <p:spPr>
          <a:xfrm>
            <a:off x="0" y="0"/>
            <a:ext cx="2286000" cy="22860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7" name="Google Shape;3317;p19"/>
          <p:cNvSpPr/>
          <p:nvPr/>
        </p:nvSpPr>
        <p:spPr>
          <a:xfrm>
            <a:off x="2286001" y="0"/>
            <a:ext cx="2286000" cy="2286000"/>
          </a:xfrm>
          <a:prstGeom prst="rect">
            <a:avLst/>
          </a:prstGeom>
          <a:solidFill>
            <a:srgbClr val="E4F5FD"/>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8" name="Google Shape;3318;p19"/>
          <p:cNvSpPr/>
          <p:nvPr/>
        </p:nvSpPr>
        <p:spPr>
          <a:xfrm>
            <a:off x="2286001" y="2286000"/>
            <a:ext cx="2286000" cy="45720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pic>
        <p:nvPicPr>
          <p:cNvPr id="3319" name="Google Shape;3319;p19"/>
          <p:cNvPicPr preferRelativeResize="0"/>
          <p:nvPr/>
        </p:nvPicPr>
        <p:blipFill rotWithShape="1">
          <a:blip r:embed="rId2">
            <a:alphaModFix/>
          </a:blip>
          <a:srcRect r="33302"/>
          <a:stretch/>
        </p:blipFill>
        <p:spPr>
          <a:xfrm>
            <a:off x="0" y="0"/>
            <a:ext cx="2286000" cy="2286000"/>
          </a:xfrm>
          <a:prstGeom prst="ellipse">
            <a:avLst/>
          </a:prstGeom>
          <a:noFill/>
          <a:ln>
            <a:noFill/>
          </a:ln>
        </p:spPr>
      </p:pic>
      <p:pic>
        <p:nvPicPr>
          <p:cNvPr id="3320" name="Google Shape;3320;p19"/>
          <p:cNvPicPr preferRelativeResize="0"/>
          <p:nvPr/>
        </p:nvPicPr>
        <p:blipFill rotWithShape="1">
          <a:blip r:embed="rId3">
            <a:alphaModFix/>
          </a:blip>
          <a:srcRect/>
          <a:stretch/>
        </p:blipFill>
        <p:spPr>
          <a:xfrm>
            <a:off x="2285997" y="2276249"/>
            <a:ext cx="2285999" cy="4581753"/>
          </a:xfrm>
          <a:prstGeom prst="rect">
            <a:avLst/>
          </a:prstGeom>
          <a:noFill/>
          <a:ln>
            <a:noFill/>
          </a:ln>
        </p:spPr>
      </p:pic>
      <p:sp>
        <p:nvSpPr>
          <p:cNvPr id="3321" name="Google Shape;3321;p19"/>
          <p:cNvSpPr txBox="1">
            <a:spLocks noGrp="1"/>
          </p:cNvSpPr>
          <p:nvPr>
            <p:ph type="subTitle" idx="1"/>
          </p:nvPr>
        </p:nvSpPr>
        <p:spPr>
          <a:xfrm>
            <a:off x="5458900"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3322" name="Google Shape;3322;p19"/>
          <p:cNvPicPr preferRelativeResize="0"/>
          <p:nvPr/>
        </p:nvPicPr>
        <p:blipFill rotWithShape="1">
          <a:blip r:embed="rId4">
            <a:alphaModFix/>
          </a:blip>
          <a:srcRect l="25608" r="15303"/>
          <a:stretch/>
        </p:blipFill>
        <p:spPr>
          <a:xfrm>
            <a:off x="-100" y="4572000"/>
            <a:ext cx="2286203" cy="2286000"/>
          </a:xfrm>
          <a:prstGeom prst="rect">
            <a:avLst/>
          </a:prstGeom>
          <a:noFill/>
          <a:ln>
            <a:noFill/>
          </a:ln>
        </p:spPr>
      </p:pic>
      <p:grpSp>
        <p:nvGrpSpPr>
          <p:cNvPr id="3323" name="Google Shape;3323;p19"/>
          <p:cNvGrpSpPr/>
          <p:nvPr/>
        </p:nvGrpSpPr>
        <p:grpSpPr>
          <a:xfrm>
            <a:off x="-155" y="2286347"/>
            <a:ext cx="2286329" cy="2285291"/>
            <a:chOff x="1189450" y="238125"/>
            <a:chExt cx="5177375" cy="5175025"/>
          </a:xfrm>
        </p:grpSpPr>
        <p:sp>
          <p:nvSpPr>
            <p:cNvPr id="3324" name="Google Shape;3324;p1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5" name="Google Shape;3325;p1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6" name="Google Shape;3326;p1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7" name="Google Shape;3327;p1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8" name="Google Shape;3328;p1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9" name="Google Shape;3329;p1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0" name="Google Shape;3330;p1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1" name="Google Shape;3331;p1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2" name="Google Shape;3332;p1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3" name="Google Shape;3333;p1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4" name="Google Shape;3334;p1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5" name="Google Shape;3335;p1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6" name="Google Shape;3336;p1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7" name="Google Shape;3337;p1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8" name="Google Shape;3338;p1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9" name="Google Shape;3339;p1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0" name="Google Shape;3340;p1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1" name="Google Shape;3341;p1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2" name="Google Shape;3342;p1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3" name="Google Shape;3343;p1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4" name="Google Shape;3344;p1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5" name="Google Shape;3345;p1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6" name="Google Shape;3346;p1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7" name="Google Shape;3347;p1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8" name="Google Shape;3348;p1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9" name="Google Shape;3349;p1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0" name="Google Shape;3350;p1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1" name="Google Shape;3351;p1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2" name="Google Shape;3352;p1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3" name="Google Shape;3353;p1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4" name="Google Shape;3354;p1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5" name="Google Shape;3355;p1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6" name="Google Shape;3356;p1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7" name="Google Shape;3357;p1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8" name="Google Shape;3358;p1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9" name="Google Shape;3359;p1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0" name="Google Shape;3360;p1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1" name="Google Shape;3361;p1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2" name="Google Shape;3362;p1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3" name="Google Shape;3363;p1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4" name="Google Shape;3364;p1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5" name="Google Shape;3365;p1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6" name="Google Shape;3366;p1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7" name="Google Shape;3367;p1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8" name="Google Shape;3368;p1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9" name="Google Shape;3369;p1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0" name="Google Shape;3370;p1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1" name="Google Shape;3371;p1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2" name="Google Shape;3372;p1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3" name="Google Shape;3373;p1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4" name="Google Shape;3374;p1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5" name="Google Shape;3375;p1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6" name="Google Shape;3376;p1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7" name="Google Shape;3377;p1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8" name="Google Shape;3378;p1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9" name="Google Shape;3379;p1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0" name="Google Shape;3380;p1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1" name="Google Shape;3381;p1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2" name="Google Shape;3382;p1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3" name="Google Shape;3383;p1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4" name="Google Shape;3384;p1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5" name="Google Shape;3385;p1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6" name="Google Shape;3386;p1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7" name="Google Shape;3387;p1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8" name="Google Shape;3388;p1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9" name="Google Shape;3389;p1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0" name="Google Shape;3390;p1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1" name="Google Shape;3391;p1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2" name="Google Shape;3392;p1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3" name="Google Shape;3393;p1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4" name="Google Shape;3394;p1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5" name="Google Shape;3395;p1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6" name="Google Shape;3396;p1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7" name="Google Shape;3397;p1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8" name="Google Shape;3398;p1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9" name="Google Shape;3399;p1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0" name="Google Shape;3400;p1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1" name="Google Shape;3401;p1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2" name="Google Shape;3402;p1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3" name="Google Shape;3403;p1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4" name="Google Shape;3404;p1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5" name="Google Shape;3405;p1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6" name="Google Shape;3406;p1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7" name="Google Shape;3407;p1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8" name="Google Shape;3408;p1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9" name="Google Shape;3409;p1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0" name="Google Shape;3410;p1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1" name="Google Shape;3411;p1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2" name="Google Shape;3412;p1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3" name="Google Shape;3413;p1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4" name="Google Shape;3414;p1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5" name="Google Shape;3415;p1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6" name="Google Shape;3416;p1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7" name="Google Shape;3417;p1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8" name="Google Shape;3418;p1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9" name="Google Shape;3419;p1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0" name="Google Shape;3420;p1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1" name="Google Shape;3421;p1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2" name="Google Shape;3422;p1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3" name="Google Shape;3423;p1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4" name="Google Shape;3424;p1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5" name="Google Shape;3425;p1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6" name="Google Shape;3426;p1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7" name="Google Shape;3427;p1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8" name="Google Shape;3428;p1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9" name="Google Shape;3429;p1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0" name="Google Shape;3430;p1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1" name="Google Shape;3431;p1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2" name="Google Shape;3432;p1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3" name="Google Shape;3433;p1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4" name="Google Shape;3434;p1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5" name="Google Shape;3435;p1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6" name="Google Shape;3436;p1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7" name="Google Shape;3437;p1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8" name="Google Shape;3438;p1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9" name="Google Shape;3439;p1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0" name="Google Shape;3440;p1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1" name="Google Shape;3441;p1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2" name="Google Shape;3442;p1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3" name="Google Shape;3443;p1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4" name="Google Shape;3444;p1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5" name="Google Shape;3445;p1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6" name="Google Shape;3446;p1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7" name="Google Shape;3447;p1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8" name="Google Shape;3448;p1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9" name="Google Shape;3449;p1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0" name="Google Shape;3450;p1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1" name="Google Shape;3451;p1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2" name="Google Shape;3452;p1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3" name="Google Shape;3453;p1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4" name="Google Shape;3454;p1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5" name="Google Shape;3455;p1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6" name="Google Shape;3456;p1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7" name="Google Shape;3457;p1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8" name="Google Shape;3458;p1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9" name="Google Shape;3459;p1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0" name="Google Shape;3460;p1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1" name="Google Shape;3461;p1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2" name="Google Shape;3462;p1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3" name="Google Shape;3463;p1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4" name="Google Shape;3464;p1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5" name="Google Shape;3465;p1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6" name="Google Shape;3466;p1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7" name="Google Shape;3467;p1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8" name="Google Shape;3468;p1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9" name="Google Shape;3469;p1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0" name="Google Shape;3470;p1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1" name="Google Shape;3471;p1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2" name="Google Shape;3472;p1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3" name="Google Shape;3473;p1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4" name="Google Shape;3474;p1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5" name="Google Shape;3475;p1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6" name="Google Shape;3476;p1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7" name="Google Shape;3477;p1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8" name="Google Shape;3478;p1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9" name="Google Shape;3479;p1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0" name="Google Shape;3480;p1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1" name="Google Shape;3481;p1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2" name="Google Shape;3482;p1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3" name="Google Shape;3483;p1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4" name="Google Shape;3484;p1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5" name="Google Shape;3485;p1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6" name="Google Shape;3486;p1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7" name="Google Shape;3487;p1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8" name="Google Shape;3488;p1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9" name="Google Shape;3489;p1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0" name="Google Shape;3490;p1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1" name="Google Shape;3491;p1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2" name="Google Shape;3492;p1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3" name="Google Shape;3493;p1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4" name="Google Shape;3494;p1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5" name="Google Shape;3495;p1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6" name="Google Shape;3496;p1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7" name="Google Shape;3497;p1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8" name="Google Shape;3498;p1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9" name="Google Shape;3499;p1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0" name="Google Shape;3500;p1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1" name="Google Shape;3501;p1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2" name="Google Shape;3502;p1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3" name="Google Shape;3503;p1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4" name="Google Shape;3504;p1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5" name="Google Shape;3505;p1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6" name="Google Shape;3506;p1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7" name="Google Shape;3507;p1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8" name="Google Shape;3508;p1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9" name="Google Shape;3509;p1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0" name="Google Shape;3510;p1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1" name="Google Shape;3511;p1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2" name="Google Shape;3512;p1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3" name="Google Shape;3513;p1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4" name="Google Shape;3514;p1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5" name="Google Shape;3515;p1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6" name="Google Shape;3516;p1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7" name="Google Shape;3517;p1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8" name="Google Shape;3518;p1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9" name="Google Shape;3519;p1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0" name="Google Shape;3520;p1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1" name="Google Shape;3521;p1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2" name="Google Shape;3522;p1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3" name="Google Shape;3523;p1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4" name="Google Shape;3524;p1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5" name="Google Shape;3525;p1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6" name="Google Shape;3526;p1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7" name="Google Shape;3527;p1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8" name="Google Shape;3528;p1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9" name="Google Shape;3529;p1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0" name="Google Shape;3530;p1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1" name="Google Shape;3531;p1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2" name="Google Shape;3532;p1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3" name="Google Shape;3533;p1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4" name="Google Shape;3534;p1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5" name="Google Shape;3535;p1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6" name="Google Shape;3536;p1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7" name="Google Shape;3537;p1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8" name="Google Shape;3538;p1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9" name="Google Shape;3539;p1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0" name="Google Shape;3540;p1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1" name="Google Shape;3541;p1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2" name="Google Shape;3542;p1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3" name="Google Shape;3543;p1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4" name="Google Shape;3544;p1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5" name="Google Shape;3545;p1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6" name="Google Shape;3546;p1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7" name="Google Shape;3547;p1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8" name="Google Shape;3548;p1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9" name="Google Shape;3549;p1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0" name="Google Shape;3550;p1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1" name="Google Shape;3551;p1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2" name="Google Shape;3552;p1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3" name="Google Shape;3553;p1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4" name="Google Shape;3554;p1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5" name="Google Shape;3555;p1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6" name="Google Shape;3556;p1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7" name="Google Shape;3557;p1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8" name="Google Shape;3558;p1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9" name="Google Shape;3559;p1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0" name="Google Shape;3560;p1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1" name="Google Shape;3561;p1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2" name="Google Shape;3562;p1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3" name="Google Shape;3563;p1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4" name="Google Shape;3564;p1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5" name="Google Shape;3565;p1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6" name="Google Shape;3566;p1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7" name="Google Shape;3567;p1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8" name="Google Shape;3568;p1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9" name="Google Shape;3569;p1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0" name="Google Shape;3570;p1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1" name="Google Shape;3571;p1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2" name="Google Shape;3572;p1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3" name="Google Shape;3573;p1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4" name="Google Shape;3574;p1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5" name="Google Shape;3575;p1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6" name="Google Shape;3576;p1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7" name="Google Shape;3577;p1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8" name="Google Shape;3578;p1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9" name="Google Shape;3579;p1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0" name="Google Shape;3580;p1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1" name="Google Shape;3581;p1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2" name="Google Shape;3582;p1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3" name="Google Shape;3583;p1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4" name="Google Shape;3584;p1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5" name="Google Shape;3585;p1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6" name="Google Shape;3586;p1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7" name="Google Shape;3587;p1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8" name="Google Shape;3588;p1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9" name="Google Shape;3589;p1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0" name="Google Shape;3590;p1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1" name="Google Shape;3591;p1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2" name="Google Shape;3592;p1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3" name="Google Shape;3593;p1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4" name="Google Shape;3594;p1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5" name="Google Shape;3595;p1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6" name="Google Shape;3596;p1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7" name="Google Shape;3597;p1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8" name="Google Shape;3598;p1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9" name="Google Shape;3599;p1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0" name="Google Shape;3600;p1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1" name="Google Shape;3601;p1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2" name="Google Shape;3602;p1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3" name="Google Shape;3603;p1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4" name="Google Shape;3604;p1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5" name="Google Shape;3605;p1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6" name="Google Shape;3606;p1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7" name="Google Shape;3607;p1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8" name="Google Shape;3608;p1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9" name="Google Shape;3609;p1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0" name="Google Shape;3610;p1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1" name="Google Shape;3611;p1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2" name="Google Shape;3612;p1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3" name="Google Shape;3613;p1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4" name="Google Shape;3614;p1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5" name="Google Shape;3615;p1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6" name="Google Shape;3616;p1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7" name="Google Shape;3617;p1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8" name="Google Shape;3618;p1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9" name="Google Shape;3619;p1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0" name="Google Shape;3620;p1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1" name="Google Shape;3621;p1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2" name="Google Shape;3622;p1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3" name="Google Shape;3623;p1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4" name="Google Shape;3624;p1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5" name="Google Shape;3625;p1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6" name="Google Shape;3626;p1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7" name="Google Shape;3627;p1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8" name="Google Shape;3628;p1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9" name="Google Shape;3629;p1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0" name="Google Shape;3630;p1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1" name="Google Shape;3631;p1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2" name="Google Shape;3632;p1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3" name="Google Shape;3633;p1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4" name="Google Shape;3634;p1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5" name="Google Shape;3635;p1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6" name="Google Shape;3636;p1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7" name="Google Shape;3637;p1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8" name="Google Shape;3638;p1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9" name="Google Shape;3639;p1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0" name="Google Shape;3640;p1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1" name="Google Shape;3641;p1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2" name="Google Shape;3642;p1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3" name="Google Shape;3643;p1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4" name="Google Shape;3644;p1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5" name="Google Shape;3645;p1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6" name="Google Shape;3646;p1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7" name="Google Shape;3647;p1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8" name="Google Shape;3648;p1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9" name="Google Shape;3649;p1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0" name="Google Shape;3650;p1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1" name="Google Shape;3651;p1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2" name="Google Shape;3652;p1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3" name="Google Shape;3653;p1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4" name="Google Shape;3654;p1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5" name="Google Shape;3655;p1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6" name="Google Shape;3656;p1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7" name="Google Shape;3657;p1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8" name="Google Shape;3658;p1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9" name="Google Shape;3659;p1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0" name="Google Shape;3660;p1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1" name="Google Shape;3661;p1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2" name="Google Shape;3662;p1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3" name="Google Shape;3663;p1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4" name="Google Shape;3664;p1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5" name="Google Shape;3665;p1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6" name="Google Shape;3666;p1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7" name="Google Shape;3667;p1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8" name="Google Shape;3668;p1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9" name="Google Shape;3669;p1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0" name="Google Shape;3670;p1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1" name="Google Shape;3671;p1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2" name="Google Shape;3672;p1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3" name="Google Shape;3673;p1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4" name="Google Shape;3674;p1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5" name="Google Shape;3675;p1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6" name="Google Shape;3676;p1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7" name="Google Shape;3677;p1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8" name="Google Shape;3678;p1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9" name="Google Shape;3679;p1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0" name="Google Shape;3680;p1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1" name="Google Shape;3681;p1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2" name="Google Shape;3682;p1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3" name="Google Shape;3683;p1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4" name="Google Shape;3684;p1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5" name="Google Shape;3685;p1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6" name="Google Shape;3686;p1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7" name="Google Shape;3687;p1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8" name="Google Shape;3688;p1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9" name="Google Shape;3689;p1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0" name="Google Shape;3690;p1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1" name="Google Shape;3691;p1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2" name="Google Shape;3692;p1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3" name="Google Shape;3693;p1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4" name="Google Shape;3694;p1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5" name="Google Shape;3695;p1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6" name="Google Shape;3696;p1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7" name="Google Shape;3697;p1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8" name="Google Shape;3698;p1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9" name="Google Shape;3699;p1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0" name="Google Shape;3700;p1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1" name="Google Shape;3701;p1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2" name="Google Shape;3702;p1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3" name="Google Shape;3703;p1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4" name="Google Shape;3704;p1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5" name="Google Shape;3705;p1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6" name="Google Shape;3706;p1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7" name="Google Shape;3707;p1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8" name="Google Shape;3708;p1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9" name="Google Shape;3709;p1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0" name="Google Shape;3710;p1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1" name="Google Shape;3711;p1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2" name="Google Shape;3712;p1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3" name="Google Shape;3713;p1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4" name="Google Shape;3714;p1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5" name="Google Shape;3715;p1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6" name="Google Shape;3716;p1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7" name="Google Shape;3717;p1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8" name="Google Shape;3718;p1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9" name="Google Shape;3719;p1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0" name="Google Shape;3720;p1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1" name="Google Shape;3721;p1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2" name="Google Shape;3722;p1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3" name="Google Shape;3723;p1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4" name="Google Shape;3724;p1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5" name="Google Shape;3725;p1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6" name="Google Shape;3726;p1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7" name="Google Shape;3727;p1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8" name="Google Shape;3728;p1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9" name="Google Shape;3729;p1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0" name="Google Shape;3730;p1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1" name="Google Shape;3731;p1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2" name="Google Shape;3732;p1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3" name="Google Shape;3733;p1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4" name="Google Shape;3734;p1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5" name="Google Shape;3735;p1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6" name="Google Shape;3736;p1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7" name="Google Shape;3737;p1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8" name="Google Shape;3738;p1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9" name="Google Shape;3739;p1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0" name="Google Shape;3740;p1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1" name="Google Shape;3741;p1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2" name="Google Shape;3742;p1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3" name="Google Shape;3743;p1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4" name="Google Shape;3744;p1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5" name="Google Shape;3745;p1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6" name="Google Shape;3746;p1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7" name="Google Shape;3747;p1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8" name="Google Shape;3748;p1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9" name="Google Shape;3749;p1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0" name="Google Shape;3750;p1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1" name="Google Shape;3751;p1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2" name="Google Shape;3752;p1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3" name="Google Shape;3753;p1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4" name="Google Shape;3754;p1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5" name="Google Shape;3755;p1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6" name="Google Shape;3756;p1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7" name="Google Shape;3757;p1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8" name="Google Shape;3758;p1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9" name="Google Shape;3759;p1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0" name="Google Shape;3760;p1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1" name="Google Shape;3761;p1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2" name="Google Shape;3762;p1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3" name="Google Shape;3763;p1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4" name="Google Shape;3764;p1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5" name="Google Shape;3765;p1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6" name="Google Shape;3766;p1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7" name="Google Shape;3767;p1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8" name="Google Shape;3768;p1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9" name="Google Shape;3769;p1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0" name="Google Shape;3770;p1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1" name="Google Shape;3771;p1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2" name="Google Shape;3772;p1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3" name="Google Shape;3773;p1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4" name="Google Shape;3774;p1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5" name="Google Shape;3775;p1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6" name="Google Shape;3776;p1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7" name="Google Shape;3777;p1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8" name="Google Shape;3778;p1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9" name="Google Shape;3779;p1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0" name="Google Shape;3780;p1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1" name="Google Shape;3781;p1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2" name="Google Shape;3782;p1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3" name="Google Shape;3783;p1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4" name="Google Shape;3784;p1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5" name="Google Shape;3785;p1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6" name="Google Shape;3786;p1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7" name="Google Shape;3787;p1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8" name="Google Shape;3788;p1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9" name="Google Shape;3789;p1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0" name="Google Shape;3790;p1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1" name="Google Shape;3791;p1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2" name="Google Shape;3792;p1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3" name="Google Shape;3793;p1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4" name="Google Shape;3794;p1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5" name="Google Shape;3795;p1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6" name="Google Shape;3796;p1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7" name="Google Shape;3797;p1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8" name="Google Shape;3798;p1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9" name="Google Shape;3799;p1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0" name="Google Shape;3800;p1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1" name="Google Shape;3801;p1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2" name="Google Shape;3802;p1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3" name="Google Shape;3803;p1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4" name="Google Shape;3804;p1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5" name="Google Shape;3805;p1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6" name="Google Shape;3806;p1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7" name="Google Shape;3807;p1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8" name="Google Shape;3808;p1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9" name="Google Shape;3809;p1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0" name="Google Shape;3810;p1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1" name="Google Shape;3811;p1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2" name="Google Shape;3812;p1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3" name="Google Shape;3813;p1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4" name="Google Shape;3814;p1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5" name="Google Shape;3815;p1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6" name="Google Shape;3816;p1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7" name="Google Shape;3817;p1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8" name="Google Shape;3818;p1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9" name="Google Shape;3819;p1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0" name="Google Shape;3820;p1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1" name="Google Shape;3821;p1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2" name="Google Shape;3822;p1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3" name="Google Shape;3823;p1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4" name="Google Shape;3824;p1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5" name="Google Shape;3825;p1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6" name="Google Shape;3826;p1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7" name="Google Shape;3827;p1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8" name="Google Shape;3828;p1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9" name="Google Shape;3829;p1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0" name="Google Shape;3830;p1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1" name="Google Shape;3831;p1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2" name="Google Shape;3832;p1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3" name="Google Shape;3833;p1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4" name="Google Shape;3834;p1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5" name="Google Shape;3835;p1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6" name="Google Shape;3836;p1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7" name="Google Shape;3837;p1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8" name="Google Shape;3838;p1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9" name="Google Shape;3839;p1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0" name="Google Shape;3840;p1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1" name="Google Shape;3841;p1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2" name="Google Shape;3842;p1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3" name="Google Shape;3843;p1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4" name="Google Shape;3844;p1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5" name="Google Shape;3845;p1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6" name="Google Shape;3846;p1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7" name="Google Shape;3847;p1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8" name="Google Shape;3848;p1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9" name="Google Shape;3849;p1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0" name="Google Shape;3850;p1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1" name="Google Shape;3851;p1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2" name="Google Shape;3852;p1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3" name="Google Shape;3853;p1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4" name="Google Shape;3854;p1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5" name="Google Shape;3855;p1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6" name="Google Shape;3856;p1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7" name="Google Shape;3857;p1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8" name="Google Shape;3858;p1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9" name="Google Shape;3859;p1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0" name="Google Shape;3860;p1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1" name="Google Shape;3861;p1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2" name="Google Shape;3862;p1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3" name="Google Shape;3863;p1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4" name="Google Shape;3864;p1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5" name="Google Shape;3865;p1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6" name="Google Shape;3866;p1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7" name="Google Shape;3867;p1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8" name="Google Shape;3868;p1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9" name="Google Shape;3869;p1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0" name="Google Shape;3870;p1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1" name="Google Shape;3871;p1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2" name="Google Shape;3872;p1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3" name="Google Shape;3873;p1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4" name="Google Shape;3874;p1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5" name="Google Shape;3875;p1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6" name="Google Shape;3876;p1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7" name="Google Shape;3877;p1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8" name="Google Shape;3878;p1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9" name="Google Shape;3879;p1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0" name="Google Shape;3880;p1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1" name="Google Shape;3881;p1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2" name="Google Shape;3882;p1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3" name="Google Shape;3883;p1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4" name="Google Shape;3884;p1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5" name="Google Shape;3885;p1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6" name="Google Shape;3886;p1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7" name="Google Shape;3887;p1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8" name="Google Shape;3888;p1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9" name="Google Shape;3889;p1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90" name="Google Shape;3890;p1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91" name="Google Shape;3891;p1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3892" name="Google Shape;3892;p19"/>
          <p:cNvSpPr txBox="1"/>
          <p:nvPr/>
        </p:nvSpPr>
        <p:spPr>
          <a:xfrm>
            <a:off x="5459033"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3893"/>
        <p:cNvGrpSpPr/>
        <p:nvPr/>
      </p:nvGrpSpPr>
      <p:grpSpPr>
        <a:xfrm>
          <a:off x="0" y="0"/>
          <a:ext cx="0" cy="0"/>
          <a:chOff x="0" y="0"/>
          <a:chExt cx="0" cy="0"/>
        </a:xfrm>
      </p:grpSpPr>
      <p:sp>
        <p:nvSpPr>
          <p:cNvPr id="3894" name="Google Shape;3894;p68"/>
          <p:cNvSpPr txBox="1">
            <a:spLocks noGrp="1"/>
          </p:cNvSpPr>
          <p:nvPr>
            <p:ph type="ctrTitle"/>
          </p:nvPr>
        </p:nvSpPr>
        <p:spPr>
          <a:xfrm>
            <a:off x="415600" y="969167"/>
            <a:ext cx="62888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3895" name="Google Shape;3895;p68"/>
          <p:cNvSpPr txBox="1">
            <a:spLocks noGrp="1"/>
          </p:cNvSpPr>
          <p:nvPr>
            <p:ph type="subTitle" idx="1"/>
          </p:nvPr>
        </p:nvSpPr>
        <p:spPr>
          <a:xfrm>
            <a:off x="415600" y="3755233"/>
            <a:ext cx="62888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3896" name="Google Shape;3896;p68"/>
          <p:cNvGrpSpPr/>
          <p:nvPr/>
        </p:nvGrpSpPr>
        <p:grpSpPr>
          <a:xfrm>
            <a:off x="10444161" y="6086020"/>
            <a:ext cx="1368839" cy="389891"/>
            <a:chOff x="238125" y="1822850"/>
            <a:chExt cx="7080200" cy="2016675"/>
          </a:xfrm>
        </p:grpSpPr>
        <p:sp>
          <p:nvSpPr>
            <p:cNvPr id="3897" name="Google Shape;3897;p6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98" name="Google Shape;3898;p6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99" name="Google Shape;3899;p6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0" name="Google Shape;3900;p6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1" name="Google Shape;3901;p6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2" name="Google Shape;3902;p6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3" name="Google Shape;3903;p6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3904"/>
        <p:cNvGrpSpPr/>
        <p:nvPr/>
      </p:nvGrpSpPr>
      <p:grpSpPr>
        <a:xfrm>
          <a:off x="0" y="0"/>
          <a:ext cx="0" cy="0"/>
          <a:chOff x="0" y="0"/>
          <a:chExt cx="0" cy="0"/>
        </a:xfrm>
      </p:grpSpPr>
      <p:sp>
        <p:nvSpPr>
          <p:cNvPr id="3905" name="Google Shape;3905;p69"/>
          <p:cNvSpPr/>
          <p:nvPr/>
        </p:nvSpPr>
        <p:spPr>
          <a:xfrm>
            <a:off x="0" y="0"/>
            <a:ext cx="8546800" cy="6858000"/>
          </a:xfrm>
          <a:prstGeom prst="homePlate">
            <a:avLst>
              <a:gd name="adj" fmla="val 39813"/>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6" name="Google Shape;3906;p69"/>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3907" name="Google Shape;3907;p69"/>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3908" name="Google Shape;3908;p69"/>
          <p:cNvGrpSpPr/>
          <p:nvPr/>
        </p:nvGrpSpPr>
        <p:grpSpPr>
          <a:xfrm>
            <a:off x="10444161" y="6086020"/>
            <a:ext cx="1368839" cy="389891"/>
            <a:chOff x="238125" y="1822850"/>
            <a:chExt cx="7080200" cy="2016675"/>
          </a:xfrm>
        </p:grpSpPr>
        <p:sp>
          <p:nvSpPr>
            <p:cNvPr id="3909" name="Google Shape;3909;p6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0" name="Google Shape;3910;p6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1" name="Google Shape;3911;p6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2" name="Google Shape;3912;p6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3" name="Google Shape;3913;p6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4" name="Google Shape;3914;p6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5" name="Google Shape;3915;p6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3916"/>
        <p:cNvGrpSpPr/>
        <p:nvPr/>
      </p:nvGrpSpPr>
      <p:grpSpPr>
        <a:xfrm>
          <a:off x="0" y="0"/>
          <a:ext cx="0" cy="0"/>
          <a:chOff x="0" y="0"/>
          <a:chExt cx="0" cy="0"/>
        </a:xfrm>
      </p:grpSpPr>
      <p:sp>
        <p:nvSpPr>
          <p:cNvPr id="3917" name="Google Shape;3917;p70"/>
          <p:cNvSpPr txBox="1">
            <a:spLocks noGrp="1"/>
          </p:cNvSpPr>
          <p:nvPr>
            <p:ph type="ctrTitle"/>
          </p:nvPr>
        </p:nvSpPr>
        <p:spPr>
          <a:xfrm>
            <a:off x="415600" y="2639035"/>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3918" name="Google Shape;3918;p70"/>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3919" name="Google Shape;3919;p70"/>
          <p:cNvGrpSpPr/>
          <p:nvPr/>
        </p:nvGrpSpPr>
        <p:grpSpPr>
          <a:xfrm>
            <a:off x="606669" y="535881"/>
            <a:ext cx="1211187" cy="344985"/>
            <a:chOff x="238125" y="1822850"/>
            <a:chExt cx="7080200" cy="2016675"/>
          </a:xfrm>
        </p:grpSpPr>
        <p:sp>
          <p:nvSpPr>
            <p:cNvPr id="3920" name="Google Shape;3920;p7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1" name="Google Shape;3921;p7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2" name="Google Shape;3922;p7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3" name="Google Shape;3923;p7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4" name="Google Shape;3924;p7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5" name="Google Shape;3925;p7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6" name="Google Shape;3926;p7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3927" name="Google Shape;3927;p70"/>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3928"/>
        <p:cNvGrpSpPr/>
        <p:nvPr/>
      </p:nvGrpSpPr>
      <p:grpSpPr>
        <a:xfrm>
          <a:off x="0" y="0"/>
          <a:ext cx="0" cy="0"/>
          <a:chOff x="0" y="0"/>
          <a:chExt cx="0" cy="0"/>
        </a:xfrm>
      </p:grpSpPr>
      <p:sp>
        <p:nvSpPr>
          <p:cNvPr id="3929" name="Google Shape;3929;p71"/>
          <p:cNvSpPr txBox="1">
            <a:spLocks noGrp="1"/>
          </p:cNvSpPr>
          <p:nvPr>
            <p:ph type="ctrTitle"/>
          </p:nvPr>
        </p:nvSpPr>
        <p:spPr>
          <a:xfrm>
            <a:off x="415600" y="2639035"/>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3930" name="Google Shape;3930;p71"/>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3931" name="Google Shape;3931;p71"/>
          <p:cNvGrpSpPr/>
          <p:nvPr/>
        </p:nvGrpSpPr>
        <p:grpSpPr>
          <a:xfrm>
            <a:off x="606669" y="535881"/>
            <a:ext cx="1211187" cy="344985"/>
            <a:chOff x="238125" y="1822850"/>
            <a:chExt cx="7080200" cy="2016675"/>
          </a:xfrm>
        </p:grpSpPr>
        <p:sp>
          <p:nvSpPr>
            <p:cNvPr id="3932" name="Google Shape;3932;p7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3" name="Google Shape;3933;p7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4" name="Google Shape;3934;p7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5" name="Google Shape;3935;p7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6" name="Google Shape;3936;p7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7" name="Google Shape;3937;p7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8" name="Google Shape;3938;p7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3939" name="Google Shape;3939;p71"/>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3940"/>
        <p:cNvGrpSpPr/>
        <p:nvPr/>
      </p:nvGrpSpPr>
      <p:grpSpPr>
        <a:xfrm>
          <a:off x="0" y="0"/>
          <a:ext cx="0" cy="0"/>
          <a:chOff x="0" y="0"/>
          <a:chExt cx="0" cy="0"/>
        </a:xfrm>
      </p:grpSpPr>
      <p:sp>
        <p:nvSpPr>
          <p:cNvPr id="3941" name="Google Shape;3941;p72"/>
          <p:cNvSpPr/>
          <p:nvPr/>
        </p:nvSpPr>
        <p:spPr>
          <a:xfrm>
            <a:off x="0" y="0"/>
            <a:ext cx="12192000" cy="14392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3942" name="Google Shape;3942;p72"/>
          <p:cNvGrpSpPr/>
          <p:nvPr/>
        </p:nvGrpSpPr>
        <p:grpSpPr>
          <a:xfrm>
            <a:off x="3496869" y="4783272"/>
            <a:ext cx="3170067" cy="871709"/>
            <a:chOff x="2159414" y="3486447"/>
            <a:chExt cx="2606105" cy="720500"/>
          </a:xfrm>
        </p:grpSpPr>
        <p:grpSp>
          <p:nvGrpSpPr>
            <p:cNvPr id="3943" name="Google Shape;3943;p72"/>
            <p:cNvGrpSpPr/>
            <p:nvPr/>
          </p:nvGrpSpPr>
          <p:grpSpPr>
            <a:xfrm>
              <a:off x="2159414" y="3486447"/>
              <a:ext cx="2606105" cy="49200"/>
              <a:chOff x="2159414" y="3486447"/>
              <a:chExt cx="2606105" cy="49200"/>
            </a:xfrm>
          </p:grpSpPr>
          <p:sp>
            <p:nvSpPr>
              <p:cNvPr id="3944" name="Google Shape;3944;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5" name="Google Shape;3945;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6" name="Google Shape;3946;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7" name="Google Shape;3947;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8" name="Google Shape;3948;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9" name="Google Shape;3949;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0" name="Google Shape;3950;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1" name="Google Shape;3951;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2" name="Google Shape;3952;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3" name="Google Shape;3953;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4" name="Google Shape;3954;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5" name="Google Shape;3955;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6" name="Google Shape;3956;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7" name="Google Shape;3957;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8" name="Google Shape;3958;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9" name="Google Shape;3959;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3960" name="Google Shape;3960;p72"/>
            <p:cNvGrpSpPr/>
            <p:nvPr/>
          </p:nvGrpSpPr>
          <p:grpSpPr>
            <a:xfrm>
              <a:off x="2159414" y="3652838"/>
              <a:ext cx="2606105" cy="49200"/>
              <a:chOff x="2159414" y="3486447"/>
              <a:chExt cx="2606105" cy="49200"/>
            </a:xfrm>
          </p:grpSpPr>
          <p:sp>
            <p:nvSpPr>
              <p:cNvPr id="3961" name="Google Shape;3961;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2" name="Google Shape;3962;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3" name="Google Shape;3963;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4" name="Google Shape;3964;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5" name="Google Shape;3965;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6" name="Google Shape;3966;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7" name="Google Shape;3967;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8" name="Google Shape;3968;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9" name="Google Shape;3969;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0" name="Google Shape;3970;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1" name="Google Shape;3971;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2" name="Google Shape;3972;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3" name="Google Shape;3973;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4" name="Google Shape;3974;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5" name="Google Shape;3975;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6" name="Google Shape;3976;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3977" name="Google Shape;3977;p72"/>
            <p:cNvGrpSpPr/>
            <p:nvPr/>
          </p:nvGrpSpPr>
          <p:grpSpPr>
            <a:xfrm>
              <a:off x="2159414" y="3819188"/>
              <a:ext cx="2606105" cy="49200"/>
              <a:chOff x="2159414" y="3486447"/>
              <a:chExt cx="2606105" cy="49200"/>
            </a:xfrm>
          </p:grpSpPr>
          <p:sp>
            <p:nvSpPr>
              <p:cNvPr id="3978" name="Google Shape;3978;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9" name="Google Shape;3979;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0" name="Google Shape;3980;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1" name="Google Shape;3981;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2" name="Google Shape;3982;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3" name="Google Shape;3983;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4" name="Google Shape;3984;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5" name="Google Shape;3985;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6" name="Google Shape;3986;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7" name="Google Shape;3987;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8" name="Google Shape;3988;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9" name="Google Shape;3989;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0" name="Google Shape;3990;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1" name="Google Shape;3991;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2" name="Google Shape;3992;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3" name="Google Shape;3993;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3994" name="Google Shape;3994;p72"/>
            <p:cNvGrpSpPr/>
            <p:nvPr/>
          </p:nvGrpSpPr>
          <p:grpSpPr>
            <a:xfrm>
              <a:off x="2159414" y="3983540"/>
              <a:ext cx="2606105" cy="49200"/>
              <a:chOff x="2159414" y="3486447"/>
              <a:chExt cx="2606105" cy="49200"/>
            </a:xfrm>
          </p:grpSpPr>
          <p:sp>
            <p:nvSpPr>
              <p:cNvPr id="3995" name="Google Shape;3995;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6" name="Google Shape;3996;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7" name="Google Shape;3997;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8" name="Google Shape;3998;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9" name="Google Shape;3999;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0" name="Google Shape;4000;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1" name="Google Shape;4001;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2" name="Google Shape;4002;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3" name="Google Shape;4003;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4" name="Google Shape;4004;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5" name="Google Shape;4005;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6" name="Google Shape;4006;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7" name="Google Shape;4007;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8" name="Google Shape;4008;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9" name="Google Shape;4009;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0" name="Google Shape;4010;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4011" name="Google Shape;4011;p72"/>
            <p:cNvGrpSpPr/>
            <p:nvPr/>
          </p:nvGrpSpPr>
          <p:grpSpPr>
            <a:xfrm>
              <a:off x="2159414" y="4157747"/>
              <a:ext cx="2606105" cy="49200"/>
              <a:chOff x="2159414" y="3486447"/>
              <a:chExt cx="2606105" cy="49200"/>
            </a:xfrm>
          </p:grpSpPr>
          <p:sp>
            <p:nvSpPr>
              <p:cNvPr id="4012" name="Google Shape;4012;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3" name="Google Shape;4013;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4" name="Google Shape;4014;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5" name="Google Shape;4015;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6" name="Google Shape;4016;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7" name="Google Shape;4017;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8" name="Google Shape;4018;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9" name="Google Shape;4019;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0" name="Google Shape;4020;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1" name="Google Shape;4021;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2" name="Google Shape;4022;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3" name="Google Shape;4023;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4" name="Google Shape;4024;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5" name="Google Shape;4025;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6" name="Google Shape;4026;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7" name="Google Shape;4027;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sp>
        <p:nvSpPr>
          <p:cNvPr id="4028" name="Google Shape;4028;p72"/>
          <p:cNvSpPr txBox="1">
            <a:spLocks noGrp="1"/>
          </p:cNvSpPr>
          <p:nvPr>
            <p:ph type="ctrTitle"/>
          </p:nvPr>
        </p:nvSpPr>
        <p:spPr>
          <a:xfrm>
            <a:off x="415600" y="26390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4029" name="Google Shape;4029;p72"/>
          <p:cNvSpPr txBox="1">
            <a:spLocks noGrp="1"/>
          </p:cNvSpPr>
          <p:nvPr>
            <p:ph type="subTitle" idx="1"/>
          </p:nvPr>
        </p:nvSpPr>
        <p:spPr>
          <a:xfrm>
            <a:off x="415600" y="2003000"/>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4030" name="Google Shape;4030;p72"/>
          <p:cNvGrpSpPr/>
          <p:nvPr/>
        </p:nvGrpSpPr>
        <p:grpSpPr>
          <a:xfrm>
            <a:off x="606669" y="535881"/>
            <a:ext cx="1211187" cy="344985"/>
            <a:chOff x="238125" y="1822850"/>
            <a:chExt cx="7080200" cy="2016675"/>
          </a:xfrm>
        </p:grpSpPr>
        <p:sp>
          <p:nvSpPr>
            <p:cNvPr id="4031" name="Google Shape;4031;p7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2" name="Google Shape;4032;p7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3" name="Google Shape;4033;p7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4" name="Google Shape;4034;p7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5" name="Google Shape;4035;p7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6" name="Google Shape;4036;p7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7" name="Google Shape;4037;p7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4038" name="Google Shape;4038;p72"/>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
        <p:nvSpPr>
          <p:cNvPr id="4039" name="Google Shape;4039;p72"/>
          <p:cNvSpPr/>
          <p:nvPr/>
        </p:nvSpPr>
        <p:spPr>
          <a:xfrm>
            <a:off x="9178735" y="2003002"/>
            <a:ext cx="3013251" cy="396012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040"/>
        <p:cNvGrpSpPr/>
        <p:nvPr/>
      </p:nvGrpSpPr>
      <p:grpSpPr>
        <a:xfrm>
          <a:off x="0" y="0"/>
          <a:ext cx="0" cy="0"/>
          <a:chOff x="0" y="0"/>
          <a:chExt cx="0" cy="0"/>
        </a:xfrm>
      </p:grpSpPr>
      <p:sp>
        <p:nvSpPr>
          <p:cNvPr id="4041" name="Google Shape;4041;p73"/>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a:endParaRPr/>
          </a:p>
        </p:txBody>
      </p:sp>
      <p:sp>
        <p:nvSpPr>
          <p:cNvPr id="4042" name="Google Shape;4042;p7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043" name="Google Shape;4043;p7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4044"/>
        <p:cNvGrpSpPr/>
        <p:nvPr/>
      </p:nvGrpSpPr>
      <p:grpSpPr>
        <a:xfrm>
          <a:off x="0" y="0"/>
          <a:ext cx="0" cy="0"/>
          <a:chOff x="0" y="0"/>
          <a:chExt cx="0" cy="0"/>
        </a:xfrm>
      </p:grpSpPr>
      <p:grpSp>
        <p:nvGrpSpPr>
          <p:cNvPr id="4045" name="Google Shape;4045;p74"/>
          <p:cNvGrpSpPr/>
          <p:nvPr/>
        </p:nvGrpSpPr>
        <p:grpSpPr>
          <a:xfrm>
            <a:off x="3591255" y="13"/>
            <a:ext cx="5009509" cy="6858288"/>
            <a:chOff x="1895100" y="238125"/>
            <a:chExt cx="3826000" cy="5238000"/>
          </a:xfrm>
        </p:grpSpPr>
        <p:sp>
          <p:nvSpPr>
            <p:cNvPr id="4046" name="Google Shape;4046;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47" name="Google Shape;4047;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048" name="Google Shape;4048;p74"/>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a:endParaRPr/>
          </a:p>
        </p:txBody>
      </p:sp>
      <p:sp>
        <p:nvSpPr>
          <p:cNvPr id="4049" name="Google Shape;4049;p7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050" name="Google Shape;4050;p7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610"/>
        <p:cNvGrpSpPr/>
        <p:nvPr/>
      </p:nvGrpSpPr>
      <p:grpSpPr>
        <a:xfrm>
          <a:off x="0" y="0"/>
          <a:ext cx="0" cy="0"/>
          <a:chOff x="0" y="0"/>
          <a:chExt cx="0" cy="0"/>
        </a:xfrm>
      </p:grpSpPr>
      <p:sp>
        <p:nvSpPr>
          <p:cNvPr id="611" name="Google Shape;611;p40"/>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12" name="Google Shape;612;p40"/>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613" name="Google Shape;613;p40"/>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614" name="Google Shape;614;p40"/>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51"/>
        <p:cNvGrpSpPr/>
        <p:nvPr/>
      </p:nvGrpSpPr>
      <p:grpSpPr>
        <a:xfrm>
          <a:off x="0" y="0"/>
          <a:ext cx="0" cy="0"/>
          <a:chOff x="0" y="0"/>
          <a:chExt cx="0" cy="0"/>
        </a:xfrm>
      </p:grpSpPr>
      <p:sp>
        <p:nvSpPr>
          <p:cNvPr id="4052" name="Google Shape;4052;p7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53" name="Google Shape;4053;p75"/>
          <p:cNvGrpSpPr/>
          <p:nvPr/>
        </p:nvGrpSpPr>
        <p:grpSpPr>
          <a:xfrm>
            <a:off x="10721566" y="6371463"/>
            <a:ext cx="797703" cy="227212"/>
            <a:chOff x="238125" y="1822850"/>
            <a:chExt cx="7080200" cy="2016675"/>
          </a:xfrm>
        </p:grpSpPr>
        <p:sp>
          <p:nvSpPr>
            <p:cNvPr id="4054" name="Google Shape;4054;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5" name="Google Shape;4055;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6" name="Google Shape;4056;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7" name="Google Shape;4057;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8" name="Google Shape;4058;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9" name="Google Shape;4059;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60" name="Google Shape;4060;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061" name="Google Shape;4061;p75"/>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062" name="Google Shape;4062;p75"/>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4063" name="Google Shape;4063;p75"/>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64" name="Google Shape;4064;p75"/>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4065" name="Google Shape;4065;p75"/>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4066"/>
        <p:cNvGrpSpPr/>
        <p:nvPr/>
      </p:nvGrpSpPr>
      <p:grpSpPr>
        <a:xfrm>
          <a:off x="0" y="0"/>
          <a:ext cx="0" cy="0"/>
          <a:chOff x="0" y="0"/>
          <a:chExt cx="0" cy="0"/>
        </a:xfrm>
      </p:grpSpPr>
      <p:grpSp>
        <p:nvGrpSpPr>
          <p:cNvPr id="4067" name="Google Shape;4067;p76"/>
          <p:cNvGrpSpPr/>
          <p:nvPr/>
        </p:nvGrpSpPr>
        <p:grpSpPr>
          <a:xfrm>
            <a:off x="2582138" y="8"/>
            <a:ext cx="4929377" cy="6858189"/>
            <a:chOff x="1926275" y="238125"/>
            <a:chExt cx="3765950" cy="5239525"/>
          </a:xfrm>
        </p:grpSpPr>
        <p:sp>
          <p:nvSpPr>
            <p:cNvPr id="4068" name="Google Shape;4068;p7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69" name="Google Shape;4069;p7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0" name="Google Shape;4070;p7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1" name="Google Shape;4071;p7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2" name="Google Shape;4072;p7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3" name="Google Shape;4073;p7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4" name="Google Shape;4074;p7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5" name="Google Shape;4075;p7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6" name="Google Shape;4076;p7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7" name="Google Shape;4077;p7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8" name="Google Shape;4078;p7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9" name="Google Shape;4079;p7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0" name="Google Shape;4080;p7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1" name="Google Shape;4081;p7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2" name="Google Shape;4082;p7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3" name="Google Shape;4083;p7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4" name="Google Shape;4084;p7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5" name="Google Shape;4085;p7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6" name="Google Shape;4086;p7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7" name="Google Shape;4087;p7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8" name="Google Shape;4088;p7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9" name="Google Shape;4089;p7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0" name="Google Shape;4090;p7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1" name="Google Shape;4091;p7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2" name="Google Shape;4092;p7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3" name="Google Shape;4093;p7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4" name="Google Shape;4094;p7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5" name="Google Shape;4095;p7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6" name="Google Shape;4096;p7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7" name="Google Shape;4097;p7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8" name="Google Shape;4098;p7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9" name="Google Shape;4099;p7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0" name="Google Shape;4100;p7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1" name="Google Shape;4101;p7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2" name="Google Shape;4102;p7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3" name="Google Shape;4103;p7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4" name="Google Shape;4104;p7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5" name="Google Shape;4105;p7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6" name="Google Shape;4106;p7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7" name="Google Shape;4107;p7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8" name="Google Shape;4108;p7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9" name="Google Shape;4109;p7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0" name="Google Shape;4110;p7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1" name="Google Shape;4111;p7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2" name="Google Shape;4112;p7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3" name="Google Shape;4113;p7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4" name="Google Shape;4114;p7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5" name="Google Shape;4115;p7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6" name="Google Shape;4116;p7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7" name="Google Shape;4117;p7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8" name="Google Shape;4118;p7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9" name="Google Shape;4119;p7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0" name="Google Shape;4120;p7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1" name="Google Shape;4121;p7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2" name="Google Shape;4122;p7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3" name="Google Shape;4123;p7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4" name="Google Shape;4124;p7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5" name="Google Shape;4125;p7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6" name="Google Shape;4126;p7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7" name="Google Shape;4127;p7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128" name="Google Shape;4128;p76"/>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4129" name="Google Shape;4129;p7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130" name="Google Shape;4130;p76"/>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4131" name="Google Shape;4131;p76"/>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132" name="Google Shape;4132;p76"/>
          <p:cNvGrpSpPr/>
          <p:nvPr/>
        </p:nvGrpSpPr>
        <p:grpSpPr>
          <a:xfrm>
            <a:off x="10721566" y="6371463"/>
            <a:ext cx="797703" cy="227212"/>
            <a:chOff x="238125" y="1822850"/>
            <a:chExt cx="7080200" cy="2016675"/>
          </a:xfrm>
        </p:grpSpPr>
        <p:sp>
          <p:nvSpPr>
            <p:cNvPr id="4133" name="Google Shape;4133;p7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4" name="Google Shape;4134;p7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5" name="Google Shape;4135;p7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6" name="Google Shape;4136;p7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7" name="Google Shape;4137;p7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8" name="Google Shape;4138;p7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9" name="Google Shape;4139;p7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140" name="Google Shape;4140;p76"/>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4141" name="Google Shape;4141;p76"/>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4142"/>
        <p:cNvGrpSpPr/>
        <p:nvPr/>
      </p:nvGrpSpPr>
      <p:grpSpPr>
        <a:xfrm>
          <a:off x="0" y="0"/>
          <a:ext cx="0" cy="0"/>
          <a:chOff x="0" y="0"/>
          <a:chExt cx="0" cy="0"/>
        </a:xfrm>
      </p:grpSpPr>
      <p:sp>
        <p:nvSpPr>
          <p:cNvPr id="4143" name="Google Shape;4143;p77"/>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4144" name="Google Shape;4144;p7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145" name="Google Shape;4145;p77"/>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4146" name="Google Shape;4146;p77"/>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147" name="Google Shape;4147;p77"/>
          <p:cNvGrpSpPr/>
          <p:nvPr/>
        </p:nvGrpSpPr>
        <p:grpSpPr>
          <a:xfrm>
            <a:off x="10721566" y="6371463"/>
            <a:ext cx="797703" cy="227212"/>
            <a:chOff x="238125" y="1822850"/>
            <a:chExt cx="7080200" cy="2016675"/>
          </a:xfrm>
        </p:grpSpPr>
        <p:sp>
          <p:nvSpPr>
            <p:cNvPr id="4148" name="Google Shape;4148;p7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49" name="Google Shape;4149;p7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0" name="Google Shape;4150;p7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1" name="Google Shape;4151;p7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2" name="Google Shape;4152;p7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3" name="Google Shape;4153;p7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4" name="Google Shape;4154;p7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155" name="Google Shape;4155;p77"/>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4156" name="Google Shape;4156;p77"/>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4157"/>
        <p:cNvGrpSpPr/>
        <p:nvPr/>
      </p:nvGrpSpPr>
      <p:grpSpPr>
        <a:xfrm>
          <a:off x="0" y="0"/>
          <a:ext cx="0" cy="0"/>
          <a:chOff x="0" y="0"/>
          <a:chExt cx="0" cy="0"/>
        </a:xfrm>
      </p:grpSpPr>
      <p:sp>
        <p:nvSpPr>
          <p:cNvPr id="4158" name="Google Shape;4158;p78"/>
          <p:cNvSpPr txBox="1">
            <a:spLocks noGrp="1"/>
          </p:cNvSpPr>
          <p:nvPr>
            <p:ph type="title"/>
          </p:nvPr>
        </p:nvSpPr>
        <p:spPr>
          <a:xfrm>
            <a:off x="608636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159" name="Google Shape;4159;p78"/>
          <p:cNvSpPr txBox="1">
            <a:spLocks noGrp="1"/>
          </p:cNvSpPr>
          <p:nvPr>
            <p:ph type="body" idx="1"/>
          </p:nvPr>
        </p:nvSpPr>
        <p:spPr>
          <a:xfrm>
            <a:off x="6086368" y="2592201"/>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160" name="Google Shape;4160;p7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161" name="Google Shape;4161;p78"/>
          <p:cNvSpPr/>
          <p:nvPr/>
        </p:nvSpPr>
        <p:spPr>
          <a:xfrm>
            <a:off x="6287353" y="691567"/>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2" name="Google Shape;4162;p78"/>
          <p:cNvSpPr txBox="1">
            <a:spLocks noGrp="1"/>
          </p:cNvSpPr>
          <p:nvPr>
            <p:ph type="subTitle" idx="2"/>
          </p:nvPr>
        </p:nvSpPr>
        <p:spPr>
          <a:xfrm>
            <a:off x="6410067"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4163" name="Google Shape;4163;p78"/>
          <p:cNvGrpSpPr/>
          <p:nvPr/>
        </p:nvGrpSpPr>
        <p:grpSpPr>
          <a:xfrm>
            <a:off x="10721566" y="6371463"/>
            <a:ext cx="797703" cy="227212"/>
            <a:chOff x="238125" y="1822850"/>
            <a:chExt cx="7080200" cy="2016675"/>
          </a:xfrm>
        </p:grpSpPr>
        <p:sp>
          <p:nvSpPr>
            <p:cNvPr id="4164" name="Google Shape;4164;p7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5" name="Google Shape;4165;p7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6" name="Google Shape;4166;p7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7" name="Google Shape;4167;p7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8" name="Google Shape;4168;p7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9" name="Google Shape;4169;p7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0" name="Google Shape;4170;p7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4171"/>
        <p:cNvGrpSpPr/>
        <p:nvPr/>
      </p:nvGrpSpPr>
      <p:grpSpPr>
        <a:xfrm>
          <a:off x="0" y="0"/>
          <a:ext cx="0" cy="0"/>
          <a:chOff x="0" y="0"/>
          <a:chExt cx="0" cy="0"/>
        </a:xfrm>
      </p:grpSpPr>
      <p:sp>
        <p:nvSpPr>
          <p:cNvPr id="4172" name="Google Shape;4172;p79"/>
          <p:cNvSpPr/>
          <p:nvPr/>
        </p:nvSpPr>
        <p:spPr>
          <a:xfrm>
            <a:off x="7620000" y="0"/>
            <a:ext cx="2286000" cy="4572000"/>
          </a:xfrm>
          <a:prstGeom prst="rect">
            <a:avLst/>
          </a:prstGeom>
          <a:solidFill>
            <a:schemeClr val="dk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3" name="Google Shape;4173;p79"/>
          <p:cNvSpPr/>
          <p:nvPr/>
        </p:nvSpPr>
        <p:spPr>
          <a:xfrm>
            <a:off x="7620000" y="4572000"/>
            <a:ext cx="2286000" cy="22860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4" name="Google Shape;4174;p79"/>
          <p:cNvSpPr/>
          <p:nvPr/>
        </p:nvSpPr>
        <p:spPr>
          <a:xfrm>
            <a:off x="9906000" y="4572000"/>
            <a:ext cx="2286000" cy="2286000"/>
          </a:xfrm>
          <a:prstGeom prst="rect">
            <a:avLst/>
          </a:prstGeom>
          <a:solidFill>
            <a:schemeClr val="accent6"/>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5" name="Google Shape;4175;p79"/>
          <p:cNvSpPr txBox="1">
            <a:spLocks noGrp="1"/>
          </p:cNvSpPr>
          <p:nvPr>
            <p:ph type="title"/>
          </p:nvPr>
        </p:nvSpPr>
        <p:spPr>
          <a:xfrm>
            <a:off x="812604"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176" name="Google Shape;4176;p7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177" name="Google Shape;4177;p79"/>
          <p:cNvSpPr/>
          <p:nvPr/>
        </p:nvSpPr>
        <p:spPr>
          <a:xfrm>
            <a:off x="9906000" y="0"/>
            <a:ext cx="2286000" cy="22860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8" name="Google Shape;4178;p79"/>
          <p:cNvSpPr txBox="1">
            <a:spLocks noGrp="1"/>
          </p:cNvSpPr>
          <p:nvPr>
            <p:ph type="subTitle" idx="1"/>
          </p:nvPr>
        </p:nvSpPr>
        <p:spPr>
          <a:xfrm>
            <a:off x="812469"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4179" name="Google Shape;4179;p79"/>
          <p:cNvPicPr preferRelativeResize="0"/>
          <p:nvPr/>
        </p:nvPicPr>
        <p:blipFill rotWithShape="1">
          <a:blip r:embed="rId2">
            <a:alphaModFix/>
          </a:blip>
          <a:srcRect b="33253"/>
          <a:stretch/>
        </p:blipFill>
        <p:spPr>
          <a:xfrm>
            <a:off x="9905984" y="2286668"/>
            <a:ext cx="2286000" cy="2286000"/>
          </a:xfrm>
          <a:prstGeom prst="rect">
            <a:avLst/>
          </a:prstGeom>
          <a:noFill/>
          <a:ln>
            <a:noFill/>
          </a:ln>
        </p:spPr>
      </p:pic>
      <p:pic>
        <p:nvPicPr>
          <p:cNvPr id="4180" name="Google Shape;4180;p79"/>
          <p:cNvPicPr preferRelativeResize="0"/>
          <p:nvPr/>
        </p:nvPicPr>
        <p:blipFill rotWithShape="1">
          <a:blip r:embed="rId3">
            <a:alphaModFix/>
          </a:blip>
          <a:srcRect/>
          <a:stretch/>
        </p:blipFill>
        <p:spPr>
          <a:xfrm>
            <a:off x="7619900" y="-10604"/>
            <a:ext cx="2286200" cy="4582157"/>
          </a:xfrm>
          <a:prstGeom prst="rect">
            <a:avLst/>
          </a:prstGeom>
          <a:noFill/>
          <a:ln>
            <a:noFill/>
          </a:ln>
        </p:spPr>
      </p:pic>
      <p:pic>
        <p:nvPicPr>
          <p:cNvPr id="4181" name="Google Shape;4181;p79"/>
          <p:cNvPicPr preferRelativeResize="0"/>
          <p:nvPr/>
        </p:nvPicPr>
        <p:blipFill rotWithShape="1">
          <a:blip r:embed="rId4">
            <a:alphaModFix/>
          </a:blip>
          <a:srcRect l="9561" r="15683"/>
          <a:stretch/>
        </p:blipFill>
        <p:spPr>
          <a:xfrm>
            <a:off x="7620000" y="4572000"/>
            <a:ext cx="2286000" cy="2286000"/>
          </a:xfrm>
          <a:prstGeom prst="ellipse">
            <a:avLst/>
          </a:prstGeom>
          <a:noFill/>
          <a:ln>
            <a:noFill/>
          </a:ln>
        </p:spPr>
      </p:pic>
      <p:grpSp>
        <p:nvGrpSpPr>
          <p:cNvPr id="4182" name="Google Shape;4182;p79"/>
          <p:cNvGrpSpPr/>
          <p:nvPr/>
        </p:nvGrpSpPr>
        <p:grpSpPr>
          <a:xfrm>
            <a:off x="10721566" y="6371463"/>
            <a:ext cx="797703" cy="227212"/>
            <a:chOff x="238125" y="1822850"/>
            <a:chExt cx="7080200" cy="2016675"/>
          </a:xfrm>
        </p:grpSpPr>
        <p:sp>
          <p:nvSpPr>
            <p:cNvPr id="4183" name="Google Shape;4183;p7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4" name="Google Shape;4184;p7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5" name="Google Shape;4185;p7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6" name="Google Shape;4186;p7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7" name="Google Shape;4187;p7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8" name="Google Shape;4188;p7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9" name="Google Shape;4189;p7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4190" name="Google Shape;4190;p79"/>
          <p:cNvGrpSpPr/>
          <p:nvPr/>
        </p:nvGrpSpPr>
        <p:grpSpPr>
          <a:xfrm>
            <a:off x="9906077" y="364"/>
            <a:ext cx="2286329" cy="2285291"/>
            <a:chOff x="1189450" y="238125"/>
            <a:chExt cx="5177375" cy="5175025"/>
          </a:xfrm>
        </p:grpSpPr>
        <p:sp>
          <p:nvSpPr>
            <p:cNvPr id="4191" name="Google Shape;4191;p7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2" name="Google Shape;4192;p7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3" name="Google Shape;4193;p7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4" name="Google Shape;4194;p7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5" name="Google Shape;4195;p7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6" name="Google Shape;4196;p7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7" name="Google Shape;4197;p7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8" name="Google Shape;4198;p7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9" name="Google Shape;4199;p7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0" name="Google Shape;4200;p7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1" name="Google Shape;4201;p7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2" name="Google Shape;4202;p7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3" name="Google Shape;4203;p7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4" name="Google Shape;4204;p7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5" name="Google Shape;4205;p7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6" name="Google Shape;4206;p7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7" name="Google Shape;4207;p7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8" name="Google Shape;4208;p7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9" name="Google Shape;4209;p7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0" name="Google Shape;4210;p7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1" name="Google Shape;4211;p7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2" name="Google Shape;4212;p7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3" name="Google Shape;4213;p7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4" name="Google Shape;4214;p7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5" name="Google Shape;4215;p7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6" name="Google Shape;4216;p7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7" name="Google Shape;4217;p7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8" name="Google Shape;4218;p7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9" name="Google Shape;4219;p7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0" name="Google Shape;4220;p7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1" name="Google Shape;4221;p7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2" name="Google Shape;4222;p7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3" name="Google Shape;4223;p7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4" name="Google Shape;4224;p7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5" name="Google Shape;4225;p7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6" name="Google Shape;4226;p7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7" name="Google Shape;4227;p7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8" name="Google Shape;4228;p7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9" name="Google Shape;4229;p7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0" name="Google Shape;4230;p7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1" name="Google Shape;4231;p7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2" name="Google Shape;4232;p7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3" name="Google Shape;4233;p7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4" name="Google Shape;4234;p7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5" name="Google Shape;4235;p7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6" name="Google Shape;4236;p7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7" name="Google Shape;4237;p7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8" name="Google Shape;4238;p7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9" name="Google Shape;4239;p7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0" name="Google Shape;4240;p7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1" name="Google Shape;4241;p7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2" name="Google Shape;4242;p7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3" name="Google Shape;4243;p7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4" name="Google Shape;4244;p7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5" name="Google Shape;4245;p7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6" name="Google Shape;4246;p7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7" name="Google Shape;4247;p7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8" name="Google Shape;4248;p7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9" name="Google Shape;4249;p7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0" name="Google Shape;4250;p7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1" name="Google Shape;4251;p7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2" name="Google Shape;4252;p7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3" name="Google Shape;4253;p7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4" name="Google Shape;4254;p7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5" name="Google Shape;4255;p7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6" name="Google Shape;4256;p7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7" name="Google Shape;4257;p7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8" name="Google Shape;4258;p7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9" name="Google Shape;4259;p7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0" name="Google Shape;4260;p7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1" name="Google Shape;4261;p7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2" name="Google Shape;4262;p7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3" name="Google Shape;4263;p7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4" name="Google Shape;4264;p7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5" name="Google Shape;4265;p7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6" name="Google Shape;4266;p7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7" name="Google Shape;4267;p7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8" name="Google Shape;4268;p7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9" name="Google Shape;4269;p7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0" name="Google Shape;4270;p7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1" name="Google Shape;4271;p7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2" name="Google Shape;4272;p7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3" name="Google Shape;4273;p7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4" name="Google Shape;4274;p7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5" name="Google Shape;4275;p7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6" name="Google Shape;4276;p7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7" name="Google Shape;4277;p7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8" name="Google Shape;4278;p7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9" name="Google Shape;4279;p7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0" name="Google Shape;4280;p7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1" name="Google Shape;4281;p7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2" name="Google Shape;4282;p7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3" name="Google Shape;4283;p7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4" name="Google Shape;4284;p7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5" name="Google Shape;4285;p7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6" name="Google Shape;4286;p7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7" name="Google Shape;4287;p7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8" name="Google Shape;4288;p7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9" name="Google Shape;4289;p7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0" name="Google Shape;4290;p7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1" name="Google Shape;4291;p7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2" name="Google Shape;4292;p7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3" name="Google Shape;4293;p7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4" name="Google Shape;4294;p7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5" name="Google Shape;4295;p7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6" name="Google Shape;4296;p7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7" name="Google Shape;4297;p7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8" name="Google Shape;4298;p7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9" name="Google Shape;4299;p7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0" name="Google Shape;4300;p7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1" name="Google Shape;4301;p7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2" name="Google Shape;4302;p7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3" name="Google Shape;4303;p7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4" name="Google Shape;4304;p7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5" name="Google Shape;4305;p7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6" name="Google Shape;4306;p7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7" name="Google Shape;4307;p7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8" name="Google Shape;4308;p7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9" name="Google Shape;4309;p7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0" name="Google Shape;4310;p7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1" name="Google Shape;4311;p7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2" name="Google Shape;4312;p7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3" name="Google Shape;4313;p7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4" name="Google Shape;4314;p7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5" name="Google Shape;4315;p7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6" name="Google Shape;4316;p7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7" name="Google Shape;4317;p7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8" name="Google Shape;4318;p7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9" name="Google Shape;4319;p7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0" name="Google Shape;4320;p7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1" name="Google Shape;4321;p7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2" name="Google Shape;4322;p7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3" name="Google Shape;4323;p7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4" name="Google Shape;4324;p7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5" name="Google Shape;4325;p7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6" name="Google Shape;4326;p7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7" name="Google Shape;4327;p7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8" name="Google Shape;4328;p7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9" name="Google Shape;4329;p7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0" name="Google Shape;4330;p7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1" name="Google Shape;4331;p7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2" name="Google Shape;4332;p7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3" name="Google Shape;4333;p7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4" name="Google Shape;4334;p7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5" name="Google Shape;4335;p7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6" name="Google Shape;4336;p7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7" name="Google Shape;4337;p7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8" name="Google Shape;4338;p7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9" name="Google Shape;4339;p7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0" name="Google Shape;4340;p7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1" name="Google Shape;4341;p7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2" name="Google Shape;4342;p7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3" name="Google Shape;4343;p7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4" name="Google Shape;4344;p7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5" name="Google Shape;4345;p7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6" name="Google Shape;4346;p7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7" name="Google Shape;4347;p7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8" name="Google Shape;4348;p7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9" name="Google Shape;4349;p7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0" name="Google Shape;4350;p7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1" name="Google Shape;4351;p7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2" name="Google Shape;4352;p7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3" name="Google Shape;4353;p7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4" name="Google Shape;4354;p7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5" name="Google Shape;4355;p7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6" name="Google Shape;4356;p7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7" name="Google Shape;4357;p7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8" name="Google Shape;4358;p7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9" name="Google Shape;4359;p7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0" name="Google Shape;4360;p7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1" name="Google Shape;4361;p7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2" name="Google Shape;4362;p7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3" name="Google Shape;4363;p7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4" name="Google Shape;4364;p7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5" name="Google Shape;4365;p7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6" name="Google Shape;4366;p7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7" name="Google Shape;4367;p7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8" name="Google Shape;4368;p7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9" name="Google Shape;4369;p7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0" name="Google Shape;4370;p7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1" name="Google Shape;4371;p7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2" name="Google Shape;4372;p7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3" name="Google Shape;4373;p7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4" name="Google Shape;4374;p7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5" name="Google Shape;4375;p7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6" name="Google Shape;4376;p7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7" name="Google Shape;4377;p7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8" name="Google Shape;4378;p7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9" name="Google Shape;4379;p7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0" name="Google Shape;4380;p7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1" name="Google Shape;4381;p7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2" name="Google Shape;4382;p7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3" name="Google Shape;4383;p7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4" name="Google Shape;4384;p7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5" name="Google Shape;4385;p7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6" name="Google Shape;4386;p7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7" name="Google Shape;4387;p7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8" name="Google Shape;4388;p7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9" name="Google Shape;4389;p7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0" name="Google Shape;4390;p7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1" name="Google Shape;4391;p7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2" name="Google Shape;4392;p7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3" name="Google Shape;4393;p7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4" name="Google Shape;4394;p7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5" name="Google Shape;4395;p7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6" name="Google Shape;4396;p7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7" name="Google Shape;4397;p7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8" name="Google Shape;4398;p7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9" name="Google Shape;4399;p7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0" name="Google Shape;4400;p7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1" name="Google Shape;4401;p7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2" name="Google Shape;4402;p7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3" name="Google Shape;4403;p7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4" name="Google Shape;4404;p7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5" name="Google Shape;4405;p7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6" name="Google Shape;4406;p7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7" name="Google Shape;4407;p7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8" name="Google Shape;4408;p7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9" name="Google Shape;4409;p7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0" name="Google Shape;4410;p7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1" name="Google Shape;4411;p7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2" name="Google Shape;4412;p7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3" name="Google Shape;4413;p7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4" name="Google Shape;4414;p7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5" name="Google Shape;4415;p7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6" name="Google Shape;4416;p7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7" name="Google Shape;4417;p7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8" name="Google Shape;4418;p7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9" name="Google Shape;4419;p7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0" name="Google Shape;4420;p7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1" name="Google Shape;4421;p7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2" name="Google Shape;4422;p7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3" name="Google Shape;4423;p7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4" name="Google Shape;4424;p7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5" name="Google Shape;4425;p7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6" name="Google Shape;4426;p7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7" name="Google Shape;4427;p7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8" name="Google Shape;4428;p7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9" name="Google Shape;4429;p7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0" name="Google Shape;4430;p7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1" name="Google Shape;4431;p7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2" name="Google Shape;4432;p7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3" name="Google Shape;4433;p7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4" name="Google Shape;4434;p7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5" name="Google Shape;4435;p7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6" name="Google Shape;4436;p7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7" name="Google Shape;4437;p7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8" name="Google Shape;4438;p7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9" name="Google Shape;4439;p7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0" name="Google Shape;4440;p7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1" name="Google Shape;4441;p7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2" name="Google Shape;4442;p7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3" name="Google Shape;4443;p7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4" name="Google Shape;4444;p7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5" name="Google Shape;4445;p7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6" name="Google Shape;4446;p7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7" name="Google Shape;4447;p7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8" name="Google Shape;4448;p7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9" name="Google Shape;4449;p7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0" name="Google Shape;4450;p7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1" name="Google Shape;4451;p7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2" name="Google Shape;4452;p7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3" name="Google Shape;4453;p7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4" name="Google Shape;4454;p7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5" name="Google Shape;4455;p7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6" name="Google Shape;4456;p7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7" name="Google Shape;4457;p7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8" name="Google Shape;4458;p7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9" name="Google Shape;4459;p7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0" name="Google Shape;4460;p7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1" name="Google Shape;4461;p7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2" name="Google Shape;4462;p7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3" name="Google Shape;4463;p7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4" name="Google Shape;4464;p7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5" name="Google Shape;4465;p7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6" name="Google Shape;4466;p7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7" name="Google Shape;4467;p7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8" name="Google Shape;4468;p7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9" name="Google Shape;4469;p7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0" name="Google Shape;4470;p7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1" name="Google Shape;4471;p7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2" name="Google Shape;4472;p7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3" name="Google Shape;4473;p7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4" name="Google Shape;4474;p7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5" name="Google Shape;4475;p7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6" name="Google Shape;4476;p7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7" name="Google Shape;4477;p7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8" name="Google Shape;4478;p7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9" name="Google Shape;4479;p7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0" name="Google Shape;4480;p7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1" name="Google Shape;4481;p7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2" name="Google Shape;4482;p7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3" name="Google Shape;4483;p7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4" name="Google Shape;4484;p7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5" name="Google Shape;4485;p7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6" name="Google Shape;4486;p7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7" name="Google Shape;4487;p7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8" name="Google Shape;4488;p7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9" name="Google Shape;4489;p7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0" name="Google Shape;4490;p7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1" name="Google Shape;4491;p7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2" name="Google Shape;4492;p7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3" name="Google Shape;4493;p7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4" name="Google Shape;4494;p7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5" name="Google Shape;4495;p7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6" name="Google Shape;4496;p7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7" name="Google Shape;4497;p7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8" name="Google Shape;4498;p7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9" name="Google Shape;4499;p7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0" name="Google Shape;4500;p7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1" name="Google Shape;4501;p7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2" name="Google Shape;4502;p7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3" name="Google Shape;4503;p7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4" name="Google Shape;4504;p7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5" name="Google Shape;4505;p7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6" name="Google Shape;4506;p7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7" name="Google Shape;4507;p7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8" name="Google Shape;4508;p7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9" name="Google Shape;4509;p7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0" name="Google Shape;4510;p7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1" name="Google Shape;4511;p7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2" name="Google Shape;4512;p7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3" name="Google Shape;4513;p7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4" name="Google Shape;4514;p7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5" name="Google Shape;4515;p7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6" name="Google Shape;4516;p7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7" name="Google Shape;4517;p7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8" name="Google Shape;4518;p7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9" name="Google Shape;4519;p7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0" name="Google Shape;4520;p7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1" name="Google Shape;4521;p7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2" name="Google Shape;4522;p7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3" name="Google Shape;4523;p7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4" name="Google Shape;4524;p7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5" name="Google Shape;4525;p7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6" name="Google Shape;4526;p7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7" name="Google Shape;4527;p7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8" name="Google Shape;4528;p7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9" name="Google Shape;4529;p7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0" name="Google Shape;4530;p7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1" name="Google Shape;4531;p7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2" name="Google Shape;4532;p7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3" name="Google Shape;4533;p7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4" name="Google Shape;4534;p7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5" name="Google Shape;4535;p7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6" name="Google Shape;4536;p7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7" name="Google Shape;4537;p7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8" name="Google Shape;4538;p7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9" name="Google Shape;4539;p7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0" name="Google Shape;4540;p7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1" name="Google Shape;4541;p7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2" name="Google Shape;4542;p7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3" name="Google Shape;4543;p7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4" name="Google Shape;4544;p7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5" name="Google Shape;4545;p7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6" name="Google Shape;4546;p7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7" name="Google Shape;4547;p7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8" name="Google Shape;4548;p7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9" name="Google Shape;4549;p7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0" name="Google Shape;4550;p7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1" name="Google Shape;4551;p7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2" name="Google Shape;4552;p7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3" name="Google Shape;4553;p7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4" name="Google Shape;4554;p7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5" name="Google Shape;4555;p7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6" name="Google Shape;4556;p7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7" name="Google Shape;4557;p7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8" name="Google Shape;4558;p7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9" name="Google Shape;4559;p7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0" name="Google Shape;4560;p7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1" name="Google Shape;4561;p7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2" name="Google Shape;4562;p7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3" name="Google Shape;4563;p7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4" name="Google Shape;4564;p7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5" name="Google Shape;4565;p7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6" name="Google Shape;4566;p7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7" name="Google Shape;4567;p7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8" name="Google Shape;4568;p7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9" name="Google Shape;4569;p7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0" name="Google Shape;4570;p7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1" name="Google Shape;4571;p7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2" name="Google Shape;4572;p7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3" name="Google Shape;4573;p7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4" name="Google Shape;4574;p7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5" name="Google Shape;4575;p7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6" name="Google Shape;4576;p7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7" name="Google Shape;4577;p7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8" name="Google Shape;4578;p7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9" name="Google Shape;4579;p7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0" name="Google Shape;4580;p7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1" name="Google Shape;4581;p7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2" name="Google Shape;4582;p7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3" name="Google Shape;4583;p7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4" name="Google Shape;4584;p7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5" name="Google Shape;4585;p7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6" name="Google Shape;4586;p7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7" name="Google Shape;4587;p7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8" name="Google Shape;4588;p7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9" name="Google Shape;4589;p7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0" name="Google Shape;4590;p7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1" name="Google Shape;4591;p7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2" name="Google Shape;4592;p7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3" name="Google Shape;4593;p7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4" name="Google Shape;4594;p7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5" name="Google Shape;4595;p7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6" name="Google Shape;4596;p7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7" name="Google Shape;4597;p7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8" name="Google Shape;4598;p7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9" name="Google Shape;4599;p7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0" name="Google Shape;4600;p7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1" name="Google Shape;4601;p7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2" name="Google Shape;4602;p7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3" name="Google Shape;4603;p7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4" name="Google Shape;4604;p7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5" name="Google Shape;4605;p7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6" name="Google Shape;4606;p7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7" name="Google Shape;4607;p7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8" name="Google Shape;4608;p7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9" name="Google Shape;4609;p7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0" name="Google Shape;4610;p7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1" name="Google Shape;4611;p7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2" name="Google Shape;4612;p7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3" name="Google Shape;4613;p7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4" name="Google Shape;4614;p7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5" name="Google Shape;4615;p7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6" name="Google Shape;4616;p7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7" name="Google Shape;4617;p7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8" name="Google Shape;4618;p7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9" name="Google Shape;4619;p7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0" name="Google Shape;4620;p7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1" name="Google Shape;4621;p7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2" name="Google Shape;4622;p7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3" name="Google Shape;4623;p7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4" name="Google Shape;4624;p7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5" name="Google Shape;4625;p7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6" name="Google Shape;4626;p7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7" name="Google Shape;4627;p7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8" name="Google Shape;4628;p7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9" name="Google Shape;4629;p7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0" name="Google Shape;4630;p7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1" name="Google Shape;4631;p7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2" name="Google Shape;4632;p7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3" name="Google Shape;4633;p7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4" name="Google Shape;4634;p7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5" name="Google Shape;4635;p7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6" name="Google Shape;4636;p7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7" name="Google Shape;4637;p7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8" name="Google Shape;4638;p7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9" name="Google Shape;4639;p7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0" name="Google Shape;4640;p7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1" name="Google Shape;4641;p7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2" name="Google Shape;4642;p7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3" name="Google Shape;4643;p7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4" name="Google Shape;4644;p7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5" name="Google Shape;4645;p7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6" name="Google Shape;4646;p7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7" name="Google Shape;4647;p7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8" name="Google Shape;4648;p7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9" name="Google Shape;4649;p7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0" name="Google Shape;4650;p7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1" name="Google Shape;4651;p7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2" name="Google Shape;4652;p7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3" name="Google Shape;4653;p7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4" name="Google Shape;4654;p7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5" name="Google Shape;4655;p7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6" name="Google Shape;4656;p7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7" name="Google Shape;4657;p7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8" name="Google Shape;4658;p7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9" name="Google Shape;4659;p7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0" name="Google Shape;4660;p7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1" name="Google Shape;4661;p7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2" name="Google Shape;4662;p7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3" name="Google Shape;4663;p7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4" name="Google Shape;4664;p7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5" name="Google Shape;4665;p7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6" name="Google Shape;4666;p7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7" name="Google Shape;4667;p7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8" name="Google Shape;4668;p7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9" name="Google Shape;4669;p7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0" name="Google Shape;4670;p7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1" name="Google Shape;4671;p7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2" name="Google Shape;4672;p7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3" name="Google Shape;4673;p7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4" name="Google Shape;4674;p7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5" name="Google Shape;4675;p7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6" name="Google Shape;4676;p7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7" name="Google Shape;4677;p7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8" name="Google Shape;4678;p7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9" name="Google Shape;4679;p7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0" name="Google Shape;4680;p7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1" name="Google Shape;4681;p7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2" name="Google Shape;4682;p7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3" name="Google Shape;4683;p7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4" name="Google Shape;4684;p7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5" name="Google Shape;4685;p7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6" name="Google Shape;4686;p7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7" name="Google Shape;4687;p7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8" name="Google Shape;4688;p7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9" name="Google Shape;4689;p7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0" name="Google Shape;4690;p7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1" name="Google Shape;4691;p7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2" name="Google Shape;4692;p7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3" name="Google Shape;4693;p7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4" name="Google Shape;4694;p7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5" name="Google Shape;4695;p7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6" name="Google Shape;4696;p7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7" name="Google Shape;4697;p7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8" name="Google Shape;4698;p7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9" name="Google Shape;4699;p7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0" name="Google Shape;4700;p7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1" name="Google Shape;4701;p7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2" name="Google Shape;4702;p7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3" name="Google Shape;4703;p7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4" name="Google Shape;4704;p7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5" name="Google Shape;4705;p7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6" name="Google Shape;4706;p7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7" name="Google Shape;4707;p7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8" name="Google Shape;4708;p7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9" name="Google Shape;4709;p7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0" name="Google Shape;4710;p7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1" name="Google Shape;4711;p7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2" name="Google Shape;4712;p7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3" name="Google Shape;4713;p7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4" name="Google Shape;4714;p7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5" name="Google Shape;4715;p7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6" name="Google Shape;4716;p7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7" name="Google Shape;4717;p7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8" name="Google Shape;4718;p7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9" name="Google Shape;4719;p7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0" name="Google Shape;4720;p7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1" name="Google Shape;4721;p7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2" name="Google Shape;4722;p7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3" name="Google Shape;4723;p7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4" name="Google Shape;4724;p7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5" name="Google Shape;4725;p7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6" name="Google Shape;4726;p7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7" name="Google Shape;4727;p7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8" name="Google Shape;4728;p7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9" name="Google Shape;4729;p7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0" name="Google Shape;4730;p7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1" name="Google Shape;4731;p7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2" name="Google Shape;4732;p7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3" name="Google Shape;4733;p7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4" name="Google Shape;4734;p7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5" name="Google Shape;4735;p7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6" name="Google Shape;4736;p7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7" name="Google Shape;4737;p7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8" name="Google Shape;4738;p7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9" name="Google Shape;4739;p7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0" name="Google Shape;4740;p7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1" name="Google Shape;4741;p7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2" name="Google Shape;4742;p7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3" name="Google Shape;4743;p7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4" name="Google Shape;4744;p7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5" name="Google Shape;4745;p7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6" name="Google Shape;4746;p7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7" name="Google Shape;4747;p7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8" name="Google Shape;4748;p7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9" name="Google Shape;4749;p7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0" name="Google Shape;4750;p7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1" name="Google Shape;4751;p7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2" name="Google Shape;4752;p7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3" name="Google Shape;4753;p7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4" name="Google Shape;4754;p7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5" name="Google Shape;4755;p7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6" name="Google Shape;4756;p7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7" name="Google Shape;4757;p7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8" name="Google Shape;4758;p7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759" name="Google Shape;4759;p79"/>
          <p:cNvSpPr txBox="1"/>
          <p:nvPr/>
        </p:nvSpPr>
        <p:spPr>
          <a:xfrm>
            <a:off x="812601"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4760"/>
        <p:cNvGrpSpPr/>
        <p:nvPr/>
      </p:nvGrpSpPr>
      <p:grpSpPr>
        <a:xfrm>
          <a:off x="0" y="0"/>
          <a:ext cx="0" cy="0"/>
          <a:chOff x="0" y="0"/>
          <a:chExt cx="0" cy="0"/>
        </a:xfrm>
      </p:grpSpPr>
      <p:sp>
        <p:nvSpPr>
          <p:cNvPr id="4761" name="Google Shape;4761;p80"/>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62" name="Google Shape;4762;p80"/>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763" name="Google Shape;4763;p80"/>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764" name="Google Shape;4764;p8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765" name="Google Shape;4765;p80"/>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66" name="Google Shape;4766;p80"/>
          <p:cNvSpPr txBox="1">
            <a:spLocks noGrp="1"/>
          </p:cNvSpPr>
          <p:nvPr>
            <p:ph type="subTitle" idx="2"/>
          </p:nvPr>
        </p:nvSpPr>
        <p:spPr>
          <a:xfrm>
            <a:off x="774700" y="269249"/>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grpSp>
        <p:nvGrpSpPr>
          <p:cNvPr id="4767" name="Google Shape;4767;p80"/>
          <p:cNvGrpSpPr/>
          <p:nvPr/>
        </p:nvGrpSpPr>
        <p:grpSpPr>
          <a:xfrm>
            <a:off x="10721566" y="6371463"/>
            <a:ext cx="797703" cy="227212"/>
            <a:chOff x="238125" y="1822850"/>
            <a:chExt cx="7080200" cy="2016675"/>
          </a:xfrm>
        </p:grpSpPr>
        <p:sp>
          <p:nvSpPr>
            <p:cNvPr id="4768" name="Google Shape;4768;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69" name="Google Shape;4769;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0" name="Google Shape;4770;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1" name="Google Shape;4771;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2" name="Google Shape;4772;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3" name="Google Shape;4773;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4" name="Google Shape;4774;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775" name="Google Shape;4775;p80"/>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4776"/>
        <p:cNvGrpSpPr/>
        <p:nvPr/>
      </p:nvGrpSpPr>
      <p:grpSpPr>
        <a:xfrm>
          <a:off x="0" y="0"/>
          <a:ext cx="0" cy="0"/>
          <a:chOff x="0" y="0"/>
          <a:chExt cx="0" cy="0"/>
        </a:xfrm>
      </p:grpSpPr>
      <p:grpSp>
        <p:nvGrpSpPr>
          <p:cNvPr id="4777" name="Google Shape;4777;p81"/>
          <p:cNvGrpSpPr/>
          <p:nvPr/>
        </p:nvGrpSpPr>
        <p:grpSpPr>
          <a:xfrm>
            <a:off x="3635606" y="8"/>
            <a:ext cx="4929377" cy="6858189"/>
            <a:chOff x="1926275" y="238125"/>
            <a:chExt cx="3765950" cy="5239525"/>
          </a:xfrm>
        </p:grpSpPr>
        <p:sp>
          <p:nvSpPr>
            <p:cNvPr id="4778" name="Google Shape;4778;p8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9" name="Google Shape;4779;p8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0" name="Google Shape;4780;p8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1" name="Google Shape;4781;p8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2" name="Google Shape;4782;p8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3" name="Google Shape;4783;p8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4" name="Google Shape;4784;p8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5" name="Google Shape;4785;p8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6" name="Google Shape;4786;p8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7" name="Google Shape;4787;p8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8" name="Google Shape;4788;p8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9" name="Google Shape;4789;p8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0" name="Google Shape;4790;p8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1" name="Google Shape;4791;p8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2" name="Google Shape;4792;p8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3" name="Google Shape;4793;p8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4" name="Google Shape;4794;p8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5" name="Google Shape;4795;p8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6" name="Google Shape;4796;p8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7" name="Google Shape;4797;p8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8" name="Google Shape;4798;p8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9" name="Google Shape;4799;p8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0" name="Google Shape;4800;p8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1" name="Google Shape;4801;p8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2" name="Google Shape;4802;p8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3" name="Google Shape;4803;p8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4" name="Google Shape;4804;p8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5" name="Google Shape;4805;p8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6" name="Google Shape;4806;p8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7" name="Google Shape;4807;p8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8" name="Google Shape;4808;p8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9" name="Google Shape;4809;p8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0" name="Google Shape;4810;p8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1" name="Google Shape;4811;p8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2" name="Google Shape;4812;p8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3" name="Google Shape;4813;p8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4" name="Google Shape;4814;p8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5" name="Google Shape;4815;p8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6" name="Google Shape;4816;p8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7" name="Google Shape;4817;p8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8" name="Google Shape;4818;p8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9" name="Google Shape;4819;p8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0" name="Google Shape;4820;p8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1" name="Google Shape;4821;p8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2" name="Google Shape;4822;p8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3" name="Google Shape;4823;p8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4" name="Google Shape;4824;p8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5" name="Google Shape;4825;p8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6" name="Google Shape;4826;p8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7" name="Google Shape;4827;p8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8" name="Google Shape;4828;p8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9" name="Google Shape;4829;p8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0" name="Google Shape;4830;p8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1" name="Google Shape;4831;p8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2" name="Google Shape;4832;p8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3" name="Google Shape;4833;p8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4" name="Google Shape;4834;p8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5" name="Google Shape;4835;p8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6" name="Google Shape;4836;p8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7" name="Google Shape;4837;p8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38" name="Google Shape;4838;p81"/>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839" name="Google Shape;4839;p81"/>
          <p:cNvGrpSpPr/>
          <p:nvPr/>
        </p:nvGrpSpPr>
        <p:grpSpPr>
          <a:xfrm>
            <a:off x="3581682" y="3"/>
            <a:ext cx="2805213" cy="6858288"/>
            <a:chOff x="2726150" y="238125"/>
            <a:chExt cx="2142475" cy="5238000"/>
          </a:xfrm>
        </p:grpSpPr>
        <p:sp>
          <p:nvSpPr>
            <p:cNvPr id="4840" name="Google Shape;4840;p8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41" name="Google Shape;4841;p8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42" name="Google Shape;4842;p8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43" name="Google Shape;4843;p81"/>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844" name="Google Shape;4844;p81"/>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845" name="Google Shape;4845;p8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846" name="Google Shape;4846;p81"/>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47" name="Google Shape;4847;p81"/>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4848" name="Google Shape;4848;p81"/>
          <p:cNvGrpSpPr/>
          <p:nvPr/>
        </p:nvGrpSpPr>
        <p:grpSpPr>
          <a:xfrm>
            <a:off x="10721566" y="6371463"/>
            <a:ext cx="797703" cy="227212"/>
            <a:chOff x="238125" y="1822850"/>
            <a:chExt cx="7080200" cy="2016675"/>
          </a:xfrm>
        </p:grpSpPr>
        <p:sp>
          <p:nvSpPr>
            <p:cNvPr id="4849" name="Google Shape;4849;p8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0" name="Google Shape;4850;p8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1" name="Google Shape;4851;p8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2" name="Google Shape;4852;p8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3" name="Google Shape;4853;p8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4" name="Google Shape;4854;p8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5" name="Google Shape;4855;p8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56" name="Google Shape;4856;p81"/>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4857"/>
        <p:cNvGrpSpPr/>
        <p:nvPr/>
      </p:nvGrpSpPr>
      <p:grpSpPr>
        <a:xfrm>
          <a:off x="0" y="0"/>
          <a:ext cx="0" cy="0"/>
          <a:chOff x="0" y="0"/>
          <a:chExt cx="0" cy="0"/>
        </a:xfrm>
      </p:grpSpPr>
      <p:sp>
        <p:nvSpPr>
          <p:cNvPr id="4858" name="Google Shape;4858;p82"/>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859" name="Google Shape;4859;p82"/>
          <p:cNvGrpSpPr/>
          <p:nvPr/>
        </p:nvGrpSpPr>
        <p:grpSpPr>
          <a:xfrm>
            <a:off x="3581682" y="3"/>
            <a:ext cx="2805213" cy="6858288"/>
            <a:chOff x="2726150" y="238125"/>
            <a:chExt cx="2142475" cy="5238000"/>
          </a:xfrm>
        </p:grpSpPr>
        <p:sp>
          <p:nvSpPr>
            <p:cNvPr id="4860" name="Google Shape;4860;p8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61" name="Google Shape;4861;p8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62" name="Google Shape;4862;p8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63" name="Google Shape;4863;p82"/>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864" name="Google Shape;4864;p82"/>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865" name="Google Shape;4865;p8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866" name="Google Shape;4866;p82"/>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67" name="Google Shape;4867;p82"/>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4868" name="Google Shape;4868;p82"/>
          <p:cNvSpPr/>
          <p:nvPr/>
        </p:nvSpPr>
        <p:spPr>
          <a:xfrm>
            <a:off x="6386898" y="676439"/>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869" name="Google Shape;4869;p82"/>
          <p:cNvGrpSpPr/>
          <p:nvPr/>
        </p:nvGrpSpPr>
        <p:grpSpPr>
          <a:xfrm>
            <a:off x="10721566" y="6371463"/>
            <a:ext cx="797703" cy="227212"/>
            <a:chOff x="238125" y="1822850"/>
            <a:chExt cx="7080200" cy="2016675"/>
          </a:xfrm>
        </p:grpSpPr>
        <p:sp>
          <p:nvSpPr>
            <p:cNvPr id="4870" name="Google Shape;4870;p8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1" name="Google Shape;4871;p8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2" name="Google Shape;4872;p8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3" name="Google Shape;4873;p8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4" name="Google Shape;4874;p8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5" name="Google Shape;4875;p8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6" name="Google Shape;4876;p8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877"/>
        <p:cNvGrpSpPr/>
        <p:nvPr/>
      </p:nvGrpSpPr>
      <p:grpSpPr>
        <a:xfrm>
          <a:off x="0" y="0"/>
          <a:ext cx="0" cy="0"/>
          <a:chOff x="0" y="0"/>
          <a:chExt cx="0" cy="0"/>
        </a:xfrm>
      </p:grpSpPr>
      <p:sp>
        <p:nvSpPr>
          <p:cNvPr id="4878" name="Google Shape;4878;p83"/>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879" name="Google Shape;4879;p8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4880" name="Google Shape;4880;p8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4881" name="Google Shape;4881;p8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882" name="Google Shape;4882;p83"/>
          <p:cNvGrpSpPr/>
          <p:nvPr/>
        </p:nvGrpSpPr>
        <p:grpSpPr>
          <a:xfrm>
            <a:off x="10721566" y="6371463"/>
            <a:ext cx="797703" cy="227212"/>
            <a:chOff x="238125" y="1822850"/>
            <a:chExt cx="7080200" cy="2016675"/>
          </a:xfrm>
        </p:grpSpPr>
        <p:sp>
          <p:nvSpPr>
            <p:cNvPr id="4883" name="Google Shape;4883;p8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4" name="Google Shape;4884;p8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5" name="Google Shape;4885;p8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6" name="Google Shape;4886;p8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7" name="Google Shape;4887;p8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8" name="Google Shape;4888;p8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9" name="Google Shape;4889;p8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90" name="Google Shape;4890;p8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91"/>
        <p:cNvGrpSpPr/>
        <p:nvPr/>
      </p:nvGrpSpPr>
      <p:grpSpPr>
        <a:xfrm>
          <a:off x="0" y="0"/>
          <a:ext cx="0" cy="0"/>
          <a:chOff x="0" y="0"/>
          <a:chExt cx="0" cy="0"/>
        </a:xfrm>
      </p:grpSpPr>
      <p:sp>
        <p:nvSpPr>
          <p:cNvPr id="4892" name="Google Shape;4892;p84"/>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893" name="Google Shape;4893;p8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894" name="Google Shape;4894;p84"/>
          <p:cNvGrpSpPr/>
          <p:nvPr/>
        </p:nvGrpSpPr>
        <p:grpSpPr>
          <a:xfrm>
            <a:off x="10721566" y="6371463"/>
            <a:ext cx="797703" cy="227212"/>
            <a:chOff x="238125" y="1822850"/>
            <a:chExt cx="7080200" cy="2016675"/>
          </a:xfrm>
        </p:grpSpPr>
        <p:sp>
          <p:nvSpPr>
            <p:cNvPr id="4895" name="Google Shape;4895;p8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96" name="Google Shape;4896;p8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97" name="Google Shape;4897;p8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98" name="Google Shape;4898;p8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99" name="Google Shape;4899;p8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00" name="Google Shape;4900;p8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01" name="Google Shape;4901;p8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902" name="Google Shape;4902;p8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615"/>
        <p:cNvGrpSpPr/>
        <p:nvPr/>
      </p:nvGrpSpPr>
      <p:grpSpPr>
        <a:xfrm>
          <a:off x="0" y="0"/>
          <a:ext cx="0" cy="0"/>
          <a:chOff x="0" y="0"/>
          <a:chExt cx="0" cy="0"/>
        </a:xfrm>
      </p:grpSpPr>
      <p:sp>
        <p:nvSpPr>
          <p:cNvPr id="616" name="Google Shape;616;p41"/>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617" name="Google Shape;617;p41"/>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618" name="Google Shape;618;p41"/>
          <p:cNvGrpSpPr/>
          <p:nvPr/>
        </p:nvGrpSpPr>
        <p:grpSpPr>
          <a:xfrm>
            <a:off x="606668" y="535880"/>
            <a:ext cx="1211187" cy="344985"/>
            <a:chOff x="238125" y="1822850"/>
            <a:chExt cx="7080200" cy="2016675"/>
          </a:xfrm>
        </p:grpSpPr>
        <p:sp>
          <p:nvSpPr>
            <p:cNvPr id="619" name="Google Shape;619;p4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0" name="Google Shape;620;p4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1" name="Google Shape;621;p4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2" name="Google Shape;622;p4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3" name="Google Shape;623;p4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4" name="Google Shape;624;p4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5" name="Google Shape;625;p4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cxnSp>
        <p:nvCxnSpPr>
          <p:cNvPr id="626" name="Google Shape;626;p41"/>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4903"/>
        <p:cNvGrpSpPr/>
        <p:nvPr/>
      </p:nvGrpSpPr>
      <p:grpSpPr>
        <a:xfrm>
          <a:off x="0" y="0"/>
          <a:ext cx="0" cy="0"/>
          <a:chOff x="0" y="0"/>
          <a:chExt cx="0" cy="0"/>
        </a:xfrm>
      </p:grpSpPr>
      <p:sp>
        <p:nvSpPr>
          <p:cNvPr id="4904" name="Google Shape;4904;p85"/>
          <p:cNvSpPr/>
          <p:nvPr/>
        </p:nvSpPr>
        <p:spPr>
          <a:xfrm>
            <a:off x="0" y="0"/>
            <a:ext cx="85320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05" name="Google Shape;4905;p85"/>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906" name="Google Shape;4906;p8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907" name="Google Shape;4907;p85"/>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08"/>
        <p:cNvGrpSpPr/>
        <p:nvPr/>
      </p:nvGrpSpPr>
      <p:grpSpPr>
        <a:xfrm>
          <a:off x="0" y="0"/>
          <a:ext cx="0" cy="0"/>
          <a:chOff x="0" y="0"/>
          <a:chExt cx="0" cy="0"/>
        </a:xfrm>
      </p:grpSpPr>
      <p:sp>
        <p:nvSpPr>
          <p:cNvPr id="4909" name="Google Shape;4909;p86"/>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4910" name="Google Shape;4910;p8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911" name="Google Shape;4911;p86"/>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4912" name="Google Shape;4912;p86"/>
          <p:cNvGrpSpPr/>
          <p:nvPr/>
        </p:nvGrpSpPr>
        <p:grpSpPr>
          <a:xfrm>
            <a:off x="10721566" y="6371463"/>
            <a:ext cx="797703" cy="227212"/>
            <a:chOff x="238125" y="1822850"/>
            <a:chExt cx="7080200" cy="2016675"/>
          </a:xfrm>
        </p:grpSpPr>
        <p:sp>
          <p:nvSpPr>
            <p:cNvPr id="4913" name="Google Shape;4913;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4" name="Google Shape;4914;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5" name="Google Shape;4915;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6" name="Google Shape;4916;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7" name="Google Shape;4917;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8" name="Google Shape;4918;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9" name="Google Shape;4919;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920" name="Google Shape;4920;p86"/>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921"/>
        <p:cNvGrpSpPr/>
        <p:nvPr/>
      </p:nvGrpSpPr>
      <p:grpSpPr>
        <a:xfrm>
          <a:off x="0" y="0"/>
          <a:ext cx="0" cy="0"/>
          <a:chOff x="0" y="0"/>
          <a:chExt cx="0" cy="0"/>
        </a:xfrm>
      </p:grpSpPr>
      <p:sp>
        <p:nvSpPr>
          <p:cNvPr id="4922" name="Google Shape;4922;p87"/>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a:endParaRPr/>
          </a:p>
        </p:txBody>
      </p:sp>
      <p:sp>
        <p:nvSpPr>
          <p:cNvPr id="4923" name="Google Shape;4923;p87"/>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924"/>
        <p:cNvGrpSpPr/>
        <p:nvPr/>
      </p:nvGrpSpPr>
      <p:grpSpPr>
        <a:xfrm>
          <a:off x="0" y="0"/>
          <a:ext cx="0" cy="0"/>
          <a:chOff x="0" y="0"/>
          <a:chExt cx="0" cy="0"/>
        </a:xfrm>
      </p:grpSpPr>
      <p:sp>
        <p:nvSpPr>
          <p:cNvPr id="4925" name="Google Shape;4925;p88"/>
          <p:cNvSpPr/>
          <p:nvPr/>
        </p:nvSpPr>
        <p:spPr>
          <a:xfrm>
            <a:off x="6096000" y="-167"/>
            <a:ext cx="6096000" cy="6858000"/>
          </a:xfrm>
          <a:prstGeom prst="rect">
            <a:avLst/>
          </a:prstGeom>
          <a:solidFill>
            <a:schemeClr val="dk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26" name="Google Shape;4926;p88"/>
          <p:cNvSpPr txBox="1">
            <a:spLocks noGrp="1"/>
          </p:cNvSpPr>
          <p:nvPr>
            <p:ph type="title"/>
          </p:nvPr>
        </p:nvSpPr>
        <p:spPr>
          <a:xfrm>
            <a:off x="354001"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a:endParaRPr/>
          </a:p>
        </p:txBody>
      </p:sp>
      <p:sp>
        <p:nvSpPr>
          <p:cNvPr id="4927" name="Google Shape;4927;p88"/>
          <p:cNvSpPr txBox="1">
            <a:spLocks noGrp="1"/>
          </p:cNvSpPr>
          <p:nvPr>
            <p:ph type="subTitle" idx="1"/>
          </p:nvPr>
        </p:nvSpPr>
        <p:spPr>
          <a:xfrm>
            <a:off x="354001"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a:endParaRPr/>
          </a:p>
        </p:txBody>
      </p:sp>
      <p:sp>
        <p:nvSpPr>
          <p:cNvPr id="4928" name="Google Shape;4928;p88"/>
          <p:cNvSpPr txBox="1">
            <a:spLocks noGrp="1"/>
          </p:cNvSpPr>
          <p:nvPr>
            <p:ph type="body" idx="2"/>
          </p:nvPr>
        </p:nvSpPr>
        <p:spPr>
          <a:xfrm>
            <a:off x="6586000" y="965435"/>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4929" name="Google Shape;4929;p8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930" name="Google Shape;4930;p88"/>
          <p:cNvGrpSpPr/>
          <p:nvPr/>
        </p:nvGrpSpPr>
        <p:grpSpPr>
          <a:xfrm>
            <a:off x="10721566" y="6371463"/>
            <a:ext cx="797703" cy="227212"/>
            <a:chOff x="238125" y="1822850"/>
            <a:chExt cx="7080200" cy="2016675"/>
          </a:xfrm>
        </p:grpSpPr>
        <p:sp>
          <p:nvSpPr>
            <p:cNvPr id="4931" name="Google Shape;4931;p8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2" name="Google Shape;4932;p8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3" name="Google Shape;4933;p8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4" name="Google Shape;4934;p8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5" name="Google Shape;4935;p8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6" name="Google Shape;4936;p8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7" name="Google Shape;4937;p8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938" name="Google Shape;4938;p88"/>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4939"/>
        <p:cNvGrpSpPr/>
        <p:nvPr/>
      </p:nvGrpSpPr>
      <p:grpSpPr>
        <a:xfrm>
          <a:off x="0" y="0"/>
          <a:ext cx="0" cy="0"/>
          <a:chOff x="0" y="0"/>
          <a:chExt cx="0" cy="0"/>
        </a:xfrm>
      </p:grpSpPr>
      <p:sp>
        <p:nvSpPr>
          <p:cNvPr id="4940" name="Google Shape;4940;p8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941" name="Google Shape;4941;p89"/>
          <p:cNvSpPr txBox="1"/>
          <p:nvPr/>
        </p:nvSpPr>
        <p:spPr>
          <a:xfrm>
            <a:off x="633691" y="618450"/>
            <a:ext cx="10332400" cy="5562193"/>
          </a:xfrm>
          <a:prstGeom prst="rect">
            <a:avLst/>
          </a:prstGeom>
          <a:noFill/>
          <a:ln>
            <a:noFill/>
          </a:ln>
        </p:spPr>
        <p:txBody>
          <a:bodyPr spcFirstLastPara="1" wrap="square" lIns="121850" tIns="121850" rIns="121850" bIns="121850" anchor="t" anchorCtr="0">
            <a:spAutoFit/>
          </a:bodyPr>
          <a:lstStyle/>
          <a:p>
            <a:pPr marL="0" marR="0" lvl="0" indent="0" algn="l" rtl="0">
              <a:lnSpc>
                <a:spcPct val="90000"/>
              </a:lnSpc>
              <a:spcBef>
                <a:spcPts val="0"/>
              </a:spcBef>
              <a:spcAft>
                <a:spcPts val="0"/>
              </a:spcAft>
              <a:buClr>
                <a:schemeClr val="lt1"/>
              </a:buClr>
              <a:buSzPts val="4265"/>
              <a:buFont typeface="Inter ExtraBold"/>
              <a:buNone/>
            </a:pPr>
            <a:r>
              <a:rPr lang="en" sz="4265" b="0" i="0" u="none" strike="noStrike" cap="none">
                <a:solidFill>
                  <a:schemeClr val="lt1"/>
                </a:solidFill>
                <a:latin typeface="Inter ExtraBold"/>
                <a:ea typeface="Inter ExtraBold"/>
                <a:cs typeface="Inter ExtraBold"/>
                <a:sym typeface="Inter ExtraBold"/>
              </a:rPr>
              <a:t>Simplify </a:t>
            </a:r>
            <a:r>
              <a:rPr lang="en" sz="4265" b="0" i="0" u="none" strike="noStrike" cap="none">
                <a:solidFill>
                  <a:schemeClr val="accent3"/>
                </a:solidFill>
                <a:latin typeface="Inter ExtraBold"/>
                <a:ea typeface="Inter ExtraBold"/>
                <a:cs typeface="Inter ExtraBold"/>
                <a:sym typeface="Inter ExtraBold"/>
              </a:rPr>
              <a:t>your headaches </a:t>
            </a:r>
            <a:r>
              <a:rPr lang="en" sz="4265"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5"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5" b="0" i="0" u="none" strike="noStrike" cap="none">
                <a:solidFill>
                  <a:schemeClr val="accent3"/>
                </a:solidFill>
                <a:latin typeface="Inter ExtraBold"/>
                <a:ea typeface="Inter ExtraBold"/>
                <a:cs typeface="Inter ExtraBold"/>
                <a:sym typeface="Inter ExtraBold"/>
              </a:rPr>
              <a:t> </a:t>
            </a:r>
            <a:r>
              <a:rPr lang="en" sz="4265"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5"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5" b="0" i="0" u="none" strike="noStrike" cap="none">
                <a:solidFill>
                  <a:schemeClr val="lt1"/>
                </a:solidFill>
                <a:latin typeface="Inter ExtraBold"/>
                <a:ea typeface="Inter ExtraBold"/>
                <a:cs typeface="Inter ExtraBold"/>
                <a:sym typeface="Inter ExtraBold"/>
              </a:rPr>
              <a:t>your business.</a:t>
            </a:r>
            <a:endParaRPr sz="4265" b="0" i="0" u="none" strike="noStrike" cap="none">
              <a:solidFill>
                <a:schemeClr val="lt1"/>
              </a:solidFill>
              <a:latin typeface="Inter ExtraBold"/>
              <a:ea typeface="Inter ExtraBold"/>
              <a:cs typeface="Inter ExtraBold"/>
              <a:sym typeface="Inter ExtraBold"/>
            </a:endParaRPr>
          </a:p>
        </p:txBody>
      </p:sp>
      <p:grpSp>
        <p:nvGrpSpPr>
          <p:cNvPr id="4942" name="Google Shape;4942;p89"/>
          <p:cNvGrpSpPr/>
          <p:nvPr/>
        </p:nvGrpSpPr>
        <p:grpSpPr>
          <a:xfrm>
            <a:off x="10721566" y="6371463"/>
            <a:ext cx="797703" cy="227212"/>
            <a:chOff x="238125" y="1822850"/>
            <a:chExt cx="7080200" cy="2016675"/>
          </a:xfrm>
        </p:grpSpPr>
        <p:sp>
          <p:nvSpPr>
            <p:cNvPr id="4943" name="Google Shape;4943;p8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4" name="Google Shape;4944;p8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5" name="Google Shape;4945;p8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6" name="Google Shape;4946;p8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7" name="Google Shape;4947;p8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8" name="Google Shape;4948;p8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9" name="Google Shape;4949;p8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950" name="Google Shape;4950;p89"/>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951"/>
        <p:cNvGrpSpPr/>
        <p:nvPr/>
      </p:nvGrpSpPr>
      <p:grpSpPr>
        <a:xfrm>
          <a:off x="0" y="0"/>
          <a:ext cx="0" cy="0"/>
          <a:chOff x="0" y="0"/>
          <a:chExt cx="0" cy="0"/>
        </a:xfrm>
      </p:grpSpPr>
      <p:sp>
        <p:nvSpPr>
          <p:cNvPr id="4952" name="Google Shape;4952;p9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4953"/>
        <p:cNvGrpSpPr/>
        <p:nvPr/>
      </p:nvGrpSpPr>
      <p:grpSpPr>
        <a:xfrm>
          <a:off x="0" y="0"/>
          <a:ext cx="0" cy="0"/>
          <a:chOff x="0" y="0"/>
          <a:chExt cx="0" cy="0"/>
        </a:xfrm>
      </p:grpSpPr>
      <p:grpSp>
        <p:nvGrpSpPr>
          <p:cNvPr id="4954" name="Google Shape;4954;p91"/>
          <p:cNvGrpSpPr/>
          <p:nvPr/>
        </p:nvGrpSpPr>
        <p:grpSpPr>
          <a:xfrm>
            <a:off x="4918938" y="8"/>
            <a:ext cx="4929377" cy="6858189"/>
            <a:chOff x="1926275" y="238125"/>
            <a:chExt cx="3765950" cy="5239525"/>
          </a:xfrm>
        </p:grpSpPr>
        <p:sp>
          <p:nvSpPr>
            <p:cNvPr id="4955" name="Google Shape;4955;p9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56" name="Google Shape;4956;p9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57" name="Google Shape;4957;p9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58" name="Google Shape;4958;p9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59" name="Google Shape;4959;p9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0" name="Google Shape;4960;p9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1" name="Google Shape;4961;p9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2" name="Google Shape;4962;p9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3" name="Google Shape;4963;p9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4" name="Google Shape;4964;p9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5" name="Google Shape;4965;p9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6" name="Google Shape;4966;p9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7" name="Google Shape;4967;p9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8" name="Google Shape;4968;p9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9" name="Google Shape;4969;p9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0" name="Google Shape;4970;p9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1" name="Google Shape;4971;p9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2" name="Google Shape;4972;p9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3" name="Google Shape;4973;p9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4" name="Google Shape;4974;p9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5" name="Google Shape;4975;p9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6" name="Google Shape;4976;p9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7" name="Google Shape;4977;p9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8" name="Google Shape;4978;p9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9" name="Google Shape;4979;p9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0" name="Google Shape;4980;p9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1" name="Google Shape;4981;p9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2" name="Google Shape;4982;p9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3" name="Google Shape;4983;p9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4" name="Google Shape;4984;p9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5" name="Google Shape;4985;p9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6" name="Google Shape;4986;p9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7" name="Google Shape;4987;p9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8" name="Google Shape;4988;p9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9" name="Google Shape;4989;p9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0" name="Google Shape;4990;p9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1" name="Google Shape;4991;p9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2" name="Google Shape;4992;p9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3" name="Google Shape;4993;p9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4" name="Google Shape;4994;p9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5" name="Google Shape;4995;p9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6" name="Google Shape;4996;p9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7" name="Google Shape;4997;p9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8" name="Google Shape;4998;p9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9" name="Google Shape;4999;p9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0" name="Google Shape;5000;p9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1" name="Google Shape;5001;p9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2" name="Google Shape;5002;p9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3" name="Google Shape;5003;p9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4" name="Google Shape;5004;p9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5" name="Google Shape;5005;p9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6" name="Google Shape;5006;p9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7" name="Google Shape;5007;p9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8" name="Google Shape;5008;p9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9" name="Google Shape;5009;p9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0" name="Google Shape;5010;p9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1" name="Google Shape;5011;p9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2" name="Google Shape;5012;p9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3" name="Google Shape;5013;p9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4" name="Google Shape;5014;p9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015" name="Google Shape;5015;p91"/>
          <p:cNvSpPr/>
          <p:nvPr/>
        </p:nvSpPr>
        <p:spPr>
          <a:xfrm>
            <a:off x="0" y="0"/>
            <a:ext cx="7658000" cy="6858000"/>
          </a:xfrm>
          <a:prstGeom prst="homePlate">
            <a:avLst>
              <a:gd name="adj" fmla="val 39813"/>
            </a:avLst>
          </a:prstGeom>
          <a:solidFill>
            <a:srgbClr val="253746"/>
          </a:solidFill>
          <a:ln>
            <a:noFill/>
          </a:ln>
          <a:effectLst>
            <a:outerShdw blurRad="228600" dist="38100" dir="10800000" algn="bl" rotWithShape="0">
              <a:srgbClr val="000000">
                <a:alpha val="34117"/>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6" name="Google Shape;5016;p91"/>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4117"/>
              </a:srgbClr>
            </a:outerShdw>
          </a:effectLst>
        </p:spPr>
        <p:txBody>
          <a:bodyPr/>
          <a:lstStyle/>
          <a:p>
            <a:endParaRPr lang="en-US"/>
          </a:p>
        </p:txBody>
      </p:sp>
      <p:sp>
        <p:nvSpPr>
          <p:cNvPr id="5017" name="Google Shape;5017;p91"/>
          <p:cNvSpPr txBox="1"/>
          <p:nvPr/>
        </p:nvSpPr>
        <p:spPr>
          <a:xfrm>
            <a:off x="453700" y="1268868"/>
            <a:ext cx="5073200" cy="1139200"/>
          </a:xfrm>
          <a:prstGeom prst="rect">
            <a:avLst/>
          </a:prstGeom>
          <a:noFill/>
          <a:ln>
            <a:noFill/>
          </a:ln>
        </p:spPr>
        <p:txBody>
          <a:bodyPr spcFirstLastPara="1" wrap="square" lIns="121850" tIns="121850" rIns="121850" bIns="121850" anchor="t" anchorCtr="0">
            <a:noAutofit/>
          </a:bodyPr>
          <a:lstStyle/>
          <a:p>
            <a:pPr marL="0" marR="0" lvl="0" indent="0" algn="l" rtl="0">
              <a:lnSpc>
                <a:spcPct val="100000"/>
              </a:lnSpc>
              <a:spcBef>
                <a:spcPts val="0"/>
              </a:spcBef>
              <a:spcAft>
                <a:spcPts val="0"/>
              </a:spcAft>
              <a:buClr>
                <a:srgbClr val="FFFFFF"/>
              </a:buClr>
              <a:buSzPts val="2932"/>
              <a:buFont typeface="Inter ExtraBold"/>
              <a:buNone/>
            </a:pPr>
            <a:r>
              <a:rPr lang="en" sz="2932" b="0" i="0" u="none" strike="noStrike" cap="none">
                <a:solidFill>
                  <a:srgbClr val="FFFFFF"/>
                </a:solidFill>
                <a:latin typeface="Inter ExtraBold"/>
                <a:ea typeface="Inter ExtraBold"/>
                <a:cs typeface="Inter ExtraBold"/>
                <a:sym typeface="Inter ExtraBold"/>
              </a:rPr>
              <a:t>Simplify the business </a:t>
            </a:r>
            <a:br>
              <a:rPr lang="en" sz="2932" b="0" i="0" u="none" strike="noStrike" cap="none">
                <a:solidFill>
                  <a:srgbClr val="FFFFFF"/>
                </a:solidFill>
                <a:latin typeface="Inter ExtraBold"/>
                <a:ea typeface="Inter ExtraBold"/>
                <a:cs typeface="Inter ExtraBold"/>
                <a:sym typeface="Inter ExtraBold"/>
              </a:rPr>
            </a:br>
            <a:r>
              <a:rPr lang="en" sz="2932" b="0" i="0" u="none" strike="noStrike" cap="none">
                <a:solidFill>
                  <a:srgbClr val="FFFFFF"/>
                </a:solidFill>
                <a:latin typeface="Inter ExtraBold"/>
                <a:ea typeface="Inter ExtraBold"/>
                <a:cs typeface="Inter ExtraBold"/>
                <a:sym typeface="Inter ExtraBold"/>
              </a:rPr>
              <a:t>of running your business.</a:t>
            </a:r>
            <a:endParaRPr sz="2932" b="0" i="0" u="none" strike="noStrike" cap="none">
              <a:solidFill>
                <a:srgbClr val="FFFFFF"/>
              </a:solidFill>
              <a:latin typeface="Inter ExtraBold"/>
              <a:ea typeface="Inter ExtraBold"/>
              <a:cs typeface="Inter ExtraBold"/>
              <a:sym typeface="Inter ExtraBold"/>
            </a:endParaRPr>
          </a:p>
        </p:txBody>
      </p:sp>
      <p:grpSp>
        <p:nvGrpSpPr>
          <p:cNvPr id="5018" name="Google Shape;5018;p91"/>
          <p:cNvGrpSpPr/>
          <p:nvPr/>
        </p:nvGrpSpPr>
        <p:grpSpPr>
          <a:xfrm>
            <a:off x="10149675" y="5587051"/>
            <a:ext cx="1625613" cy="463028"/>
            <a:chOff x="238125" y="1822850"/>
            <a:chExt cx="7080200" cy="2016675"/>
          </a:xfrm>
        </p:grpSpPr>
        <p:sp>
          <p:nvSpPr>
            <p:cNvPr id="5019" name="Google Shape;5019;p9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0" name="Google Shape;5020;p9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1" name="Google Shape;5021;p9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2" name="Google Shape;5022;p9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3" name="Google Shape;5023;p9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4" name="Google Shape;5024;p9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5" name="Google Shape;5025;p9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026" name="Google Shape;5026;p91"/>
          <p:cNvSpPr txBox="1"/>
          <p:nvPr/>
        </p:nvSpPr>
        <p:spPr>
          <a:xfrm>
            <a:off x="10205127" y="6220455"/>
            <a:ext cx="1676400" cy="389688"/>
          </a:xfrm>
          <a:prstGeom prst="rect">
            <a:avLst/>
          </a:prstGeom>
          <a:noFill/>
          <a:ln>
            <a:noFill/>
          </a:ln>
        </p:spPr>
        <p:txBody>
          <a:bodyPr spcFirstLastPara="1" wrap="square" lIns="121850" tIns="121850" rIns="121850" bIns="121850" anchor="t" anchorCtr="0">
            <a:spAutoFit/>
          </a:bodyPr>
          <a:lstStyle/>
          <a:p>
            <a:pPr marL="0" marR="0" lvl="0" indent="0" algn="r"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©2022, WEX Inc.</a:t>
            </a:r>
            <a:endParaRPr sz="933" b="0" i="0" u="none" strike="noStrike" cap="none">
              <a:solidFill>
                <a:schemeClr val="dk2"/>
              </a:solidFill>
              <a:latin typeface="Inter Medium"/>
              <a:ea typeface="Inter Medium"/>
              <a:cs typeface="Inter Medium"/>
              <a:sym typeface="Inter Medium"/>
            </a:endParaRPr>
          </a:p>
        </p:txBody>
      </p:sp>
      <p:sp>
        <p:nvSpPr>
          <p:cNvPr id="5027" name="Google Shape;5027;p91"/>
          <p:cNvSpPr txBox="1"/>
          <p:nvPr/>
        </p:nvSpPr>
        <p:spPr>
          <a:xfrm>
            <a:off x="4537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5028"/>
        <p:cNvGrpSpPr/>
        <p:nvPr/>
      </p:nvGrpSpPr>
      <p:grpSpPr>
        <a:xfrm>
          <a:off x="0" y="0"/>
          <a:ext cx="0" cy="0"/>
          <a:chOff x="0" y="0"/>
          <a:chExt cx="0" cy="0"/>
        </a:xfrm>
      </p:grpSpPr>
      <p:grpSp>
        <p:nvGrpSpPr>
          <p:cNvPr id="5029" name="Google Shape;5029;p92"/>
          <p:cNvGrpSpPr/>
          <p:nvPr/>
        </p:nvGrpSpPr>
        <p:grpSpPr>
          <a:xfrm>
            <a:off x="4931638" y="8"/>
            <a:ext cx="4929377" cy="6858189"/>
            <a:chOff x="1926275" y="238125"/>
            <a:chExt cx="3765950" cy="5239525"/>
          </a:xfrm>
        </p:grpSpPr>
        <p:sp>
          <p:nvSpPr>
            <p:cNvPr id="5030" name="Google Shape;5030;p92"/>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1" name="Google Shape;5031;p92"/>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2" name="Google Shape;5032;p92"/>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3" name="Google Shape;5033;p92"/>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4" name="Google Shape;5034;p92"/>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5" name="Google Shape;5035;p92"/>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6" name="Google Shape;5036;p92"/>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7" name="Google Shape;5037;p92"/>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8" name="Google Shape;5038;p92"/>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9" name="Google Shape;5039;p92"/>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0" name="Google Shape;5040;p92"/>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1" name="Google Shape;5041;p92"/>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2" name="Google Shape;5042;p92"/>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3" name="Google Shape;5043;p92"/>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4" name="Google Shape;5044;p92"/>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5" name="Google Shape;5045;p92"/>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6" name="Google Shape;5046;p92"/>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7" name="Google Shape;5047;p92"/>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8" name="Google Shape;5048;p92"/>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9" name="Google Shape;5049;p92"/>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0" name="Google Shape;5050;p92"/>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1" name="Google Shape;5051;p92"/>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2" name="Google Shape;5052;p92"/>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3" name="Google Shape;5053;p92"/>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4" name="Google Shape;5054;p92"/>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5" name="Google Shape;5055;p92"/>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6" name="Google Shape;5056;p92"/>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7" name="Google Shape;5057;p92"/>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8" name="Google Shape;5058;p92"/>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9" name="Google Shape;5059;p92"/>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0" name="Google Shape;5060;p92"/>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1" name="Google Shape;5061;p92"/>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2" name="Google Shape;5062;p92"/>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3" name="Google Shape;5063;p92"/>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4" name="Google Shape;5064;p92"/>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5" name="Google Shape;5065;p92"/>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6" name="Google Shape;5066;p92"/>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7" name="Google Shape;5067;p92"/>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8" name="Google Shape;5068;p92"/>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9" name="Google Shape;5069;p92"/>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0" name="Google Shape;5070;p92"/>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1" name="Google Shape;5071;p92"/>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2" name="Google Shape;5072;p92"/>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3" name="Google Shape;5073;p92"/>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4" name="Google Shape;5074;p92"/>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5" name="Google Shape;5075;p92"/>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6" name="Google Shape;5076;p92"/>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7" name="Google Shape;5077;p92"/>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8" name="Google Shape;5078;p92"/>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9" name="Google Shape;5079;p92"/>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0" name="Google Shape;5080;p92"/>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1" name="Google Shape;5081;p92"/>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2" name="Google Shape;5082;p92"/>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3" name="Google Shape;5083;p92"/>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4" name="Google Shape;5084;p92"/>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5" name="Google Shape;5085;p92"/>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6" name="Google Shape;5086;p92"/>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7" name="Google Shape;5087;p92"/>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8" name="Google Shape;5088;p92"/>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9" name="Google Shape;5089;p92"/>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090" name="Google Shape;5090;p92"/>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4117"/>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1" name="Google Shape;5091;p9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092" name="Google Shape;5092;p92"/>
          <p:cNvGrpSpPr/>
          <p:nvPr/>
        </p:nvGrpSpPr>
        <p:grpSpPr>
          <a:xfrm>
            <a:off x="1714563" y="2858831"/>
            <a:ext cx="3825196" cy="1089543"/>
            <a:chOff x="238125" y="1822850"/>
            <a:chExt cx="7080200" cy="2016675"/>
          </a:xfrm>
        </p:grpSpPr>
        <p:sp>
          <p:nvSpPr>
            <p:cNvPr id="5093" name="Google Shape;5093;p9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4" name="Google Shape;5094;p9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5" name="Google Shape;5095;p9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6" name="Google Shape;5096;p9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7" name="Google Shape;5097;p9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8" name="Google Shape;5098;p9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9" name="Google Shape;5099;p9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100" name="Google Shape;5100;p92"/>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4117"/>
              </a:srgbClr>
            </a:outerShdw>
          </a:effectLst>
        </p:spPr>
        <p:txBody>
          <a:bodyPr/>
          <a:lstStyle/>
          <a:p>
            <a:endParaRPr lang="en-US"/>
          </a:p>
        </p:txBody>
      </p:sp>
      <p:sp>
        <p:nvSpPr>
          <p:cNvPr id="5101" name="Google Shape;5101;p92"/>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5102"/>
        <p:cNvGrpSpPr/>
        <p:nvPr/>
      </p:nvGrpSpPr>
      <p:grpSpPr>
        <a:xfrm>
          <a:off x="0" y="0"/>
          <a:ext cx="0" cy="0"/>
          <a:chOff x="0" y="0"/>
          <a:chExt cx="0" cy="0"/>
        </a:xfrm>
      </p:grpSpPr>
      <p:grpSp>
        <p:nvGrpSpPr>
          <p:cNvPr id="5103" name="Google Shape;5103;p93"/>
          <p:cNvGrpSpPr/>
          <p:nvPr/>
        </p:nvGrpSpPr>
        <p:grpSpPr>
          <a:xfrm>
            <a:off x="4931638" y="8"/>
            <a:ext cx="4929377" cy="6858189"/>
            <a:chOff x="1926275" y="238125"/>
            <a:chExt cx="3765950" cy="5239525"/>
          </a:xfrm>
        </p:grpSpPr>
        <p:sp>
          <p:nvSpPr>
            <p:cNvPr id="5104" name="Google Shape;5104;p9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5" name="Google Shape;5105;p9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6" name="Google Shape;5106;p9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7" name="Google Shape;5107;p9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8" name="Google Shape;5108;p9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9" name="Google Shape;5109;p9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0" name="Google Shape;5110;p9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1" name="Google Shape;5111;p9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2" name="Google Shape;5112;p9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3" name="Google Shape;5113;p9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4" name="Google Shape;5114;p9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5" name="Google Shape;5115;p9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6" name="Google Shape;5116;p9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7" name="Google Shape;5117;p9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8" name="Google Shape;5118;p9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9" name="Google Shape;5119;p9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0" name="Google Shape;5120;p9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1" name="Google Shape;5121;p9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2" name="Google Shape;5122;p9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3" name="Google Shape;5123;p9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4" name="Google Shape;5124;p9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5" name="Google Shape;5125;p9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6" name="Google Shape;5126;p9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7" name="Google Shape;5127;p9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8" name="Google Shape;5128;p9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9" name="Google Shape;5129;p9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0" name="Google Shape;5130;p9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1" name="Google Shape;5131;p9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2" name="Google Shape;5132;p9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3" name="Google Shape;5133;p9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4" name="Google Shape;5134;p9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5" name="Google Shape;5135;p9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6" name="Google Shape;5136;p9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7" name="Google Shape;5137;p9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8" name="Google Shape;5138;p9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9" name="Google Shape;5139;p9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0" name="Google Shape;5140;p9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1" name="Google Shape;5141;p9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2" name="Google Shape;5142;p9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3" name="Google Shape;5143;p9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4" name="Google Shape;5144;p9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5" name="Google Shape;5145;p9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6" name="Google Shape;5146;p9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7" name="Google Shape;5147;p9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8" name="Google Shape;5148;p9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9" name="Google Shape;5149;p9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0" name="Google Shape;5150;p9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1" name="Google Shape;5151;p9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2" name="Google Shape;5152;p9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3" name="Google Shape;5153;p9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4" name="Google Shape;5154;p9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5" name="Google Shape;5155;p9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6" name="Google Shape;5156;p9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7" name="Google Shape;5157;p9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8" name="Google Shape;5158;p9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9" name="Google Shape;5159;p9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0" name="Google Shape;5160;p9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1" name="Google Shape;5161;p9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2" name="Google Shape;5162;p9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3" name="Google Shape;5163;p9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164" name="Google Shape;5164;p93"/>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4117"/>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5" name="Google Shape;5165;p9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166" name="Google Shape;5166;p93"/>
          <p:cNvGrpSpPr/>
          <p:nvPr/>
        </p:nvGrpSpPr>
        <p:grpSpPr>
          <a:xfrm>
            <a:off x="1714563" y="2858831"/>
            <a:ext cx="3825196" cy="1089543"/>
            <a:chOff x="238125" y="1822850"/>
            <a:chExt cx="7080200" cy="2016675"/>
          </a:xfrm>
        </p:grpSpPr>
        <p:sp>
          <p:nvSpPr>
            <p:cNvPr id="5167" name="Google Shape;5167;p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8" name="Google Shape;5168;p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9" name="Google Shape;5169;p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0" name="Google Shape;5170;p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1" name="Google Shape;5171;p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2" name="Google Shape;5172;p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3" name="Google Shape;5173;p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174" name="Google Shape;5174;p93"/>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4117"/>
              </a:srgbClr>
            </a:outerShdw>
          </a:effectLst>
        </p:spPr>
        <p:txBody>
          <a:bodyPr/>
          <a:lstStyle/>
          <a:p>
            <a:endParaRPr lang="en-US"/>
          </a:p>
        </p:txBody>
      </p:sp>
      <p:sp>
        <p:nvSpPr>
          <p:cNvPr id="5175" name="Google Shape;5175;p9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5176"/>
        <p:cNvGrpSpPr/>
        <p:nvPr/>
      </p:nvGrpSpPr>
      <p:grpSpPr>
        <a:xfrm>
          <a:off x="0" y="0"/>
          <a:ext cx="0" cy="0"/>
          <a:chOff x="0" y="0"/>
          <a:chExt cx="0" cy="0"/>
        </a:xfrm>
      </p:grpSpPr>
      <p:sp>
        <p:nvSpPr>
          <p:cNvPr id="5177" name="Google Shape;5177;p94"/>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4117"/>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8" name="Google Shape;5178;p9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179" name="Google Shape;5179;p94"/>
          <p:cNvGrpSpPr/>
          <p:nvPr/>
        </p:nvGrpSpPr>
        <p:grpSpPr>
          <a:xfrm>
            <a:off x="1714563" y="2858831"/>
            <a:ext cx="3825196" cy="1089543"/>
            <a:chOff x="238125" y="1822850"/>
            <a:chExt cx="7080200" cy="2016675"/>
          </a:xfrm>
        </p:grpSpPr>
        <p:sp>
          <p:nvSpPr>
            <p:cNvPr id="5180" name="Google Shape;5180;p9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1" name="Google Shape;5181;p9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2" name="Google Shape;5182;p9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3" name="Google Shape;5183;p9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4" name="Google Shape;5184;p9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5" name="Google Shape;5185;p9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6" name="Google Shape;5186;p9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187" name="Google Shape;5187;p94"/>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4117"/>
              </a:srgbClr>
            </a:outerShdw>
          </a:effectLst>
        </p:spPr>
        <p:txBody>
          <a:bodyPr/>
          <a:lstStyle/>
          <a:p>
            <a:endParaRPr lang="en-US"/>
          </a:p>
        </p:txBody>
      </p:sp>
      <p:sp>
        <p:nvSpPr>
          <p:cNvPr id="5188" name="Google Shape;5188;p9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627"/>
        <p:cNvGrpSpPr/>
        <p:nvPr/>
      </p:nvGrpSpPr>
      <p:grpSpPr>
        <a:xfrm>
          <a:off x="0" y="0"/>
          <a:ext cx="0" cy="0"/>
          <a:chOff x="0" y="0"/>
          <a:chExt cx="0" cy="0"/>
        </a:xfrm>
      </p:grpSpPr>
      <p:sp>
        <p:nvSpPr>
          <p:cNvPr id="628" name="Google Shape;628;p42"/>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629" name="Google Shape;629;p42"/>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630" name="Google Shape;630;p42"/>
          <p:cNvGrpSpPr/>
          <p:nvPr/>
        </p:nvGrpSpPr>
        <p:grpSpPr>
          <a:xfrm>
            <a:off x="606668" y="535880"/>
            <a:ext cx="1211187" cy="344985"/>
            <a:chOff x="238125" y="1822850"/>
            <a:chExt cx="7080200" cy="2016675"/>
          </a:xfrm>
        </p:grpSpPr>
        <p:sp>
          <p:nvSpPr>
            <p:cNvPr id="631" name="Google Shape;631;p4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2" name="Google Shape;632;p4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3" name="Google Shape;633;p4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4" name="Google Shape;634;p4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5" name="Google Shape;635;p4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6" name="Google Shape;636;p4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7" name="Google Shape;637;p4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cxnSp>
        <p:nvCxnSpPr>
          <p:cNvPr id="638" name="Google Shape;638;p42"/>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F1FAFE"/>
        </a:solidFill>
        <a:effectLst/>
      </p:bgPr>
    </p:bg>
    <p:spTree>
      <p:nvGrpSpPr>
        <p:cNvPr id="1" name="Shape 5193"/>
        <p:cNvGrpSpPr/>
        <p:nvPr/>
      </p:nvGrpSpPr>
      <p:grpSpPr>
        <a:xfrm>
          <a:off x="0" y="0"/>
          <a:ext cx="0" cy="0"/>
          <a:chOff x="0" y="0"/>
          <a:chExt cx="0" cy="0"/>
        </a:xfrm>
      </p:grpSpPr>
      <p:sp>
        <p:nvSpPr>
          <p:cNvPr id="5194" name="Google Shape;5194;p21"/>
          <p:cNvSpPr/>
          <p:nvPr/>
        </p:nvSpPr>
        <p:spPr>
          <a:xfrm rot="-5400000">
            <a:off x="-3673033" y="3210443"/>
            <a:ext cx="7333200" cy="7333200"/>
          </a:xfrm>
          <a:prstGeom prst="pie">
            <a:avLst>
              <a:gd name="adj1" fmla="val 0"/>
              <a:gd name="adj2" fmla="val 5382146"/>
            </a:avLst>
          </a:prstGeom>
          <a:solidFill>
            <a:srgbClr val="E4F5FD"/>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5195" name="Google Shape;5195;p21"/>
          <p:cNvGrpSpPr/>
          <p:nvPr/>
        </p:nvGrpSpPr>
        <p:grpSpPr>
          <a:xfrm>
            <a:off x="9077555" y="1043915"/>
            <a:ext cx="2460605" cy="2426753"/>
            <a:chOff x="5927502" y="551679"/>
            <a:chExt cx="2377550" cy="2344840"/>
          </a:xfrm>
        </p:grpSpPr>
        <p:grpSp>
          <p:nvGrpSpPr>
            <p:cNvPr id="5196" name="Google Shape;5196;p21"/>
            <p:cNvGrpSpPr/>
            <p:nvPr/>
          </p:nvGrpSpPr>
          <p:grpSpPr>
            <a:xfrm>
              <a:off x="5927502" y="551679"/>
              <a:ext cx="2377550" cy="653782"/>
              <a:chOff x="2159414" y="3486447"/>
              <a:chExt cx="2606105" cy="720500"/>
            </a:xfrm>
          </p:grpSpPr>
          <p:grpSp>
            <p:nvGrpSpPr>
              <p:cNvPr id="5197" name="Google Shape;5197;p21"/>
              <p:cNvGrpSpPr/>
              <p:nvPr/>
            </p:nvGrpSpPr>
            <p:grpSpPr>
              <a:xfrm>
                <a:off x="2159414" y="3486447"/>
                <a:ext cx="2606105" cy="49200"/>
                <a:chOff x="2159414" y="3486447"/>
                <a:chExt cx="2606105" cy="49200"/>
              </a:xfrm>
            </p:grpSpPr>
            <p:sp>
              <p:nvSpPr>
                <p:cNvPr id="5198" name="Google Shape;5198;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99" name="Google Shape;5199;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0" name="Google Shape;5200;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1" name="Google Shape;5201;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2" name="Google Shape;5202;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3" name="Google Shape;5203;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4" name="Google Shape;5204;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5" name="Google Shape;5205;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6" name="Google Shape;5206;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7" name="Google Shape;5207;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8" name="Google Shape;5208;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9" name="Google Shape;5209;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0" name="Google Shape;5210;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1" name="Google Shape;5211;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2" name="Google Shape;5212;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3" name="Google Shape;5213;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214" name="Google Shape;5214;p21"/>
              <p:cNvGrpSpPr/>
              <p:nvPr/>
            </p:nvGrpSpPr>
            <p:grpSpPr>
              <a:xfrm>
                <a:off x="2159414" y="3652838"/>
                <a:ext cx="2606105" cy="49200"/>
                <a:chOff x="2159414" y="3486447"/>
                <a:chExt cx="2606105" cy="49200"/>
              </a:xfrm>
            </p:grpSpPr>
            <p:sp>
              <p:nvSpPr>
                <p:cNvPr id="5215" name="Google Shape;5215;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6" name="Google Shape;5216;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7" name="Google Shape;5217;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8" name="Google Shape;5218;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9" name="Google Shape;5219;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0" name="Google Shape;5220;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1" name="Google Shape;5221;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2" name="Google Shape;5222;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3" name="Google Shape;5223;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4" name="Google Shape;5224;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5" name="Google Shape;5225;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6" name="Google Shape;5226;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7" name="Google Shape;5227;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8" name="Google Shape;5228;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9" name="Google Shape;5229;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0" name="Google Shape;5230;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231" name="Google Shape;5231;p21"/>
              <p:cNvGrpSpPr/>
              <p:nvPr/>
            </p:nvGrpSpPr>
            <p:grpSpPr>
              <a:xfrm>
                <a:off x="2159414" y="3819188"/>
                <a:ext cx="2606105" cy="49200"/>
                <a:chOff x="2159414" y="3486447"/>
                <a:chExt cx="2606105" cy="49200"/>
              </a:xfrm>
            </p:grpSpPr>
            <p:sp>
              <p:nvSpPr>
                <p:cNvPr id="5232" name="Google Shape;5232;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3" name="Google Shape;5233;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4" name="Google Shape;5234;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5" name="Google Shape;5235;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6" name="Google Shape;5236;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7" name="Google Shape;5237;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8" name="Google Shape;5238;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9" name="Google Shape;5239;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0" name="Google Shape;5240;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1" name="Google Shape;5241;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2" name="Google Shape;5242;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3" name="Google Shape;5243;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4" name="Google Shape;5244;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5" name="Google Shape;5245;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6" name="Google Shape;5246;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7" name="Google Shape;5247;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248" name="Google Shape;5248;p21"/>
              <p:cNvGrpSpPr/>
              <p:nvPr/>
            </p:nvGrpSpPr>
            <p:grpSpPr>
              <a:xfrm>
                <a:off x="2159414" y="3983540"/>
                <a:ext cx="2606105" cy="49200"/>
                <a:chOff x="2159414" y="3486447"/>
                <a:chExt cx="2606105" cy="49200"/>
              </a:xfrm>
            </p:grpSpPr>
            <p:sp>
              <p:nvSpPr>
                <p:cNvPr id="5249" name="Google Shape;5249;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0" name="Google Shape;5250;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1" name="Google Shape;5251;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2" name="Google Shape;5252;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3" name="Google Shape;5253;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4" name="Google Shape;5254;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5" name="Google Shape;5255;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6" name="Google Shape;5256;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7" name="Google Shape;5257;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8" name="Google Shape;5258;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9" name="Google Shape;5259;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0" name="Google Shape;5260;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1" name="Google Shape;5261;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2" name="Google Shape;5262;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3" name="Google Shape;5263;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4" name="Google Shape;5264;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265" name="Google Shape;5265;p21"/>
              <p:cNvGrpSpPr/>
              <p:nvPr/>
            </p:nvGrpSpPr>
            <p:grpSpPr>
              <a:xfrm>
                <a:off x="2159414" y="4157747"/>
                <a:ext cx="2606105" cy="49200"/>
                <a:chOff x="2159414" y="3486447"/>
                <a:chExt cx="2606105" cy="49200"/>
              </a:xfrm>
            </p:grpSpPr>
            <p:sp>
              <p:nvSpPr>
                <p:cNvPr id="5266" name="Google Shape;5266;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7" name="Google Shape;5267;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8" name="Google Shape;5268;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9" name="Google Shape;5269;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0" name="Google Shape;5270;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1" name="Google Shape;5271;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2" name="Google Shape;5272;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3" name="Google Shape;5273;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4" name="Google Shape;5274;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5" name="Google Shape;5275;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6" name="Google Shape;5276;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7" name="Google Shape;5277;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8" name="Google Shape;5278;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9" name="Google Shape;5279;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0" name="Google Shape;5280;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1" name="Google Shape;5281;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grpSp>
          <p:nvGrpSpPr>
            <p:cNvPr id="5282" name="Google Shape;5282;p21"/>
            <p:cNvGrpSpPr/>
            <p:nvPr/>
          </p:nvGrpSpPr>
          <p:grpSpPr>
            <a:xfrm>
              <a:off x="5927502" y="1318162"/>
              <a:ext cx="2377550" cy="653782"/>
              <a:chOff x="2159414" y="3486447"/>
              <a:chExt cx="2606105" cy="720500"/>
            </a:xfrm>
          </p:grpSpPr>
          <p:grpSp>
            <p:nvGrpSpPr>
              <p:cNvPr id="5283" name="Google Shape;5283;p21"/>
              <p:cNvGrpSpPr/>
              <p:nvPr/>
            </p:nvGrpSpPr>
            <p:grpSpPr>
              <a:xfrm>
                <a:off x="2159414" y="3486447"/>
                <a:ext cx="2606105" cy="49200"/>
                <a:chOff x="2159414" y="3486447"/>
                <a:chExt cx="2606105" cy="49200"/>
              </a:xfrm>
            </p:grpSpPr>
            <p:sp>
              <p:nvSpPr>
                <p:cNvPr id="5284" name="Google Shape;5284;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5" name="Google Shape;5285;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6" name="Google Shape;5286;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7" name="Google Shape;5287;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8" name="Google Shape;5288;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9" name="Google Shape;5289;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0" name="Google Shape;5290;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1" name="Google Shape;5291;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2" name="Google Shape;5292;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3" name="Google Shape;5293;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4" name="Google Shape;5294;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5" name="Google Shape;5295;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6" name="Google Shape;5296;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7" name="Google Shape;5297;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8" name="Google Shape;5298;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9" name="Google Shape;5299;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00" name="Google Shape;5300;p21"/>
              <p:cNvGrpSpPr/>
              <p:nvPr/>
            </p:nvGrpSpPr>
            <p:grpSpPr>
              <a:xfrm>
                <a:off x="2159414" y="3652838"/>
                <a:ext cx="2606105" cy="49200"/>
                <a:chOff x="2159414" y="3486447"/>
                <a:chExt cx="2606105" cy="49200"/>
              </a:xfrm>
            </p:grpSpPr>
            <p:sp>
              <p:nvSpPr>
                <p:cNvPr id="5301" name="Google Shape;5301;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2" name="Google Shape;5302;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3" name="Google Shape;5303;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4" name="Google Shape;5304;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5" name="Google Shape;5305;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6" name="Google Shape;5306;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7" name="Google Shape;5307;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8" name="Google Shape;5308;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9" name="Google Shape;5309;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0" name="Google Shape;5310;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1" name="Google Shape;5311;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2" name="Google Shape;5312;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3" name="Google Shape;5313;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4" name="Google Shape;5314;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5" name="Google Shape;5315;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6" name="Google Shape;5316;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17" name="Google Shape;5317;p21"/>
              <p:cNvGrpSpPr/>
              <p:nvPr/>
            </p:nvGrpSpPr>
            <p:grpSpPr>
              <a:xfrm>
                <a:off x="2159414" y="3819188"/>
                <a:ext cx="2606105" cy="49200"/>
                <a:chOff x="2159414" y="3486447"/>
                <a:chExt cx="2606105" cy="49200"/>
              </a:xfrm>
            </p:grpSpPr>
            <p:sp>
              <p:nvSpPr>
                <p:cNvPr id="5318" name="Google Shape;5318;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9" name="Google Shape;5319;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0" name="Google Shape;5320;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1" name="Google Shape;5321;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2" name="Google Shape;5322;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3" name="Google Shape;5323;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4" name="Google Shape;5324;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5" name="Google Shape;5325;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6" name="Google Shape;5326;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7" name="Google Shape;5327;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8" name="Google Shape;5328;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9" name="Google Shape;5329;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0" name="Google Shape;5330;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1" name="Google Shape;5331;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2" name="Google Shape;5332;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3" name="Google Shape;5333;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34" name="Google Shape;5334;p21"/>
              <p:cNvGrpSpPr/>
              <p:nvPr/>
            </p:nvGrpSpPr>
            <p:grpSpPr>
              <a:xfrm>
                <a:off x="2159414" y="3983540"/>
                <a:ext cx="2606105" cy="49200"/>
                <a:chOff x="2159414" y="3486447"/>
                <a:chExt cx="2606105" cy="49200"/>
              </a:xfrm>
            </p:grpSpPr>
            <p:sp>
              <p:nvSpPr>
                <p:cNvPr id="5335" name="Google Shape;5335;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6" name="Google Shape;5336;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7" name="Google Shape;5337;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8" name="Google Shape;5338;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9" name="Google Shape;5339;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0" name="Google Shape;5340;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1" name="Google Shape;5341;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2" name="Google Shape;5342;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3" name="Google Shape;5343;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4" name="Google Shape;5344;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5" name="Google Shape;5345;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6" name="Google Shape;5346;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7" name="Google Shape;5347;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8" name="Google Shape;5348;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9" name="Google Shape;5349;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0" name="Google Shape;5350;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51" name="Google Shape;5351;p21"/>
              <p:cNvGrpSpPr/>
              <p:nvPr/>
            </p:nvGrpSpPr>
            <p:grpSpPr>
              <a:xfrm>
                <a:off x="2159414" y="4157747"/>
                <a:ext cx="2606105" cy="49200"/>
                <a:chOff x="2159414" y="3486447"/>
                <a:chExt cx="2606105" cy="49200"/>
              </a:xfrm>
            </p:grpSpPr>
            <p:sp>
              <p:nvSpPr>
                <p:cNvPr id="5352" name="Google Shape;5352;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3" name="Google Shape;5353;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4" name="Google Shape;5354;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5" name="Google Shape;5355;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6" name="Google Shape;5356;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7" name="Google Shape;5357;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8" name="Google Shape;5358;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9" name="Google Shape;5359;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0" name="Google Shape;5360;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1" name="Google Shape;5361;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2" name="Google Shape;5362;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3" name="Google Shape;5363;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4" name="Google Shape;5364;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5" name="Google Shape;5365;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6" name="Google Shape;5366;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7" name="Google Shape;5367;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grpSp>
          <p:nvGrpSpPr>
            <p:cNvPr id="5368" name="Google Shape;5368;p21"/>
            <p:cNvGrpSpPr/>
            <p:nvPr/>
          </p:nvGrpSpPr>
          <p:grpSpPr>
            <a:xfrm>
              <a:off x="5927502" y="2084662"/>
              <a:ext cx="2377550" cy="44644"/>
              <a:chOff x="2159414" y="3486447"/>
              <a:chExt cx="2606105" cy="49200"/>
            </a:xfrm>
          </p:grpSpPr>
          <p:sp>
            <p:nvSpPr>
              <p:cNvPr id="5369" name="Google Shape;5369;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0" name="Google Shape;5370;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1" name="Google Shape;5371;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2" name="Google Shape;5372;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3" name="Google Shape;5373;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4" name="Google Shape;5374;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5" name="Google Shape;5375;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6" name="Google Shape;5376;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7" name="Google Shape;5377;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8" name="Google Shape;5378;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9" name="Google Shape;5379;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0" name="Google Shape;5380;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1" name="Google Shape;5381;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2" name="Google Shape;5382;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3" name="Google Shape;5383;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4" name="Google Shape;5384;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85" name="Google Shape;5385;p21"/>
            <p:cNvGrpSpPr/>
            <p:nvPr/>
          </p:nvGrpSpPr>
          <p:grpSpPr>
            <a:xfrm>
              <a:off x="5927502" y="2235645"/>
              <a:ext cx="2377550" cy="44644"/>
              <a:chOff x="2159414" y="3486447"/>
              <a:chExt cx="2606105" cy="49200"/>
            </a:xfrm>
          </p:grpSpPr>
          <p:sp>
            <p:nvSpPr>
              <p:cNvPr id="5386" name="Google Shape;5386;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7" name="Google Shape;5387;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8" name="Google Shape;5388;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9" name="Google Shape;5389;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0" name="Google Shape;5390;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1" name="Google Shape;5391;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2" name="Google Shape;5392;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3" name="Google Shape;5393;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4" name="Google Shape;5394;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5" name="Google Shape;5395;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6" name="Google Shape;5396;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7" name="Google Shape;5397;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8" name="Google Shape;5398;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9" name="Google Shape;5399;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0" name="Google Shape;5400;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1" name="Google Shape;5401;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402" name="Google Shape;5402;p21"/>
            <p:cNvGrpSpPr/>
            <p:nvPr/>
          </p:nvGrpSpPr>
          <p:grpSpPr>
            <a:xfrm>
              <a:off x="5927502" y="2386591"/>
              <a:ext cx="2377550" cy="44644"/>
              <a:chOff x="2159414" y="3486447"/>
              <a:chExt cx="2606105" cy="49200"/>
            </a:xfrm>
          </p:grpSpPr>
          <p:sp>
            <p:nvSpPr>
              <p:cNvPr id="5403" name="Google Shape;5403;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4" name="Google Shape;5404;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5" name="Google Shape;5405;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6" name="Google Shape;5406;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7" name="Google Shape;5407;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8" name="Google Shape;5408;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9" name="Google Shape;5409;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0" name="Google Shape;5410;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1" name="Google Shape;5411;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2" name="Google Shape;5412;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3" name="Google Shape;5413;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4" name="Google Shape;5414;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5" name="Google Shape;5415;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6" name="Google Shape;5416;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7" name="Google Shape;5417;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8" name="Google Shape;5418;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419" name="Google Shape;5419;p21"/>
            <p:cNvGrpSpPr/>
            <p:nvPr/>
          </p:nvGrpSpPr>
          <p:grpSpPr>
            <a:xfrm>
              <a:off x="5927502" y="2535724"/>
              <a:ext cx="2377550" cy="44644"/>
              <a:chOff x="2159414" y="3486447"/>
              <a:chExt cx="2606105" cy="49200"/>
            </a:xfrm>
          </p:grpSpPr>
          <p:sp>
            <p:nvSpPr>
              <p:cNvPr id="5420" name="Google Shape;5420;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1" name="Google Shape;5421;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2" name="Google Shape;5422;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3" name="Google Shape;5423;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4" name="Google Shape;5424;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5" name="Google Shape;5425;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6" name="Google Shape;5426;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7" name="Google Shape;5427;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8" name="Google Shape;5428;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9" name="Google Shape;5429;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0" name="Google Shape;5430;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1" name="Google Shape;5431;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2" name="Google Shape;5432;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3" name="Google Shape;5433;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4" name="Google Shape;5434;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5" name="Google Shape;5435;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436" name="Google Shape;5436;p21"/>
            <p:cNvGrpSpPr/>
            <p:nvPr/>
          </p:nvGrpSpPr>
          <p:grpSpPr>
            <a:xfrm>
              <a:off x="5927502" y="2693800"/>
              <a:ext cx="2377550" cy="44644"/>
              <a:chOff x="2159414" y="3486447"/>
              <a:chExt cx="2606105" cy="49200"/>
            </a:xfrm>
          </p:grpSpPr>
          <p:sp>
            <p:nvSpPr>
              <p:cNvPr id="5437" name="Google Shape;5437;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8" name="Google Shape;5438;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9" name="Google Shape;5439;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0" name="Google Shape;5440;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1" name="Google Shape;5441;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2" name="Google Shape;5442;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3" name="Google Shape;5443;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4" name="Google Shape;5444;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5" name="Google Shape;5445;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6" name="Google Shape;5446;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7" name="Google Shape;5447;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8" name="Google Shape;5448;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9" name="Google Shape;5449;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0" name="Google Shape;5450;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1" name="Google Shape;5451;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2" name="Google Shape;5452;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453" name="Google Shape;5453;p21"/>
            <p:cNvGrpSpPr/>
            <p:nvPr/>
          </p:nvGrpSpPr>
          <p:grpSpPr>
            <a:xfrm>
              <a:off x="5927502" y="2851875"/>
              <a:ext cx="2377550" cy="44644"/>
              <a:chOff x="2159414" y="3486447"/>
              <a:chExt cx="2606105" cy="49200"/>
            </a:xfrm>
          </p:grpSpPr>
          <p:sp>
            <p:nvSpPr>
              <p:cNvPr id="5454" name="Google Shape;5454;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5" name="Google Shape;5455;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6" name="Google Shape;5456;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7" name="Google Shape;5457;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8" name="Google Shape;5458;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9" name="Google Shape;5459;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0" name="Google Shape;5460;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1" name="Google Shape;5461;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2" name="Google Shape;5462;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3" name="Google Shape;5463;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4" name="Google Shape;5464;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5" name="Google Shape;5465;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6" name="Google Shape;5466;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7" name="Google Shape;5467;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8" name="Google Shape;5468;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9" name="Google Shape;5469;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sp>
        <p:nvSpPr>
          <p:cNvPr id="5470" name="Google Shape;5470;p21"/>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71" name="Google Shape;5471;p21"/>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5472" name="Google Shape;5472;p21"/>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5473" name="Google Shape;5473;p2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474" name="Google Shape;5474;p21"/>
          <p:cNvGrpSpPr/>
          <p:nvPr/>
        </p:nvGrpSpPr>
        <p:grpSpPr>
          <a:xfrm>
            <a:off x="10721566" y="6371463"/>
            <a:ext cx="797703" cy="227212"/>
            <a:chOff x="238125" y="1822850"/>
            <a:chExt cx="7080200" cy="2016675"/>
          </a:xfrm>
        </p:grpSpPr>
        <p:sp>
          <p:nvSpPr>
            <p:cNvPr id="5475" name="Google Shape;5475;p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76" name="Google Shape;5476;p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77" name="Google Shape;5477;p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78" name="Google Shape;5478;p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79" name="Google Shape;5479;p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80" name="Google Shape;5480;p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81" name="Google Shape;5481;p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482" name="Google Shape;5482;p21"/>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483"/>
        <p:cNvGrpSpPr/>
        <p:nvPr/>
      </p:nvGrpSpPr>
      <p:grpSpPr>
        <a:xfrm>
          <a:off x="0" y="0"/>
          <a:ext cx="0" cy="0"/>
          <a:chOff x="0" y="0"/>
          <a:chExt cx="0" cy="0"/>
        </a:xfrm>
      </p:grpSpPr>
      <p:sp>
        <p:nvSpPr>
          <p:cNvPr id="5484" name="Google Shape;5484;p95"/>
          <p:cNvSpPr txBox="1">
            <a:spLocks noGrp="1"/>
          </p:cNvSpPr>
          <p:nvPr>
            <p:ph type="ctrTitle"/>
          </p:nvPr>
        </p:nvSpPr>
        <p:spPr>
          <a:xfrm>
            <a:off x="415600" y="969167"/>
            <a:ext cx="62888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485" name="Google Shape;5485;p95"/>
          <p:cNvSpPr txBox="1">
            <a:spLocks noGrp="1"/>
          </p:cNvSpPr>
          <p:nvPr>
            <p:ph type="subTitle" idx="1"/>
          </p:nvPr>
        </p:nvSpPr>
        <p:spPr>
          <a:xfrm>
            <a:off x="415600" y="3755233"/>
            <a:ext cx="62888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486" name="Google Shape;5486;p95"/>
          <p:cNvGrpSpPr/>
          <p:nvPr/>
        </p:nvGrpSpPr>
        <p:grpSpPr>
          <a:xfrm>
            <a:off x="10444161" y="6086020"/>
            <a:ext cx="1368839" cy="389891"/>
            <a:chOff x="238125" y="1822850"/>
            <a:chExt cx="7080200" cy="2016675"/>
          </a:xfrm>
        </p:grpSpPr>
        <p:sp>
          <p:nvSpPr>
            <p:cNvPr id="5487" name="Google Shape;5487;p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88" name="Google Shape;5488;p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89" name="Google Shape;5489;p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0" name="Google Shape;5490;p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1" name="Google Shape;5491;p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2" name="Google Shape;5492;p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3" name="Google Shape;5493;p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5494"/>
        <p:cNvGrpSpPr/>
        <p:nvPr/>
      </p:nvGrpSpPr>
      <p:grpSpPr>
        <a:xfrm>
          <a:off x="0" y="0"/>
          <a:ext cx="0" cy="0"/>
          <a:chOff x="0" y="0"/>
          <a:chExt cx="0" cy="0"/>
        </a:xfrm>
      </p:grpSpPr>
      <p:sp>
        <p:nvSpPr>
          <p:cNvPr id="5495" name="Google Shape;5495;p96"/>
          <p:cNvSpPr/>
          <p:nvPr/>
        </p:nvSpPr>
        <p:spPr>
          <a:xfrm>
            <a:off x="0" y="0"/>
            <a:ext cx="8546800" cy="6858000"/>
          </a:xfrm>
          <a:prstGeom prst="homePlate">
            <a:avLst>
              <a:gd name="adj" fmla="val 39813"/>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6" name="Google Shape;5496;p96"/>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497" name="Google Shape;5497;p96"/>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498" name="Google Shape;5498;p96"/>
          <p:cNvGrpSpPr/>
          <p:nvPr/>
        </p:nvGrpSpPr>
        <p:grpSpPr>
          <a:xfrm>
            <a:off x="10444161" y="6086020"/>
            <a:ext cx="1368839" cy="389891"/>
            <a:chOff x="238125" y="1822850"/>
            <a:chExt cx="7080200" cy="2016675"/>
          </a:xfrm>
        </p:grpSpPr>
        <p:sp>
          <p:nvSpPr>
            <p:cNvPr id="5499" name="Google Shape;5499;p9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0" name="Google Shape;5500;p9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1" name="Google Shape;5501;p9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2" name="Google Shape;5502;p9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3" name="Google Shape;5503;p9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4" name="Google Shape;5504;p9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5" name="Google Shape;5505;p9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5506"/>
        <p:cNvGrpSpPr/>
        <p:nvPr/>
      </p:nvGrpSpPr>
      <p:grpSpPr>
        <a:xfrm>
          <a:off x="0" y="0"/>
          <a:ext cx="0" cy="0"/>
          <a:chOff x="0" y="0"/>
          <a:chExt cx="0" cy="0"/>
        </a:xfrm>
      </p:grpSpPr>
      <p:sp>
        <p:nvSpPr>
          <p:cNvPr id="5507" name="Google Shape;5507;p97"/>
          <p:cNvSpPr txBox="1">
            <a:spLocks noGrp="1"/>
          </p:cNvSpPr>
          <p:nvPr>
            <p:ph type="ctrTitle"/>
          </p:nvPr>
        </p:nvSpPr>
        <p:spPr>
          <a:xfrm>
            <a:off x="415600" y="2639035"/>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508" name="Google Shape;5508;p97"/>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509" name="Google Shape;5509;p97"/>
          <p:cNvGrpSpPr/>
          <p:nvPr/>
        </p:nvGrpSpPr>
        <p:grpSpPr>
          <a:xfrm>
            <a:off x="606669" y="535881"/>
            <a:ext cx="1211187" cy="344985"/>
            <a:chOff x="238125" y="1822850"/>
            <a:chExt cx="7080200" cy="2016675"/>
          </a:xfrm>
        </p:grpSpPr>
        <p:sp>
          <p:nvSpPr>
            <p:cNvPr id="5510" name="Google Shape;5510;p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1" name="Google Shape;5511;p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2" name="Google Shape;5512;p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3" name="Google Shape;5513;p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4" name="Google Shape;5514;p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5" name="Google Shape;5515;p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6" name="Google Shape;5516;p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5517" name="Google Shape;5517;p97"/>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5518"/>
        <p:cNvGrpSpPr/>
        <p:nvPr/>
      </p:nvGrpSpPr>
      <p:grpSpPr>
        <a:xfrm>
          <a:off x="0" y="0"/>
          <a:ext cx="0" cy="0"/>
          <a:chOff x="0" y="0"/>
          <a:chExt cx="0" cy="0"/>
        </a:xfrm>
      </p:grpSpPr>
      <p:sp>
        <p:nvSpPr>
          <p:cNvPr id="5519" name="Google Shape;5519;p98"/>
          <p:cNvSpPr txBox="1">
            <a:spLocks noGrp="1"/>
          </p:cNvSpPr>
          <p:nvPr>
            <p:ph type="ctrTitle"/>
          </p:nvPr>
        </p:nvSpPr>
        <p:spPr>
          <a:xfrm>
            <a:off x="415600" y="2639035"/>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520" name="Google Shape;5520;p98"/>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521" name="Google Shape;5521;p98"/>
          <p:cNvGrpSpPr/>
          <p:nvPr/>
        </p:nvGrpSpPr>
        <p:grpSpPr>
          <a:xfrm>
            <a:off x="606669" y="535881"/>
            <a:ext cx="1211187" cy="344985"/>
            <a:chOff x="238125" y="1822850"/>
            <a:chExt cx="7080200" cy="2016675"/>
          </a:xfrm>
        </p:grpSpPr>
        <p:sp>
          <p:nvSpPr>
            <p:cNvPr id="5522" name="Google Shape;5522;p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3" name="Google Shape;5523;p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4" name="Google Shape;5524;p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5" name="Google Shape;5525;p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6" name="Google Shape;5526;p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7" name="Google Shape;5527;p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8" name="Google Shape;5528;p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5529" name="Google Shape;5529;p98"/>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5530"/>
        <p:cNvGrpSpPr/>
        <p:nvPr/>
      </p:nvGrpSpPr>
      <p:grpSpPr>
        <a:xfrm>
          <a:off x="0" y="0"/>
          <a:ext cx="0" cy="0"/>
          <a:chOff x="0" y="0"/>
          <a:chExt cx="0" cy="0"/>
        </a:xfrm>
      </p:grpSpPr>
      <p:sp>
        <p:nvSpPr>
          <p:cNvPr id="5531" name="Google Shape;5531;p99"/>
          <p:cNvSpPr/>
          <p:nvPr/>
        </p:nvSpPr>
        <p:spPr>
          <a:xfrm>
            <a:off x="0" y="0"/>
            <a:ext cx="12192000" cy="14392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5532" name="Google Shape;5532;p99"/>
          <p:cNvGrpSpPr/>
          <p:nvPr/>
        </p:nvGrpSpPr>
        <p:grpSpPr>
          <a:xfrm>
            <a:off x="3496869" y="4783272"/>
            <a:ext cx="3170067" cy="871709"/>
            <a:chOff x="2159414" y="3486447"/>
            <a:chExt cx="2606105" cy="720500"/>
          </a:xfrm>
        </p:grpSpPr>
        <p:grpSp>
          <p:nvGrpSpPr>
            <p:cNvPr id="5533" name="Google Shape;5533;p99"/>
            <p:cNvGrpSpPr/>
            <p:nvPr/>
          </p:nvGrpSpPr>
          <p:grpSpPr>
            <a:xfrm>
              <a:off x="2159414" y="3486447"/>
              <a:ext cx="2606105" cy="49200"/>
              <a:chOff x="2159414" y="3486447"/>
              <a:chExt cx="2606105" cy="49200"/>
            </a:xfrm>
          </p:grpSpPr>
          <p:sp>
            <p:nvSpPr>
              <p:cNvPr id="5534" name="Google Shape;5534;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5" name="Google Shape;5535;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6" name="Google Shape;5536;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7" name="Google Shape;5537;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8" name="Google Shape;5538;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9" name="Google Shape;5539;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0" name="Google Shape;5540;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1" name="Google Shape;5541;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2" name="Google Shape;5542;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3" name="Google Shape;5543;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4" name="Google Shape;5544;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5" name="Google Shape;5545;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6" name="Google Shape;5546;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7" name="Google Shape;5547;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8" name="Google Shape;5548;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9" name="Google Shape;5549;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550" name="Google Shape;5550;p99"/>
            <p:cNvGrpSpPr/>
            <p:nvPr/>
          </p:nvGrpSpPr>
          <p:grpSpPr>
            <a:xfrm>
              <a:off x="2159414" y="3652838"/>
              <a:ext cx="2606105" cy="49200"/>
              <a:chOff x="2159414" y="3486447"/>
              <a:chExt cx="2606105" cy="49200"/>
            </a:xfrm>
          </p:grpSpPr>
          <p:sp>
            <p:nvSpPr>
              <p:cNvPr id="5551" name="Google Shape;5551;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2" name="Google Shape;5552;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3" name="Google Shape;5553;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4" name="Google Shape;5554;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5" name="Google Shape;5555;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6" name="Google Shape;5556;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7" name="Google Shape;5557;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8" name="Google Shape;5558;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9" name="Google Shape;5559;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0" name="Google Shape;5560;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1" name="Google Shape;5561;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2" name="Google Shape;5562;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3" name="Google Shape;5563;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4" name="Google Shape;5564;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5" name="Google Shape;5565;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6" name="Google Shape;5566;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567" name="Google Shape;5567;p99"/>
            <p:cNvGrpSpPr/>
            <p:nvPr/>
          </p:nvGrpSpPr>
          <p:grpSpPr>
            <a:xfrm>
              <a:off x="2159414" y="3819188"/>
              <a:ext cx="2606105" cy="49200"/>
              <a:chOff x="2159414" y="3486447"/>
              <a:chExt cx="2606105" cy="49200"/>
            </a:xfrm>
          </p:grpSpPr>
          <p:sp>
            <p:nvSpPr>
              <p:cNvPr id="5568" name="Google Shape;5568;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9" name="Google Shape;5569;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0" name="Google Shape;5570;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1" name="Google Shape;5571;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2" name="Google Shape;5572;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3" name="Google Shape;5573;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4" name="Google Shape;5574;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5" name="Google Shape;5575;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6" name="Google Shape;5576;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7" name="Google Shape;5577;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8" name="Google Shape;5578;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9" name="Google Shape;5579;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0" name="Google Shape;5580;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1" name="Google Shape;5581;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2" name="Google Shape;5582;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3" name="Google Shape;5583;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584" name="Google Shape;5584;p99"/>
            <p:cNvGrpSpPr/>
            <p:nvPr/>
          </p:nvGrpSpPr>
          <p:grpSpPr>
            <a:xfrm>
              <a:off x="2159414" y="3983540"/>
              <a:ext cx="2606105" cy="49200"/>
              <a:chOff x="2159414" y="3486447"/>
              <a:chExt cx="2606105" cy="49200"/>
            </a:xfrm>
          </p:grpSpPr>
          <p:sp>
            <p:nvSpPr>
              <p:cNvPr id="5585" name="Google Shape;5585;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6" name="Google Shape;5586;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7" name="Google Shape;5587;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8" name="Google Shape;5588;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9" name="Google Shape;5589;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0" name="Google Shape;5590;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1" name="Google Shape;5591;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2" name="Google Shape;5592;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3" name="Google Shape;5593;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4" name="Google Shape;5594;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5" name="Google Shape;5595;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6" name="Google Shape;5596;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7" name="Google Shape;5597;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8" name="Google Shape;5598;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9" name="Google Shape;5599;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0" name="Google Shape;5600;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601" name="Google Shape;5601;p99"/>
            <p:cNvGrpSpPr/>
            <p:nvPr/>
          </p:nvGrpSpPr>
          <p:grpSpPr>
            <a:xfrm>
              <a:off x="2159414" y="4157747"/>
              <a:ext cx="2606105" cy="49200"/>
              <a:chOff x="2159414" y="3486447"/>
              <a:chExt cx="2606105" cy="49200"/>
            </a:xfrm>
          </p:grpSpPr>
          <p:sp>
            <p:nvSpPr>
              <p:cNvPr id="5602" name="Google Shape;5602;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3" name="Google Shape;5603;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4" name="Google Shape;5604;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5" name="Google Shape;5605;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6" name="Google Shape;5606;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7" name="Google Shape;5607;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8" name="Google Shape;5608;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9" name="Google Shape;5609;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0" name="Google Shape;5610;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1" name="Google Shape;5611;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2" name="Google Shape;5612;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3" name="Google Shape;5613;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4" name="Google Shape;5614;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5" name="Google Shape;5615;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6" name="Google Shape;5616;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7" name="Google Shape;5617;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sp>
        <p:nvSpPr>
          <p:cNvPr id="5618" name="Google Shape;5618;p99"/>
          <p:cNvSpPr txBox="1">
            <a:spLocks noGrp="1"/>
          </p:cNvSpPr>
          <p:nvPr>
            <p:ph type="ctrTitle"/>
          </p:nvPr>
        </p:nvSpPr>
        <p:spPr>
          <a:xfrm>
            <a:off x="415600" y="26390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619" name="Google Shape;5619;p99"/>
          <p:cNvSpPr txBox="1">
            <a:spLocks noGrp="1"/>
          </p:cNvSpPr>
          <p:nvPr>
            <p:ph type="subTitle" idx="1"/>
          </p:nvPr>
        </p:nvSpPr>
        <p:spPr>
          <a:xfrm>
            <a:off x="415600" y="2003000"/>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620" name="Google Shape;5620;p99"/>
          <p:cNvGrpSpPr/>
          <p:nvPr/>
        </p:nvGrpSpPr>
        <p:grpSpPr>
          <a:xfrm>
            <a:off x="606669" y="535881"/>
            <a:ext cx="1211187" cy="344985"/>
            <a:chOff x="238125" y="1822850"/>
            <a:chExt cx="7080200" cy="2016675"/>
          </a:xfrm>
        </p:grpSpPr>
        <p:sp>
          <p:nvSpPr>
            <p:cNvPr id="5621" name="Google Shape;5621;p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2" name="Google Shape;5622;p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3" name="Google Shape;5623;p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4" name="Google Shape;5624;p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5" name="Google Shape;5625;p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6" name="Google Shape;5626;p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7" name="Google Shape;5627;p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5628" name="Google Shape;5628;p99"/>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
        <p:nvSpPr>
          <p:cNvPr id="5629" name="Google Shape;5629;p99"/>
          <p:cNvSpPr/>
          <p:nvPr/>
        </p:nvSpPr>
        <p:spPr>
          <a:xfrm>
            <a:off x="9178735" y="2003002"/>
            <a:ext cx="3013251" cy="396012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5630"/>
        <p:cNvGrpSpPr/>
        <p:nvPr/>
      </p:nvGrpSpPr>
      <p:grpSpPr>
        <a:xfrm>
          <a:off x="0" y="0"/>
          <a:ext cx="0" cy="0"/>
          <a:chOff x="0" y="0"/>
          <a:chExt cx="0" cy="0"/>
        </a:xfrm>
      </p:grpSpPr>
      <p:sp>
        <p:nvSpPr>
          <p:cNvPr id="5631" name="Google Shape;5631;p100"/>
          <p:cNvSpPr/>
          <p:nvPr/>
        </p:nvSpPr>
        <p:spPr>
          <a:xfrm>
            <a:off x="8390241" y="-36"/>
            <a:ext cx="1901200" cy="19012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pic>
        <p:nvPicPr>
          <p:cNvPr id="5632" name="Google Shape;5632;p100"/>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5633" name="Google Shape;5633;p100"/>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599">
                <a:solidFill>
                  <a:schemeClr val="lt1"/>
                </a:solidFill>
              </a:defRPr>
            </a:lvl1pPr>
            <a:lvl2pPr lvl="1" algn="ctr">
              <a:lnSpc>
                <a:spcPct val="95000"/>
              </a:lnSpc>
              <a:spcBef>
                <a:spcPts val="0"/>
              </a:spcBef>
              <a:spcAft>
                <a:spcPts val="0"/>
              </a:spcAft>
              <a:buClr>
                <a:schemeClr val="lt1"/>
              </a:buClr>
              <a:buSzPts val="5200"/>
              <a:buNone/>
              <a:defRPr sz="6932">
                <a:solidFill>
                  <a:schemeClr val="lt1"/>
                </a:solidFill>
              </a:defRPr>
            </a:lvl2pPr>
            <a:lvl3pPr lvl="2" algn="ctr">
              <a:lnSpc>
                <a:spcPct val="95000"/>
              </a:lnSpc>
              <a:spcBef>
                <a:spcPts val="0"/>
              </a:spcBef>
              <a:spcAft>
                <a:spcPts val="0"/>
              </a:spcAft>
              <a:buClr>
                <a:schemeClr val="lt1"/>
              </a:buClr>
              <a:buSzPts val="5200"/>
              <a:buNone/>
              <a:defRPr sz="6932">
                <a:solidFill>
                  <a:schemeClr val="lt1"/>
                </a:solidFill>
              </a:defRPr>
            </a:lvl3pPr>
            <a:lvl4pPr lvl="3" algn="ctr">
              <a:lnSpc>
                <a:spcPct val="95000"/>
              </a:lnSpc>
              <a:spcBef>
                <a:spcPts val="0"/>
              </a:spcBef>
              <a:spcAft>
                <a:spcPts val="0"/>
              </a:spcAft>
              <a:buClr>
                <a:schemeClr val="lt1"/>
              </a:buClr>
              <a:buSzPts val="5200"/>
              <a:buNone/>
              <a:defRPr sz="6932">
                <a:solidFill>
                  <a:schemeClr val="lt1"/>
                </a:solidFill>
              </a:defRPr>
            </a:lvl4pPr>
            <a:lvl5pPr lvl="4" algn="ctr">
              <a:lnSpc>
                <a:spcPct val="95000"/>
              </a:lnSpc>
              <a:spcBef>
                <a:spcPts val="0"/>
              </a:spcBef>
              <a:spcAft>
                <a:spcPts val="0"/>
              </a:spcAft>
              <a:buClr>
                <a:schemeClr val="lt1"/>
              </a:buClr>
              <a:buSzPts val="5200"/>
              <a:buNone/>
              <a:defRPr sz="6932">
                <a:solidFill>
                  <a:schemeClr val="lt1"/>
                </a:solidFill>
              </a:defRPr>
            </a:lvl5pPr>
            <a:lvl6pPr lvl="5" algn="ctr">
              <a:lnSpc>
                <a:spcPct val="95000"/>
              </a:lnSpc>
              <a:spcBef>
                <a:spcPts val="0"/>
              </a:spcBef>
              <a:spcAft>
                <a:spcPts val="0"/>
              </a:spcAft>
              <a:buClr>
                <a:schemeClr val="lt1"/>
              </a:buClr>
              <a:buSzPts val="5200"/>
              <a:buNone/>
              <a:defRPr sz="6932">
                <a:solidFill>
                  <a:schemeClr val="lt1"/>
                </a:solidFill>
              </a:defRPr>
            </a:lvl6pPr>
            <a:lvl7pPr lvl="6" algn="ctr">
              <a:lnSpc>
                <a:spcPct val="95000"/>
              </a:lnSpc>
              <a:spcBef>
                <a:spcPts val="0"/>
              </a:spcBef>
              <a:spcAft>
                <a:spcPts val="0"/>
              </a:spcAft>
              <a:buClr>
                <a:schemeClr val="lt1"/>
              </a:buClr>
              <a:buSzPts val="5200"/>
              <a:buNone/>
              <a:defRPr sz="6932">
                <a:solidFill>
                  <a:schemeClr val="lt1"/>
                </a:solidFill>
              </a:defRPr>
            </a:lvl7pPr>
            <a:lvl8pPr lvl="7" algn="ctr">
              <a:lnSpc>
                <a:spcPct val="95000"/>
              </a:lnSpc>
              <a:spcBef>
                <a:spcPts val="0"/>
              </a:spcBef>
              <a:spcAft>
                <a:spcPts val="0"/>
              </a:spcAft>
              <a:buClr>
                <a:schemeClr val="lt1"/>
              </a:buClr>
              <a:buSzPts val="5200"/>
              <a:buNone/>
              <a:defRPr sz="6932">
                <a:solidFill>
                  <a:schemeClr val="lt1"/>
                </a:solidFill>
              </a:defRPr>
            </a:lvl8pPr>
            <a:lvl9pPr lvl="8" algn="ctr">
              <a:lnSpc>
                <a:spcPct val="95000"/>
              </a:lnSpc>
              <a:spcBef>
                <a:spcPts val="0"/>
              </a:spcBef>
              <a:spcAft>
                <a:spcPts val="0"/>
              </a:spcAft>
              <a:buClr>
                <a:schemeClr val="lt1"/>
              </a:buClr>
              <a:buSzPts val="5200"/>
              <a:buNone/>
              <a:defRPr sz="6932">
                <a:solidFill>
                  <a:schemeClr val="lt1"/>
                </a:solidFill>
              </a:defRPr>
            </a:lvl9pPr>
          </a:lstStyle>
          <a:p>
            <a:endParaRPr/>
          </a:p>
        </p:txBody>
      </p:sp>
      <p:sp>
        <p:nvSpPr>
          <p:cNvPr id="5634" name="Google Shape;5634;p100"/>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grpSp>
        <p:nvGrpSpPr>
          <p:cNvPr id="5635" name="Google Shape;5635;p100"/>
          <p:cNvGrpSpPr/>
          <p:nvPr/>
        </p:nvGrpSpPr>
        <p:grpSpPr>
          <a:xfrm>
            <a:off x="606669" y="535881"/>
            <a:ext cx="1211187" cy="344985"/>
            <a:chOff x="238125" y="1822850"/>
            <a:chExt cx="7080200" cy="2016675"/>
          </a:xfrm>
        </p:grpSpPr>
        <p:sp>
          <p:nvSpPr>
            <p:cNvPr id="5636" name="Google Shape;5636;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37" name="Google Shape;5637;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38" name="Google Shape;5638;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39" name="Google Shape;5639;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0" name="Google Shape;5640;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1" name="Google Shape;5641;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2" name="Google Shape;5642;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643" name="Google Shape;5643;p100"/>
          <p:cNvSpPr/>
          <p:nvPr/>
        </p:nvSpPr>
        <p:spPr>
          <a:xfrm>
            <a:off x="8390300" y="3801800"/>
            <a:ext cx="3802400" cy="1901200"/>
          </a:xfrm>
          <a:prstGeom prst="rect">
            <a:avLst/>
          </a:prstGeom>
          <a:solidFill>
            <a:schemeClr val="accent4"/>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4" name="Google Shape;5644;p100"/>
          <p:cNvSpPr/>
          <p:nvPr/>
        </p:nvSpPr>
        <p:spPr>
          <a:xfrm>
            <a:off x="10291341" y="-36"/>
            <a:ext cx="1901200" cy="19012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5" name="Google Shape;5645;p100"/>
          <p:cNvSpPr/>
          <p:nvPr/>
        </p:nvSpPr>
        <p:spPr>
          <a:xfrm>
            <a:off x="0" y="5696067"/>
            <a:ext cx="12192000" cy="11616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pic>
        <p:nvPicPr>
          <p:cNvPr id="5646" name="Google Shape;5646;p100"/>
          <p:cNvPicPr preferRelativeResize="0"/>
          <p:nvPr/>
        </p:nvPicPr>
        <p:blipFill rotWithShape="1">
          <a:blip r:embed="rId3">
            <a:alphaModFix/>
          </a:blip>
          <a:srcRect l="33473" t="11983" r="24193" b="24544"/>
          <a:stretch/>
        </p:blipFill>
        <p:spPr>
          <a:xfrm>
            <a:off x="10291335" y="1900669"/>
            <a:ext cx="1901036" cy="1901199"/>
          </a:xfrm>
          <a:prstGeom prst="rect">
            <a:avLst/>
          </a:prstGeom>
          <a:noFill/>
          <a:ln>
            <a:noFill/>
          </a:ln>
        </p:spPr>
      </p:pic>
      <p:pic>
        <p:nvPicPr>
          <p:cNvPr id="5647" name="Google Shape;5647;p100"/>
          <p:cNvPicPr preferRelativeResize="0"/>
          <p:nvPr/>
        </p:nvPicPr>
        <p:blipFill rotWithShape="1">
          <a:blip r:embed="rId4">
            <a:alphaModFix/>
          </a:blip>
          <a:srcRect/>
          <a:stretch/>
        </p:blipFill>
        <p:spPr>
          <a:xfrm>
            <a:off x="8389601" y="3636569"/>
            <a:ext cx="3802399" cy="2066433"/>
          </a:xfrm>
          <a:prstGeom prst="rect">
            <a:avLst/>
          </a:prstGeom>
          <a:noFill/>
          <a:ln>
            <a:noFill/>
          </a:ln>
        </p:spPr>
      </p:pic>
      <p:grpSp>
        <p:nvGrpSpPr>
          <p:cNvPr id="5648" name="Google Shape;5648;p100"/>
          <p:cNvGrpSpPr/>
          <p:nvPr/>
        </p:nvGrpSpPr>
        <p:grpSpPr>
          <a:xfrm>
            <a:off x="7767928" y="4114559"/>
            <a:ext cx="1835600" cy="440800"/>
            <a:chOff x="5457350" y="2701375"/>
            <a:chExt cx="1376700" cy="330600"/>
          </a:xfrm>
        </p:grpSpPr>
        <p:sp>
          <p:nvSpPr>
            <p:cNvPr id="5649" name="Google Shape;5649;p1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5650" name="Google Shape;5650;p100"/>
            <p:cNvGrpSpPr/>
            <p:nvPr/>
          </p:nvGrpSpPr>
          <p:grpSpPr>
            <a:xfrm>
              <a:off x="5541202" y="2774463"/>
              <a:ext cx="183000" cy="183000"/>
              <a:chOff x="5541202" y="2774463"/>
              <a:chExt cx="183000" cy="183000"/>
            </a:xfrm>
          </p:grpSpPr>
          <p:sp>
            <p:nvSpPr>
              <p:cNvPr id="5651" name="Google Shape;5651;p1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2" name="Google Shape;5652;p1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sp>
        <p:nvSpPr>
          <p:cNvPr id="5653" name="Google Shape;5653;p100"/>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5654" name="Google Shape;5654;p100"/>
          <p:cNvGrpSpPr/>
          <p:nvPr/>
        </p:nvGrpSpPr>
        <p:grpSpPr>
          <a:xfrm>
            <a:off x="3261668" y="6168246"/>
            <a:ext cx="1126917" cy="217271"/>
            <a:chOff x="3701600" y="2570125"/>
            <a:chExt cx="1503625" cy="289900"/>
          </a:xfrm>
        </p:grpSpPr>
        <p:sp>
          <p:nvSpPr>
            <p:cNvPr id="5655" name="Google Shape;5655;p1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6" name="Google Shape;5656;p1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7" name="Google Shape;5657;p1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8" name="Google Shape;5658;p1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9" name="Google Shape;5659;p1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0" name="Google Shape;5660;p1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1" name="Google Shape;5661;p1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2" name="Google Shape;5662;p1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3" name="Google Shape;5663;p1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4" name="Google Shape;5664;p1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5" name="Google Shape;5665;p1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6" name="Google Shape;5666;p1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667" name="Google Shape;5667;p100"/>
          <p:cNvGrpSpPr/>
          <p:nvPr/>
        </p:nvGrpSpPr>
        <p:grpSpPr>
          <a:xfrm>
            <a:off x="7022978" y="6127080"/>
            <a:ext cx="1211169" cy="268400"/>
            <a:chOff x="5577025" y="2564875"/>
            <a:chExt cx="1764525" cy="390950"/>
          </a:xfrm>
        </p:grpSpPr>
        <p:sp>
          <p:nvSpPr>
            <p:cNvPr id="5668" name="Google Shape;5668;p1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9" name="Google Shape;5669;p1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0" name="Google Shape;5670;p1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1" name="Google Shape;5671;p1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2" name="Google Shape;5672;p1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3" name="Google Shape;5673;p1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4" name="Google Shape;5674;p1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5" name="Google Shape;5675;p1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6" name="Google Shape;5676;p1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7" name="Google Shape;5677;p1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8" name="Google Shape;5678;p1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9" name="Google Shape;5679;p1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0" name="Google Shape;5680;p1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1" name="Google Shape;5681;p1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2" name="Google Shape;5682;p1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3" name="Google Shape;5683;p1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684" name="Google Shape;5684;p100"/>
          <p:cNvGrpSpPr/>
          <p:nvPr/>
        </p:nvGrpSpPr>
        <p:grpSpPr>
          <a:xfrm>
            <a:off x="5176614" y="6120229"/>
            <a:ext cx="909476" cy="355817"/>
            <a:chOff x="238125" y="2500825"/>
            <a:chExt cx="1678825" cy="656650"/>
          </a:xfrm>
        </p:grpSpPr>
        <p:sp>
          <p:nvSpPr>
            <p:cNvPr id="5685" name="Google Shape;5685;p1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6" name="Google Shape;5686;p1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7" name="Google Shape;5687;p1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8" name="Google Shape;5688;p1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9" name="Google Shape;5689;p1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0" name="Google Shape;5690;p1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1" name="Google Shape;5691;p1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2" name="Google Shape;5692;p1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3" name="Google Shape;5693;p1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4" name="Google Shape;5694;p1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5" name="Google Shape;5695;p1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6" name="Google Shape;5696;p1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7" name="Google Shape;5697;p1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8" name="Google Shape;5698;p1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9" name="Google Shape;5699;p1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0" name="Google Shape;5700;p1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1" name="Google Shape;5701;p1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2" name="Google Shape;5702;p1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3" name="Google Shape;5703;p1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704" name="Google Shape;5704;p100"/>
          <p:cNvGrpSpPr/>
          <p:nvPr/>
        </p:nvGrpSpPr>
        <p:grpSpPr>
          <a:xfrm>
            <a:off x="9039439" y="6168246"/>
            <a:ext cx="1126917" cy="217271"/>
            <a:chOff x="3701600" y="2570125"/>
            <a:chExt cx="1503625" cy="289900"/>
          </a:xfrm>
        </p:grpSpPr>
        <p:sp>
          <p:nvSpPr>
            <p:cNvPr id="5705" name="Google Shape;5705;p1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6" name="Google Shape;5706;p1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7" name="Google Shape;5707;p1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8" name="Google Shape;5708;p1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9" name="Google Shape;5709;p1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0" name="Google Shape;5710;p1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1" name="Google Shape;5711;p1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2" name="Google Shape;5712;p1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3" name="Google Shape;5713;p1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4" name="Google Shape;5714;p1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5" name="Google Shape;5715;p1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6" name="Google Shape;5716;p1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717" name="Google Shape;5717;p100"/>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8" name="Google Shape;5718;p100"/>
          <p:cNvSpPr txBox="1"/>
          <p:nvPr/>
        </p:nvSpPr>
        <p:spPr>
          <a:xfrm>
            <a:off x="436865" y="6061035"/>
            <a:ext cx="1350400" cy="410334"/>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1067"/>
              <a:buFont typeface="Inter Medium"/>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5719" name="Google Shape;5719;p100"/>
          <p:cNvGrpSpPr/>
          <p:nvPr/>
        </p:nvGrpSpPr>
        <p:grpSpPr>
          <a:xfrm>
            <a:off x="8389587" y="1901522"/>
            <a:ext cx="1901132" cy="1900269"/>
            <a:chOff x="1189450" y="238125"/>
            <a:chExt cx="5177375" cy="5175025"/>
          </a:xfrm>
        </p:grpSpPr>
        <p:sp>
          <p:nvSpPr>
            <p:cNvPr id="5720" name="Google Shape;5720;p1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1" name="Google Shape;5721;p1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2" name="Google Shape;5722;p1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3" name="Google Shape;5723;p1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4" name="Google Shape;5724;p1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5" name="Google Shape;5725;p1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6" name="Google Shape;5726;p1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7" name="Google Shape;5727;p1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8" name="Google Shape;5728;p1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9" name="Google Shape;5729;p1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0" name="Google Shape;5730;p1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1" name="Google Shape;5731;p1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2" name="Google Shape;5732;p1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3" name="Google Shape;5733;p1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4" name="Google Shape;5734;p1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5" name="Google Shape;5735;p1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6" name="Google Shape;5736;p1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7" name="Google Shape;5737;p1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8" name="Google Shape;5738;p1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9" name="Google Shape;5739;p1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0" name="Google Shape;5740;p1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1" name="Google Shape;5741;p1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2" name="Google Shape;5742;p1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3" name="Google Shape;5743;p1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4" name="Google Shape;5744;p1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5" name="Google Shape;5745;p1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6" name="Google Shape;5746;p1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7" name="Google Shape;5747;p1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8" name="Google Shape;5748;p1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9" name="Google Shape;5749;p1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0" name="Google Shape;5750;p1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1" name="Google Shape;5751;p1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2" name="Google Shape;5752;p1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3" name="Google Shape;5753;p1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4" name="Google Shape;5754;p1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5" name="Google Shape;5755;p1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6" name="Google Shape;5756;p1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7" name="Google Shape;5757;p1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8" name="Google Shape;5758;p1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9" name="Google Shape;5759;p1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0" name="Google Shape;5760;p1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1" name="Google Shape;5761;p1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2" name="Google Shape;5762;p1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3" name="Google Shape;5763;p1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4" name="Google Shape;5764;p1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5" name="Google Shape;5765;p1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6" name="Google Shape;5766;p1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7" name="Google Shape;5767;p1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8" name="Google Shape;5768;p1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9" name="Google Shape;5769;p1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0" name="Google Shape;5770;p1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1" name="Google Shape;5771;p1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2" name="Google Shape;5772;p1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3" name="Google Shape;5773;p1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4" name="Google Shape;5774;p1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5" name="Google Shape;5775;p1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6" name="Google Shape;5776;p1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7" name="Google Shape;5777;p1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8" name="Google Shape;5778;p1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9" name="Google Shape;5779;p1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0" name="Google Shape;5780;p1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1" name="Google Shape;5781;p1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2" name="Google Shape;5782;p1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3" name="Google Shape;5783;p1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4" name="Google Shape;5784;p1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5" name="Google Shape;5785;p1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6" name="Google Shape;5786;p1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7" name="Google Shape;5787;p1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8" name="Google Shape;5788;p1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9" name="Google Shape;5789;p1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0" name="Google Shape;5790;p1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1" name="Google Shape;5791;p1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2" name="Google Shape;5792;p1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3" name="Google Shape;5793;p1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4" name="Google Shape;5794;p1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5" name="Google Shape;5795;p1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6" name="Google Shape;5796;p1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7" name="Google Shape;5797;p1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8" name="Google Shape;5798;p1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9" name="Google Shape;5799;p1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0" name="Google Shape;5800;p1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1" name="Google Shape;5801;p1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2" name="Google Shape;5802;p1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3" name="Google Shape;5803;p1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4" name="Google Shape;5804;p1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5" name="Google Shape;5805;p1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6" name="Google Shape;5806;p1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7" name="Google Shape;5807;p1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8" name="Google Shape;5808;p1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9" name="Google Shape;5809;p1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0" name="Google Shape;5810;p1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1" name="Google Shape;5811;p1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2" name="Google Shape;5812;p1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3" name="Google Shape;5813;p1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4" name="Google Shape;5814;p1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5" name="Google Shape;5815;p1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6" name="Google Shape;5816;p1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7" name="Google Shape;5817;p1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8" name="Google Shape;5818;p1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9" name="Google Shape;5819;p1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0" name="Google Shape;5820;p1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1" name="Google Shape;5821;p1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2" name="Google Shape;5822;p1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3" name="Google Shape;5823;p1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4" name="Google Shape;5824;p1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5" name="Google Shape;5825;p1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6" name="Google Shape;5826;p1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7" name="Google Shape;5827;p1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8" name="Google Shape;5828;p1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9" name="Google Shape;5829;p1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0" name="Google Shape;5830;p1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1" name="Google Shape;5831;p1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2" name="Google Shape;5832;p1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3" name="Google Shape;5833;p1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4" name="Google Shape;5834;p1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5" name="Google Shape;5835;p1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6" name="Google Shape;5836;p1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7" name="Google Shape;5837;p1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8" name="Google Shape;5838;p1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9" name="Google Shape;5839;p1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0" name="Google Shape;5840;p1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1" name="Google Shape;5841;p1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2" name="Google Shape;5842;p1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3" name="Google Shape;5843;p1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4" name="Google Shape;5844;p1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5" name="Google Shape;5845;p1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6" name="Google Shape;5846;p1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7" name="Google Shape;5847;p1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8" name="Google Shape;5848;p1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9" name="Google Shape;5849;p1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0" name="Google Shape;5850;p1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1" name="Google Shape;5851;p1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2" name="Google Shape;5852;p1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3" name="Google Shape;5853;p1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4" name="Google Shape;5854;p1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5" name="Google Shape;5855;p1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6" name="Google Shape;5856;p1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7" name="Google Shape;5857;p1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8" name="Google Shape;5858;p1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9" name="Google Shape;5859;p1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0" name="Google Shape;5860;p1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1" name="Google Shape;5861;p1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2" name="Google Shape;5862;p1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3" name="Google Shape;5863;p1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4" name="Google Shape;5864;p1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5" name="Google Shape;5865;p1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6" name="Google Shape;5866;p1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7" name="Google Shape;5867;p1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8" name="Google Shape;5868;p1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9" name="Google Shape;5869;p1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0" name="Google Shape;5870;p1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1" name="Google Shape;5871;p1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2" name="Google Shape;5872;p1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3" name="Google Shape;5873;p1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4" name="Google Shape;5874;p1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5" name="Google Shape;5875;p1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6" name="Google Shape;5876;p1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7" name="Google Shape;5877;p1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8" name="Google Shape;5878;p1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9" name="Google Shape;5879;p1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0" name="Google Shape;5880;p1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1" name="Google Shape;5881;p1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2" name="Google Shape;5882;p1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3" name="Google Shape;5883;p1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4" name="Google Shape;5884;p1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5" name="Google Shape;5885;p1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6" name="Google Shape;5886;p1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7" name="Google Shape;5887;p1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8" name="Google Shape;5888;p1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9" name="Google Shape;5889;p1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0" name="Google Shape;5890;p1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1" name="Google Shape;5891;p1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2" name="Google Shape;5892;p1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3" name="Google Shape;5893;p1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4" name="Google Shape;5894;p1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5" name="Google Shape;5895;p1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6" name="Google Shape;5896;p1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7" name="Google Shape;5897;p1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8" name="Google Shape;5898;p1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9" name="Google Shape;5899;p1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0" name="Google Shape;5900;p1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1" name="Google Shape;5901;p1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2" name="Google Shape;5902;p1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3" name="Google Shape;5903;p1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4" name="Google Shape;5904;p1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5" name="Google Shape;5905;p1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6" name="Google Shape;5906;p1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7" name="Google Shape;5907;p1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8" name="Google Shape;5908;p1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9" name="Google Shape;5909;p1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0" name="Google Shape;5910;p1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1" name="Google Shape;5911;p1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2" name="Google Shape;5912;p1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3" name="Google Shape;5913;p1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4" name="Google Shape;5914;p1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5" name="Google Shape;5915;p1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6" name="Google Shape;5916;p1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7" name="Google Shape;5917;p1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8" name="Google Shape;5918;p1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9" name="Google Shape;5919;p1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0" name="Google Shape;5920;p1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1" name="Google Shape;5921;p1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2" name="Google Shape;5922;p1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3" name="Google Shape;5923;p1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4" name="Google Shape;5924;p1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5" name="Google Shape;5925;p1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6" name="Google Shape;5926;p1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7" name="Google Shape;5927;p1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8" name="Google Shape;5928;p1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9" name="Google Shape;5929;p1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0" name="Google Shape;5930;p1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1" name="Google Shape;5931;p1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2" name="Google Shape;5932;p1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3" name="Google Shape;5933;p1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4" name="Google Shape;5934;p1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5" name="Google Shape;5935;p1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6" name="Google Shape;5936;p1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7" name="Google Shape;5937;p1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8" name="Google Shape;5938;p1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9" name="Google Shape;5939;p1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0" name="Google Shape;5940;p1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1" name="Google Shape;5941;p1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2" name="Google Shape;5942;p1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3" name="Google Shape;5943;p1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4" name="Google Shape;5944;p1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5" name="Google Shape;5945;p1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6" name="Google Shape;5946;p1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7" name="Google Shape;5947;p1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8" name="Google Shape;5948;p1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9" name="Google Shape;5949;p1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0" name="Google Shape;5950;p1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1" name="Google Shape;5951;p1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2" name="Google Shape;5952;p1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3" name="Google Shape;5953;p1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4" name="Google Shape;5954;p1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5" name="Google Shape;5955;p1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6" name="Google Shape;5956;p1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7" name="Google Shape;5957;p1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8" name="Google Shape;5958;p1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9" name="Google Shape;5959;p1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0" name="Google Shape;5960;p1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1" name="Google Shape;5961;p1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2" name="Google Shape;5962;p1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3" name="Google Shape;5963;p1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4" name="Google Shape;5964;p1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5" name="Google Shape;5965;p1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6" name="Google Shape;5966;p1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7" name="Google Shape;5967;p1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8" name="Google Shape;5968;p1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9" name="Google Shape;5969;p1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0" name="Google Shape;5970;p1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1" name="Google Shape;5971;p1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2" name="Google Shape;5972;p1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3" name="Google Shape;5973;p1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4" name="Google Shape;5974;p1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5" name="Google Shape;5975;p1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6" name="Google Shape;5976;p1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7" name="Google Shape;5977;p1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8" name="Google Shape;5978;p1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9" name="Google Shape;5979;p1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0" name="Google Shape;5980;p1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1" name="Google Shape;5981;p1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2" name="Google Shape;5982;p1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3" name="Google Shape;5983;p1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4" name="Google Shape;5984;p1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5" name="Google Shape;5985;p1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6" name="Google Shape;5986;p1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7" name="Google Shape;5987;p1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8" name="Google Shape;5988;p1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9" name="Google Shape;5989;p1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0" name="Google Shape;5990;p1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1" name="Google Shape;5991;p1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2" name="Google Shape;5992;p1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3" name="Google Shape;5993;p1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4" name="Google Shape;5994;p1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5" name="Google Shape;5995;p1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6" name="Google Shape;5996;p1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7" name="Google Shape;5997;p1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8" name="Google Shape;5998;p1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9" name="Google Shape;5999;p1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0" name="Google Shape;6000;p1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1" name="Google Shape;6001;p1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2" name="Google Shape;6002;p1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3" name="Google Shape;6003;p1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4" name="Google Shape;6004;p1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5" name="Google Shape;6005;p1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6" name="Google Shape;6006;p1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7" name="Google Shape;6007;p1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8" name="Google Shape;6008;p1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9" name="Google Shape;6009;p1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0" name="Google Shape;6010;p1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1" name="Google Shape;6011;p1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2" name="Google Shape;6012;p1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3" name="Google Shape;6013;p1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4" name="Google Shape;6014;p1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5" name="Google Shape;6015;p1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6" name="Google Shape;6016;p1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7" name="Google Shape;6017;p1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8" name="Google Shape;6018;p1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9" name="Google Shape;6019;p1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0" name="Google Shape;6020;p1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1" name="Google Shape;6021;p1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2" name="Google Shape;6022;p1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3" name="Google Shape;6023;p1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4" name="Google Shape;6024;p1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5" name="Google Shape;6025;p1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6" name="Google Shape;6026;p1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7" name="Google Shape;6027;p1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8" name="Google Shape;6028;p1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9" name="Google Shape;6029;p1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0" name="Google Shape;6030;p1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1" name="Google Shape;6031;p1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2" name="Google Shape;6032;p1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3" name="Google Shape;6033;p1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4" name="Google Shape;6034;p1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5" name="Google Shape;6035;p1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6" name="Google Shape;6036;p1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7" name="Google Shape;6037;p1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8" name="Google Shape;6038;p1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9" name="Google Shape;6039;p1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0" name="Google Shape;6040;p1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1" name="Google Shape;6041;p1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2" name="Google Shape;6042;p1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3" name="Google Shape;6043;p1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4" name="Google Shape;6044;p1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5" name="Google Shape;6045;p1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6" name="Google Shape;6046;p1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7" name="Google Shape;6047;p1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8" name="Google Shape;6048;p1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9" name="Google Shape;6049;p1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0" name="Google Shape;6050;p1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1" name="Google Shape;6051;p1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2" name="Google Shape;6052;p1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3" name="Google Shape;6053;p1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4" name="Google Shape;6054;p1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5" name="Google Shape;6055;p1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6" name="Google Shape;6056;p1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7" name="Google Shape;6057;p1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8" name="Google Shape;6058;p1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9" name="Google Shape;6059;p1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0" name="Google Shape;6060;p1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1" name="Google Shape;6061;p1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2" name="Google Shape;6062;p1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3" name="Google Shape;6063;p1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4" name="Google Shape;6064;p1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5" name="Google Shape;6065;p1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6" name="Google Shape;6066;p1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7" name="Google Shape;6067;p1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8" name="Google Shape;6068;p1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9" name="Google Shape;6069;p1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0" name="Google Shape;6070;p1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1" name="Google Shape;6071;p1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2" name="Google Shape;6072;p1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3" name="Google Shape;6073;p1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4" name="Google Shape;6074;p1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5" name="Google Shape;6075;p1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6" name="Google Shape;6076;p1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7" name="Google Shape;6077;p1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8" name="Google Shape;6078;p1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9" name="Google Shape;6079;p1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0" name="Google Shape;6080;p1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1" name="Google Shape;6081;p1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2" name="Google Shape;6082;p1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3" name="Google Shape;6083;p1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4" name="Google Shape;6084;p1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5" name="Google Shape;6085;p1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6" name="Google Shape;6086;p1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7" name="Google Shape;6087;p1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8" name="Google Shape;6088;p1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9" name="Google Shape;6089;p1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0" name="Google Shape;6090;p1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1" name="Google Shape;6091;p1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2" name="Google Shape;6092;p1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3" name="Google Shape;6093;p1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4" name="Google Shape;6094;p1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5" name="Google Shape;6095;p1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6" name="Google Shape;6096;p1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7" name="Google Shape;6097;p1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8" name="Google Shape;6098;p1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9" name="Google Shape;6099;p1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0" name="Google Shape;6100;p1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1" name="Google Shape;6101;p1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2" name="Google Shape;6102;p1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3" name="Google Shape;6103;p1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4" name="Google Shape;6104;p1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5" name="Google Shape;6105;p1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6" name="Google Shape;6106;p1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7" name="Google Shape;6107;p1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8" name="Google Shape;6108;p1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9" name="Google Shape;6109;p1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0" name="Google Shape;6110;p1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1" name="Google Shape;6111;p1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2" name="Google Shape;6112;p1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3" name="Google Shape;6113;p1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4" name="Google Shape;6114;p1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5" name="Google Shape;6115;p1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6" name="Google Shape;6116;p1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7" name="Google Shape;6117;p1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8" name="Google Shape;6118;p1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9" name="Google Shape;6119;p1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0" name="Google Shape;6120;p1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1" name="Google Shape;6121;p1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2" name="Google Shape;6122;p1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3" name="Google Shape;6123;p1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4" name="Google Shape;6124;p1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5" name="Google Shape;6125;p1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6" name="Google Shape;6126;p1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7" name="Google Shape;6127;p1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8" name="Google Shape;6128;p1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9" name="Google Shape;6129;p1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0" name="Google Shape;6130;p1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1" name="Google Shape;6131;p1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2" name="Google Shape;6132;p1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3" name="Google Shape;6133;p1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4" name="Google Shape;6134;p1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5" name="Google Shape;6135;p1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6" name="Google Shape;6136;p1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7" name="Google Shape;6137;p1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8" name="Google Shape;6138;p1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9" name="Google Shape;6139;p1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0" name="Google Shape;6140;p1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1" name="Google Shape;6141;p1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2" name="Google Shape;6142;p1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3" name="Google Shape;6143;p1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4" name="Google Shape;6144;p1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5" name="Google Shape;6145;p1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6" name="Google Shape;6146;p1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7" name="Google Shape;6147;p1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8" name="Google Shape;6148;p1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9" name="Google Shape;6149;p1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0" name="Google Shape;6150;p1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1" name="Google Shape;6151;p1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2" name="Google Shape;6152;p1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3" name="Google Shape;6153;p1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4" name="Google Shape;6154;p1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5" name="Google Shape;6155;p1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6" name="Google Shape;6156;p1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7" name="Google Shape;6157;p1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8" name="Google Shape;6158;p1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9" name="Google Shape;6159;p1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0" name="Google Shape;6160;p1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1" name="Google Shape;6161;p1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2" name="Google Shape;6162;p1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3" name="Google Shape;6163;p1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4" name="Google Shape;6164;p1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5" name="Google Shape;6165;p1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6" name="Google Shape;6166;p1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7" name="Google Shape;6167;p1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8" name="Google Shape;6168;p1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9" name="Google Shape;6169;p1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0" name="Google Shape;6170;p1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1" name="Google Shape;6171;p1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2" name="Google Shape;6172;p1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3" name="Google Shape;6173;p1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4" name="Google Shape;6174;p1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5" name="Google Shape;6175;p1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6" name="Google Shape;6176;p1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7" name="Google Shape;6177;p1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8" name="Google Shape;6178;p1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9" name="Google Shape;6179;p1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0" name="Google Shape;6180;p1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1" name="Google Shape;6181;p1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2" name="Google Shape;6182;p1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3" name="Google Shape;6183;p1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4" name="Google Shape;6184;p1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5" name="Google Shape;6185;p1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6" name="Google Shape;6186;p1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7" name="Google Shape;6187;p1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8" name="Google Shape;6188;p1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9" name="Google Shape;6189;p1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0" name="Google Shape;6190;p1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1" name="Google Shape;6191;p1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2" name="Google Shape;6192;p1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3" name="Google Shape;6193;p1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4" name="Google Shape;6194;p1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5" name="Google Shape;6195;p1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6" name="Google Shape;6196;p1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7" name="Google Shape;6197;p1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8" name="Google Shape;6198;p1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9" name="Google Shape;6199;p1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0" name="Google Shape;6200;p1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1" name="Google Shape;6201;p1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2" name="Google Shape;6202;p1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3" name="Google Shape;6203;p1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4" name="Google Shape;6204;p1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5" name="Google Shape;6205;p1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6" name="Google Shape;6206;p1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7" name="Google Shape;6207;p1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8" name="Google Shape;6208;p1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9" name="Google Shape;6209;p1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0" name="Google Shape;6210;p1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1" name="Google Shape;6211;p1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2" name="Google Shape;6212;p1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3" name="Google Shape;6213;p1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4" name="Google Shape;6214;p1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5" name="Google Shape;6215;p1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6" name="Google Shape;6216;p1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7" name="Google Shape;6217;p1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8" name="Google Shape;6218;p1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9" name="Google Shape;6219;p1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0" name="Google Shape;6220;p1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1" name="Google Shape;6221;p1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2" name="Google Shape;6222;p1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3" name="Google Shape;6223;p1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4" name="Google Shape;6224;p1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5" name="Google Shape;6225;p1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6" name="Google Shape;6226;p1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7" name="Google Shape;6227;p1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8" name="Google Shape;6228;p1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9" name="Google Shape;6229;p1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0" name="Google Shape;6230;p1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1" name="Google Shape;6231;p1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2" name="Google Shape;6232;p1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3" name="Google Shape;6233;p1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4" name="Google Shape;6234;p1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5" name="Google Shape;6235;p1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6" name="Google Shape;6236;p1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7" name="Google Shape;6237;p1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8" name="Google Shape;6238;p1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9" name="Google Shape;6239;p1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0" name="Google Shape;6240;p1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1" name="Google Shape;6241;p1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2" name="Google Shape;6242;p1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3" name="Google Shape;6243;p1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4" name="Google Shape;6244;p1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5" name="Google Shape;6245;p1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6" name="Google Shape;6246;p1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7" name="Google Shape;6247;p1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8" name="Google Shape;6248;p1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9" name="Google Shape;6249;p1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0" name="Google Shape;6250;p1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1" name="Google Shape;6251;p1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2" name="Google Shape;6252;p1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3" name="Google Shape;6253;p1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4" name="Google Shape;6254;p1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5" name="Google Shape;6255;p1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6" name="Google Shape;6256;p1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7" name="Google Shape;6257;p1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8" name="Google Shape;6258;p1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9" name="Google Shape;6259;p1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0" name="Google Shape;6260;p1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1" name="Google Shape;6261;p1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2" name="Google Shape;6262;p1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3" name="Google Shape;6263;p1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4" name="Google Shape;6264;p1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5" name="Google Shape;6265;p1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6" name="Google Shape;6266;p1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7" name="Google Shape;6267;p1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8" name="Google Shape;6268;p1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9" name="Google Shape;6269;p1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0" name="Google Shape;6270;p1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1" name="Google Shape;6271;p1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2" name="Google Shape;6272;p1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3" name="Google Shape;6273;p1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4" name="Google Shape;6274;p1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5" name="Google Shape;6275;p1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6" name="Google Shape;6276;p1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7" name="Google Shape;6277;p1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8" name="Google Shape;6278;p1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9" name="Google Shape;6279;p1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0" name="Google Shape;6280;p1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1" name="Google Shape;6281;p1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2" name="Google Shape;6282;p1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3" name="Google Shape;6283;p1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4" name="Google Shape;6284;p1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5" name="Google Shape;6285;p1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6" name="Google Shape;6286;p1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7" name="Google Shape;6287;p1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288" name="Google Shape;6288;p100"/>
          <p:cNvSpPr/>
          <p:nvPr/>
        </p:nvSpPr>
        <p:spPr>
          <a:xfrm>
            <a:off x="432668" y="5902267"/>
            <a:ext cx="11333200" cy="7812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289"/>
        <p:cNvGrpSpPr/>
        <p:nvPr/>
      </p:nvGrpSpPr>
      <p:grpSpPr>
        <a:xfrm>
          <a:off x="0" y="0"/>
          <a:ext cx="0" cy="0"/>
          <a:chOff x="0" y="0"/>
          <a:chExt cx="0" cy="0"/>
        </a:xfrm>
      </p:grpSpPr>
      <p:sp>
        <p:nvSpPr>
          <p:cNvPr id="6290" name="Google Shape;6290;p101"/>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a:endParaRPr/>
          </a:p>
        </p:txBody>
      </p:sp>
      <p:sp>
        <p:nvSpPr>
          <p:cNvPr id="6291" name="Google Shape;6291;p10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292" name="Google Shape;6292;p101"/>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6293"/>
        <p:cNvGrpSpPr/>
        <p:nvPr/>
      </p:nvGrpSpPr>
      <p:grpSpPr>
        <a:xfrm>
          <a:off x="0" y="0"/>
          <a:ext cx="0" cy="0"/>
          <a:chOff x="0" y="0"/>
          <a:chExt cx="0" cy="0"/>
        </a:xfrm>
      </p:grpSpPr>
      <p:grpSp>
        <p:nvGrpSpPr>
          <p:cNvPr id="6294" name="Google Shape;6294;p102"/>
          <p:cNvGrpSpPr/>
          <p:nvPr/>
        </p:nvGrpSpPr>
        <p:grpSpPr>
          <a:xfrm>
            <a:off x="3591255" y="13"/>
            <a:ext cx="5009509" cy="6858288"/>
            <a:chOff x="1895100" y="238125"/>
            <a:chExt cx="3826000" cy="5238000"/>
          </a:xfrm>
        </p:grpSpPr>
        <p:sp>
          <p:nvSpPr>
            <p:cNvPr id="6295" name="Google Shape;6295;p102"/>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96" name="Google Shape;6296;p102"/>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297" name="Google Shape;6297;p102"/>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a:endParaRPr/>
          </a:p>
        </p:txBody>
      </p:sp>
      <p:sp>
        <p:nvSpPr>
          <p:cNvPr id="6298" name="Google Shape;6298;p10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299" name="Google Shape;6299;p102"/>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300"/>
        <p:cNvGrpSpPr/>
        <p:nvPr/>
      </p:nvGrpSpPr>
      <p:grpSpPr>
        <a:xfrm>
          <a:off x="0" y="0"/>
          <a:ext cx="0" cy="0"/>
          <a:chOff x="0" y="0"/>
          <a:chExt cx="0" cy="0"/>
        </a:xfrm>
      </p:grpSpPr>
      <p:sp>
        <p:nvSpPr>
          <p:cNvPr id="6301" name="Google Shape;6301;p10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302" name="Google Shape;6302;p103"/>
          <p:cNvGrpSpPr/>
          <p:nvPr/>
        </p:nvGrpSpPr>
        <p:grpSpPr>
          <a:xfrm>
            <a:off x="10721566" y="6371463"/>
            <a:ext cx="797703" cy="227212"/>
            <a:chOff x="238125" y="1822850"/>
            <a:chExt cx="7080200" cy="2016675"/>
          </a:xfrm>
        </p:grpSpPr>
        <p:sp>
          <p:nvSpPr>
            <p:cNvPr id="6303" name="Google Shape;6303;p10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4" name="Google Shape;6304;p10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5" name="Google Shape;6305;p10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6" name="Google Shape;6306;p10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7" name="Google Shape;6307;p10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8" name="Google Shape;6308;p10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9" name="Google Shape;6309;p10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310" name="Google Shape;6310;p103"/>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311" name="Google Shape;6311;p103"/>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6312" name="Google Shape;6312;p103"/>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13" name="Google Shape;6313;p103"/>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6314" name="Google Shape;6314;p10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639"/>
        <p:cNvGrpSpPr/>
        <p:nvPr/>
      </p:nvGrpSpPr>
      <p:grpSpPr>
        <a:xfrm>
          <a:off x="0" y="0"/>
          <a:ext cx="0" cy="0"/>
          <a:chOff x="0" y="0"/>
          <a:chExt cx="0" cy="0"/>
        </a:xfrm>
      </p:grpSpPr>
      <p:sp>
        <p:nvSpPr>
          <p:cNvPr id="640" name="Google Shape;640;p43"/>
          <p:cNvSpPr/>
          <p:nvPr/>
        </p:nvSpPr>
        <p:spPr>
          <a:xfrm>
            <a:off x="0" y="0"/>
            <a:ext cx="12192000" cy="1439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641" name="Google Shape;641;p43"/>
          <p:cNvGrpSpPr/>
          <p:nvPr/>
        </p:nvGrpSpPr>
        <p:grpSpPr>
          <a:xfrm>
            <a:off x="3496869" y="4783272"/>
            <a:ext cx="3170067" cy="871709"/>
            <a:chOff x="2159414" y="3486447"/>
            <a:chExt cx="2606105" cy="720500"/>
          </a:xfrm>
        </p:grpSpPr>
        <p:grpSp>
          <p:nvGrpSpPr>
            <p:cNvPr id="642" name="Google Shape;642;p43"/>
            <p:cNvGrpSpPr/>
            <p:nvPr/>
          </p:nvGrpSpPr>
          <p:grpSpPr>
            <a:xfrm>
              <a:off x="2159414" y="3486447"/>
              <a:ext cx="2606105" cy="49200"/>
              <a:chOff x="2159414" y="3486447"/>
              <a:chExt cx="2606105" cy="49200"/>
            </a:xfrm>
          </p:grpSpPr>
          <p:sp>
            <p:nvSpPr>
              <p:cNvPr id="643" name="Google Shape;643;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4" name="Google Shape;644;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5" name="Google Shape;645;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6" name="Google Shape;646;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7" name="Google Shape;647;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8" name="Google Shape;648;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9" name="Google Shape;649;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0" name="Google Shape;650;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1" name="Google Shape;651;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2" name="Google Shape;652;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3" name="Google Shape;653;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4" name="Google Shape;654;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5" name="Google Shape;655;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6" name="Google Shape;656;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7" name="Google Shape;657;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8" name="Google Shape;658;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659" name="Google Shape;659;p43"/>
            <p:cNvGrpSpPr/>
            <p:nvPr/>
          </p:nvGrpSpPr>
          <p:grpSpPr>
            <a:xfrm>
              <a:off x="2159414" y="3652838"/>
              <a:ext cx="2606105" cy="49200"/>
              <a:chOff x="2159414" y="3486447"/>
              <a:chExt cx="2606105" cy="49200"/>
            </a:xfrm>
          </p:grpSpPr>
          <p:sp>
            <p:nvSpPr>
              <p:cNvPr id="660" name="Google Shape;660;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1" name="Google Shape;661;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2" name="Google Shape;662;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3" name="Google Shape;663;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4" name="Google Shape;664;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5" name="Google Shape;665;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6" name="Google Shape;666;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7" name="Google Shape;667;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8" name="Google Shape;668;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9" name="Google Shape;669;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0" name="Google Shape;670;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1" name="Google Shape;671;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2" name="Google Shape;672;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3" name="Google Shape;673;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4" name="Google Shape;674;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5" name="Google Shape;675;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676" name="Google Shape;676;p43"/>
            <p:cNvGrpSpPr/>
            <p:nvPr/>
          </p:nvGrpSpPr>
          <p:grpSpPr>
            <a:xfrm>
              <a:off x="2159414" y="3819188"/>
              <a:ext cx="2606105" cy="49200"/>
              <a:chOff x="2159414" y="3486447"/>
              <a:chExt cx="2606105" cy="49200"/>
            </a:xfrm>
          </p:grpSpPr>
          <p:sp>
            <p:nvSpPr>
              <p:cNvPr id="677" name="Google Shape;677;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8" name="Google Shape;678;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9" name="Google Shape;679;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0" name="Google Shape;680;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1" name="Google Shape;681;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2" name="Google Shape;682;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3" name="Google Shape;683;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4" name="Google Shape;684;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5" name="Google Shape;685;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6" name="Google Shape;686;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7" name="Google Shape;687;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8" name="Google Shape;688;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9" name="Google Shape;689;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0" name="Google Shape;690;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1" name="Google Shape;691;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2" name="Google Shape;692;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693" name="Google Shape;693;p43"/>
            <p:cNvGrpSpPr/>
            <p:nvPr/>
          </p:nvGrpSpPr>
          <p:grpSpPr>
            <a:xfrm>
              <a:off x="2159414" y="3983540"/>
              <a:ext cx="2606105" cy="49200"/>
              <a:chOff x="2159414" y="3486447"/>
              <a:chExt cx="2606105" cy="49200"/>
            </a:xfrm>
          </p:grpSpPr>
          <p:sp>
            <p:nvSpPr>
              <p:cNvPr id="694" name="Google Shape;694;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5" name="Google Shape;695;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6" name="Google Shape;696;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7" name="Google Shape;697;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8" name="Google Shape;698;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9" name="Google Shape;699;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0" name="Google Shape;700;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1" name="Google Shape;701;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2" name="Google Shape;702;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3" name="Google Shape;703;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4" name="Google Shape;704;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5" name="Google Shape;705;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6" name="Google Shape;706;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7" name="Google Shape;707;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8" name="Google Shape;708;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9" name="Google Shape;709;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710" name="Google Shape;710;p43"/>
            <p:cNvGrpSpPr/>
            <p:nvPr/>
          </p:nvGrpSpPr>
          <p:grpSpPr>
            <a:xfrm>
              <a:off x="2159414" y="4157747"/>
              <a:ext cx="2606105" cy="49200"/>
              <a:chOff x="2159414" y="3486447"/>
              <a:chExt cx="2606105" cy="49200"/>
            </a:xfrm>
          </p:grpSpPr>
          <p:sp>
            <p:nvSpPr>
              <p:cNvPr id="711" name="Google Shape;711;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2" name="Google Shape;712;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3" name="Google Shape;713;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4" name="Google Shape;714;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5" name="Google Shape;715;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6" name="Google Shape;716;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7" name="Google Shape;717;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8" name="Google Shape;718;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9" name="Google Shape;719;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0" name="Google Shape;720;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1" name="Google Shape;721;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2" name="Google Shape;722;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3" name="Google Shape;723;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4" name="Google Shape;724;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5" name="Google Shape;725;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6" name="Google Shape;726;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sp>
        <p:nvSpPr>
          <p:cNvPr id="727" name="Google Shape;727;p43"/>
          <p:cNvSpPr txBox="1">
            <a:spLocks noGrp="1"/>
          </p:cNvSpPr>
          <p:nvPr>
            <p:ph type="ctrTitle"/>
          </p:nvPr>
        </p:nvSpPr>
        <p:spPr>
          <a:xfrm>
            <a:off x="415600" y="2639033"/>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728" name="Google Shape;728;p43"/>
          <p:cNvSpPr txBox="1">
            <a:spLocks noGrp="1"/>
          </p:cNvSpPr>
          <p:nvPr>
            <p:ph type="subTitle" idx="1"/>
          </p:nvPr>
        </p:nvSpPr>
        <p:spPr>
          <a:xfrm>
            <a:off x="415600" y="2003000"/>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729" name="Google Shape;729;p43"/>
          <p:cNvGrpSpPr/>
          <p:nvPr/>
        </p:nvGrpSpPr>
        <p:grpSpPr>
          <a:xfrm>
            <a:off x="606668" y="535880"/>
            <a:ext cx="1211187" cy="344985"/>
            <a:chOff x="238125" y="1822850"/>
            <a:chExt cx="7080200" cy="2016675"/>
          </a:xfrm>
        </p:grpSpPr>
        <p:sp>
          <p:nvSpPr>
            <p:cNvPr id="730" name="Google Shape;730;p4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1" name="Google Shape;731;p4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2" name="Google Shape;732;p4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3" name="Google Shape;733;p4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4" name="Google Shape;734;p4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5" name="Google Shape;735;p4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6" name="Google Shape;736;p4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cxnSp>
        <p:nvCxnSpPr>
          <p:cNvPr id="737" name="Google Shape;737;p43"/>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
        <p:nvSpPr>
          <p:cNvPr id="738" name="Google Shape;738;p43"/>
          <p:cNvSpPr/>
          <p:nvPr/>
        </p:nvSpPr>
        <p:spPr>
          <a:xfrm>
            <a:off x="9178733" y="2003001"/>
            <a:ext cx="3013251" cy="396012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6315"/>
        <p:cNvGrpSpPr/>
        <p:nvPr/>
      </p:nvGrpSpPr>
      <p:grpSpPr>
        <a:xfrm>
          <a:off x="0" y="0"/>
          <a:ext cx="0" cy="0"/>
          <a:chOff x="0" y="0"/>
          <a:chExt cx="0" cy="0"/>
        </a:xfrm>
      </p:grpSpPr>
      <p:grpSp>
        <p:nvGrpSpPr>
          <p:cNvPr id="6316" name="Google Shape;6316;p104"/>
          <p:cNvGrpSpPr/>
          <p:nvPr/>
        </p:nvGrpSpPr>
        <p:grpSpPr>
          <a:xfrm>
            <a:off x="2582138" y="8"/>
            <a:ext cx="4929377" cy="6858189"/>
            <a:chOff x="1926275" y="238125"/>
            <a:chExt cx="3765950" cy="5239525"/>
          </a:xfrm>
        </p:grpSpPr>
        <p:sp>
          <p:nvSpPr>
            <p:cNvPr id="6317" name="Google Shape;6317;p10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18" name="Google Shape;6318;p10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19" name="Google Shape;6319;p10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0" name="Google Shape;6320;p10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1" name="Google Shape;6321;p10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2" name="Google Shape;6322;p10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3" name="Google Shape;6323;p10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4" name="Google Shape;6324;p10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5" name="Google Shape;6325;p10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6" name="Google Shape;6326;p10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7" name="Google Shape;6327;p10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8" name="Google Shape;6328;p10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9" name="Google Shape;6329;p10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0" name="Google Shape;6330;p10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1" name="Google Shape;6331;p10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2" name="Google Shape;6332;p10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3" name="Google Shape;6333;p10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4" name="Google Shape;6334;p10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5" name="Google Shape;6335;p10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6" name="Google Shape;6336;p10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7" name="Google Shape;6337;p10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8" name="Google Shape;6338;p10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9" name="Google Shape;6339;p10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0" name="Google Shape;6340;p10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1" name="Google Shape;6341;p10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2" name="Google Shape;6342;p10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3" name="Google Shape;6343;p10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4" name="Google Shape;6344;p10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5" name="Google Shape;6345;p10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6" name="Google Shape;6346;p10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7" name="Google Shape;6347;p10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8" name="Google Shape;6348;p10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9" name="Google Shape;6349;p10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0" name="Google Shape;6350;p10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1" name="Google Shape;6351;p10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2" name="Google Shape;6352;p10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3" name="Google Shape;6353;p10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4" name="Google Shape;6354;p10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5" name="Google Shape;6355;p10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6" name="Google Shape;6356;p10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7" name="Google Shape;6357;p10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8" name="Google Shape;6358;p10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9" name="Google Shape;6359;p10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0" name="Google Shape;6360;p10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1" name="Google Shape;6361;p10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2" name="Google Shape;6362;p10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3" name="Google Shape;6363;p10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4" name="Google Shape;6364;p10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5" name="Google Shape;6365;p10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6" name="Google Shape;6366;p10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7" name="Google Shape;6367;p10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8" name="Google Shape;6368;p10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9" name="Google Shape;6369;p10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0" name="Google Shape;6370;p10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1" name="Google Shape;6371;p10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2" name="Google Shape;6372;p10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3" name="Google Shape;6373;p10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4" name="Google Shape;6374;p10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5" name="Google Shape;6375;p10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6" name="Google Shape;6376;p10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377" name="Google Shape;6377;p104"/>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6378" name="Google Shape;6378;p10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379" name="Google Shape;6379;p104"/>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6380" name="Google Shape;6380;p104"/>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6381" name="Google Shape;6381;p104"/>
          <p:cNvGrpSpPr/>
          <p:nvPr/>
        </p:nvGrpSpPr>
        <p:grpSpPr>
          <a:xfrm>
            <a:off x="10721566" y="6371463"/>
            <a:ext cx="797703" cy="227212"/>
            <a:chOff x="238125" y="1822850"/>
            <a:chExt cx="7080200" cy="2016675"/>
          </a:xfrm>
        </p:grpSpPr>
        <p:sp>
          <p:nvSpPr>
            <p:cNvPr id="6382" name="Google Shape;6382;p1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3" name="Google Shape;6383;p1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4" name="Google Shape;6384;p1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5" name="Google Shape;6385;p1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6" name="Google Shape;6386;p1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7" name="Google Shape;6387;p1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8" name="Google Shape;6388;p1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389" name="Google Shape;6389;p104"/>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6390" name="Google Shape;6390;p10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6391"/>
        <p:cNvGrpSpPr/>
        <p:nvPr/>
      </p:nvGrpSpPr>
      <p:grpSpPr>
        <a:xfrm>
          <a:off x="0" y="0"/>
          <a:ext cx="0" cy="0"/>
          <a:chOff x="0" y="0"/>
          <a:chExt cx="0" cy="0"/>
        </a:xfrm>
      </p:grpSpPr>
      <p:sp>
        <p:nvSpPr>
          <p:cNvPr id="6392" name="Google Shape;6392;p105"/>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6393" name="Google Shape;6393;p10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394" name="Google Shape;6394;p105"/>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6395" name="Google Shape;6395;p105"/>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6396" name="Google Shape;6396;p105"/>
          <p:cNvGrpSpPr/>
          <p:nvPr/>
        </p:nvGrpSpPr>
        <p:grpSpPr>
          <a:xfrm>
            <a:off x="10721566" y="6371463"/>
            <a:ext cx="797703" cy="227212"/>
            <a:chOff x="238125" y="1822850"/>
            <a:chExt cx="7080200" cy="2016675"/>
          </a:xfrm>
        </p:grpSpPr>
        <p:sp>
          <p:nvSpPr>
            <p:cNvPr id="6397" name="Google Shape;6397;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98" name="Google Shape;6398;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99" name="Google Shape;6399;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00" name="Google Shape;6400;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01" name="Google Shape;6401;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02" name="Google Shape;6402;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03" name="Google Shape;6403;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404" name="Google Shape;6404;p105"/>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6405" name="Google Shape;6405;p105"/>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6406"/>
        <p:cNvGrpSpPr/>
        <p:nvPr/>
      </p:nvGrpSpPr>
      <p:grpSpPr>
        <a:xfrm>
          <a:off x="0" y="0"/>
          <a:ext cx="0" cy="0"/>
          <a:chOff x="0" y="0"/>
          <a:chExt cx="0" cy="0"/>
        </a:xfrm>
      </p:grpSpPr>
      <p:sp>
        <p:nvSpPr>
          <p:cNvPr id="6407" name="Google Shape;6407;p106"/>
          <p:cNvSpPr txBox="1">
            <a:spLocks noGrp="1"/>
          </p:cNvSpPr>
          <p:nvPr>
            <p:ph type="title"/>
          </p:nvPr>
        </p:nvSpPr>
        <p:spPr>
          <a:xfrm>
            <a:off x="608636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08" name="Google Shape;6408;p106"/>
          <p:cNvSpPr txBox="1">
            <a:spLocks noGrp="1"/>
          </p:cNvSpPr>
          <p:nvPr>
            <p:ph type="body" idx="1"/>
          </p:nvPr>
        </p:nvSpPr>
        <p:spPr>
          <a:xfrm>
            <a:off x="6086368" y="2592201"/>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409" name="Google Shape;6409;p10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10" name="Google Shape;6410;p106"/>
          <p:cNvSpPr/>
          <p:nvPr/>
        </p:nvSpPr>
        <p:spPr>
          <a:xfrm>
            <a:off x="6287353" y="691567"/>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1" name="Google Shape;6411;p106"/>
          <p:cNvSpPr txBox="1">
            <a:spLocks noGrp="1"/>
          </p:cNvSpPr>
          <p:nvPr>
            <p:ph type="subTitle" idx="2"/>
          </p:nvPr>
        </p:nvSpPr>
        <p:spPr>
          <a:xfrm>
            <a:off x="6410067"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6412" name="Google Shape;6412;p106"/>
          <p:cNvGrpSpPr/>
          <p:nvPr/>
        </p:nvGrpSpPr>
        <p:grpSpPr>
          <a:xfrm>
            <a:off x="10721566" y="6371463"/>
            <a:ext cx="797703" cy="227212"/>
            <a:chOff x="238125" y="1822850"/>
            <a:chExt cx="7080200" cy="2016675"/>
          </a:xfrm>
        </p:grpSpPr>
        <p:sp>
          <p:nvSpPr>
            <p:cNvPr id="6413" name="Google Shape;6413;p1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4" name="Google Shape;6414;p1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5" name="Google Shape;6415;p1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6" name="Google Shape;6416;p1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7" name="Google Shape;6417;p1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8" name="Google Shape;6418;p1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9" name="Google Shape;6419;p1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6420"/>
        <p:cNvGrpSpPr/>
        <p:nvPr/>
      </p:nvGrpSpPr>
      <p:grpSpPr>
        <a:xfrm>
          <a:off x="0" y="0"/>
          <a:ext cx="0" cy="0"/>
          <a:chOff x="0" y="0"/>
          <a:chExt cx="0" cy="0"/>
        </a:xfrm>
      </p:grpSpPr>
      <p:sp>
        <p:nvSpPr>
          <p:cNvPr id="6421" name="Google Shape;6421;p107"/>
          <p:cNvSpPr txBox="1">
            <a:spLocks noGrp="1"/>
          </p:cNvSpPr>
          <p:nvPr>
            <p:ph type="title"/>
          </p:nvPr>
        </p:nvSpPr>
        <p:spPr>
          <a:xfrm>
            <a:off x="53312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22" name="Google Shape;6422;p107"/>
          <p:cNvSpPr txBox="1">
            <a:spLocks noGrp="1"/>
          </p:cNvSpPr>
          <p:nvPr>
            <p:ph type="body" idx="1"/>
          </p:nvPr>
        </p:nvSpPr>
        <p:spPr>
          <a:xfrm>
            <a:off x="533128" y="2592201"/>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423" name="Google Shape;6423;p10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24" name="Google Shape;6424;p107"/>
          <p:cNvSpPr/>
          <p:nvPr/>
        </p:nvSpPr>
        <p:spPr>
          <a:xfrm>
            <a:off x="734115" y="691567"/>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25" name="Google Shape;6425;p107"/>
          <p:cNvSpPr txBox="1">
            <a:spLocks noGrp="1"/>
          </p:cNvSpPr>
          <p:nvPr>
            <p:ph type="subTitle" idx="2"/>
          </p:nvPr>
        </p:nvSpPr>
        <p:spPr>
          <a:xfrm>
            <a:off x="856828"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6426" name="Google Shape;6426;p107"/>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6427"/>
        <p:cNvGrpSpPr/>
        <p:nvPr/>
      </p:nvGrpSpPr>
      <p:grpSpPr>
        <a:xfrm>
          <a:off x="0" y="0"/>
          <a:ext cx="0" cy="0"/>
          <a:chOff x="0" y="0"/>
          <a:chExt cx="0" cy="0"/>
        </a:xfrm>
      </p:grpSpPr>
      <p:sp>
        <p:nvSpPr>
          <p:cNvPr id="6428" name="Google Shape;6428;p108"/>
          <p:cNvSpPr txBox="1">
            <a:spLocks noGrp="1"/>
          </p:cNvSpPr>
          <p:nvPr>
            <p:ph type="title"/>
          </p:nvPr>
        </p:nvSpPr>
        <p:spPr>
          <a:xfrm>
            <a:off x="545903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29" name="Google Shape;6429;p10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430" name="Google Shape;6430;p108"/>
          <p:cNvGrpSpPr/>
          <p:nvPr/>
        </p:nvGrpSpPr>
        <p:grpSpPr>
          <a:xfrm>
            <a:off x="10721566" y="6371463"/>
            <a:ext cx="797703" cy="227212"/>
            <a:chOff x="238125" y="1822850"/>
            <a:chExt cx="7080200" cy="2016675"/>
          </a:xfrm>
        </p:grpSpPr>
        <p:sp>
          <p:nvSpPr>
            <p:cNvPr id="6431" name="Google Shape;6431;p1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2" name="Google Shape;6432;p1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3" name="Google Shape;6433;p1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4" name="Google Shape;6434;p1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5" name="Google Shape;6435;p1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6" name="Google Shape;6436;p1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7" name="Google Shape;6437;p1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438" name="Google Shape;6438;p108"/>
          <p:cNvSpPr/>
          <p:nvPr/>
        </p:nvSpPr>
        <p:spPr>
          <a:xfrm>
            <a:off x="0" y="0"/>
            <a:ext cx="2286000" cy="22860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9" name="Google Shape;6439;p108"/>
          <p:cNvSpPr/>
          <p:nvPr/>
        </p:nvSpPr>
        <p:spPr>
          <a:xfrm>
            <a:off x="2286001" y="0"/>
            <a:ext cx="2286000" cy="2286000"/>
          </a:xfrm>
          <a:prstGeom prst="rect">
            <a:avLst/>
          </a:prstGeom>
          <a:solidFill>
            <a:srgbClr val="E4F5FD"/>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40" name="Google Shape;6440;p108"/>
          <p:cNvSpPr/>
          <p:nvPr/>
        </p:nvSpPr>
        <p:spPr>
          <a:xfrm>
            <a:off x="2286001" y="2286000"/>
            <a:ext cx="2286000" cy="45720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pic>
        <p:nvPicPr>
          <p:cNvPr id="6441" name="Google Shape;6441;p108"/>
          <p:cNvPicPr preferRelativeResize="0"/>
          <p:nvPr/>
        </p:nvPicPr>
        <p:blipFill rotWithShape="1">
          <a:blip r:embed="rId2">
            <a:alphaModFix/>
          </a:blip>
          <a:srcRect r="33302"/>
          <a:stretch/>
        </p:blipFill>
        <p:spPr>
          <a:xfrm>
            <a:off x="0" y="0"/>
            <a:ext cx="2286000" cy="2286000"/>
          </a:xfrm>
          <a:prstGeom prst="ellipse">
            <a:avLst/>
          </a:prstGeom>
          <a:noFill/>
          <a:ln>
            <a:noFill/>
          </a:ln>
        </p:spPr>
      </p:pic>
      <p:pic>
        <p:nvPicPr>
          <p:cNvPr id="6442" name="Google Shape;6442;p108"/>
          <p:cNvPicPr preferRelativeResize="0"/>
          <p:nvPr/>
        </p:nvPicPr>
        <p:blipFill rotWithShape="1">
          <a:blip r:embed="rId3">
            <a:alphaModFix/>
          </a:blip>
          <a:srcRect/>
          <a:stretch/>
        </p:blipFill>
        <p:spPr>
          <a:xfrm>
            <a:off x="2285997" y="2276249"/>
            <a:ext cx="2285999" cy="4581753"/>
          </a:xfrm>
          <a:prstGeom prst="rect">
            <a:avLst/>
          </a:prstGeom>
          <a:noFill/>
          <a:ln>
            <a:noFill/>
          </a:ln>
        </p:spPr>
      </p:pic>
      <p:sp>
        <p:nvSpPr>
          <p:cNvPr id="6443" name="Google Shape;6443;p108"/>
          <p:cNvSpPr txBox="1">
            <a:spLocks noGrp="1"/>
          </p:cNvSpPr>
          <p:nvPr>
            <p:ph type="subTitle" idx="1"/>
          </p:nvPr>
        </p:nvSpPr>
        <p:spPr>
          <a:xfrm>
            <a:off x="5458900"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6444" name="Google Shape;6444;p108"/>
          <p:cNvPicPr preferRelativeResize="0"/>
          <p:nvPr/>
        </p:nvPicPr>
        <p:blipFill rotWithShape="1">
          <a:blip r:embed="rId4">
            <a:alphaModFix/>
          </a:blip>
          <a:srcRect l="25608" r="15303"/>
          <a:stretch/>
        </p:blipFill>
        <p:spPr>
          <a:xfrm>
            <a:off x="-100" y="4572000"/>
            <a:ext cx="2286203" cy="2286000"/>
          </a:xfrm>
          <a:prstGeom prst="rect">
            <a:avLst/>
          </a:prstGeom>
          <a:noFill/>
          <a:ln>
            <a:noFill/>
          </a:ln>
        </p:spPr>
      </p:pic>
      <p:grpSp>
        <p:nvGrpSpPr>
          <p:cNvPr id="6445" name="Google Shape;6445;p108"/>
          <p:cNvGrpSpPr/>
          <p:nvPr/>
        </p:nvGrpSpPr>
        <p:grpSpPr>
          <a:xfrm>
            <a:off x="-155" y="2286347"/>
            <a:ext cx="2286329" cy="2285291"/>
            <a:chOff x="1189450" y="238125"/>
            <a:chExt cx="5177375" cy="5175025"/>
          </a:xfrm>
        </p:grpSpPr>
        <p:sp>
          <p:nvSpPr>
            <p:cNvPr id="6446" name="Google Shape;6446;p1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47" name="Google Shape;6447;p1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48" name="Google Shape;6448;p1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49" name="Google Shape;6449;p1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0" name="Google Shape;6450;p1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1" name="Google Shape;6451;p1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2" name="Google Shape;6452;p1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3" name="Google Shape;6453;p1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4" name="Google Shape;6454;p1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5" name="Google Shape;6455;p1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6" name="Google Shape;6456;p1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7" name="Google Shape;6457;p1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8" name="Google Shape;6458;p1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9" name="Google Shape;6459;p1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0" name="Google Shape;6460;p1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1" name="Google Shape;6461;p1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2" name="Google Shape;6462;p1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3" name="Google Shape;6463;p1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4" name="Google Shape;6464;p1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5" name="Google Shape;6465;p1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6" name="Google Shape;6466;p1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7" name="Google Shape;6467;p1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8" name="Google Shape;6468;p1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9" name="Google Shape;6469;p1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0" name="Google Shape;6470;p1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1" name="Google Shape;6471;p1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2" name="Google Shape;6472;p1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3" name="Google Shape;6473;p1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4" name="Google Shape;6474;p1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5" name="Google Shape;6475;p1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6" name="Google Shape;6476;p1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7" name="Google Shape;6477;p1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8" name="Google Shape;6478;p1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9" name="Google Shape;6479;p1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0" name="Google Shape;6480;p1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1" name="Google Shape;6481;p1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2" name="Google Shape;6482;p1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3" name="Google Shape;6483;p1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4" name="Google Shape;6484;p1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5" name="Google Shape;6485;p1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6" name="Google Shape;6486;p1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7" name="Google Shape;6487;p1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8" name="Google Shape;6488;p1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9" name="Google Shape;6489;p1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0" name="Google Shape;6490;p1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1" name="Google Shape;6491;p1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2" name="Google Shape;6492;p1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3" name="Google Shape;6493;p1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4" name="Google Shape;6494;p1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5" name="Google Shape;6495;p1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6" name="Google Shape;6496;p1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7" name="Google Shape;6497;p1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8" name="Google Shape;6498;p1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9" name="Google Shape;6499;p1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0" name="Google Shape;6500;p1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1" name="Google Shape;6501;p1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2" name="Google Shape;6502;p1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3" name="Google Shape;6503;p1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4" name="Google Shape;6504;p1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5" name="Google Shape;6505;p1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6" name="Google Shape;6506;p1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7" name="Google Shape;6507;p1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8" name="Google Shape;6508;p1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9" name="Google Shape;6509;p1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0" name="Google Shape;6510;p1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1" name="Google Shape;6511;p1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2" name="Google Shape;6512;p1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3" name="Google Shape;6513;p1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4" name="Google Shape;6514;p1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5" name="Google Shape;6515;p1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6" name="Google Shape;6516;p1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7" name="Google Shape;6517;p1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8" name="Google Shape;6518;p1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9" name="Google Shape;6519;p1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0" name="Google Shape;6520;p1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1" name="Google Shape;6521;p1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2" name="Google Shape;6522;p1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3" name="Google Shape;6523;p1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4" name="Google Shape;6524;p1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5" name="Google Shape;6525;p1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6" name="Google Shape;6526;p1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7" name="Google Shape;6527;p1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8" name="Google Shape;6528;p1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9" name="Google Shape;6529;p1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0" name="Google Shape;6530;p1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1" name="Google Shape;6531;p1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2" name="Google Shape;6532;p1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3" name="Google Shape;6533;p1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4" name="Google Shape;6534;p1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5" name="Google Shape;6535;p1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6" name="Google Shape;6536;p1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7" name="Google Shape;6537;p1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8" name="Google Shape;6538;p1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9" name="Google Shape;6539;p1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0" name="Google Shape;6540;p1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1" name="Google Shape;6541;p1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2" name="Google Shape;6542;p1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3" name="Google Shape;6543;p1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4" name="Google Shape;6544;p1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5" name="Google Shape;6545;p1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6" name="Google Shape;6546;p1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7" name="Google Shape;6547;p1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8" name="Google Shape;6548;p1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9" name="Google Shape;6549;p1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0" name="Google Shape;6550;p1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1" name="Google Shape;6551;p1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2" name="Google Shape;6552;p1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3" name="Google Shape;6553;p1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4" name="Google Shape;6554;p1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5" name="Google Shape;6555;p1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6" name="Google Shape;6556;p1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7" name="Google Shape;6557;p1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8" name="Google Shape;6558;p1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9" name="Google Shape;6559;p1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0" name="Google Shape;6560;p1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1" name="Google Shape;6561;p1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2" name="Google Shape;6562;p1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3" name="Google Shape;6563;p1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4" name="Google Shape;6564;p1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5" name="Google Shape;6565;p1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6" name="Google Shape;6566;p1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7" name="Google Shape;6567;p1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8" name="Google Shape;6568;p1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9" name="Google Shape;6569;p1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0" name="Google Shape;6570;p1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1" name="Google Shape;6571;p1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2" name="Google Shape;6572;p1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3" name="Google Shape;6573;p1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4" name="Google Shape;6574;p1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5" name="Google Shape;6575;p1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6" name="Google Shape;6576;p1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7" name="Google Shape;6577;p1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8" name="Google Shape;6578;p1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9" name="Google Shape;6579;p1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0" name="Google Shape;6580;p1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1" name="Google Shape;6581;p1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2" name="Google Shape;6582;p1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3" name="Google Shape;6583;p1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4" name="Google Shape;6584;p1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5" name="Google Shape;6585;p1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6" name="Google Shape;6586;p1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7" name="Google Shape;6587;p1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8" name="Google Shape;6588;p1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9" name="Google Shape;6589;p1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0" name="Google Shape;6590;p1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1" name="Google Shape;6591;p1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2" name="Google Shape;6592;p1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3" name="Google Shape;6593;p1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4" name="Google Shape;6594;p1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5" name="Google Shape;6595;p1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6" name="Google Shape;6596;p1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7" name="Google Shape;6597;p1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8" name="Google Shape;6598;p1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9" name="Google Shape;6599;p1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0" name="Google Shape;6600;p1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1" name="Google Shape;6601;p1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2" name="Google Shape;6602;p1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3" name="Google Shape;6603;p1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4" name="Google Shape;6604;p1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5" name="Google Shape;6605;p1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6" name="Google Shape;6606;p1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7" name="Google Shape;6607;p1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8" name="Google Shape;6608;p1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9" name="Google Shape;6609;p1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0" name="Google Shape;6610;p1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1" name="Google Shape;6611;p1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2" name="Google Shape;6612;p1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3" name="Google Shape;6613;p1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4" name="Google Shape;6614;p1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5" name="Google Shape;6615;p1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6" name="Google Shape;6616;p1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7" name="Google Shape;6617;p1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8" name="Google Shape;6618;p1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9" name="Google Shape;6619;p1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0" name="Google Shape;6620;p1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1" name="Google Shape;6621;p1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2" name="Google Shape;6622;p1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3" name="Google Shape;6623;p1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4" name="Google Shape;6624;p1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5" name="Google Shape;6625;p1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6" name="Google Shape;6626;p1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7" name="Google Shape;6627;p1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8" name="Google Shape;6628;p1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9" name="Google Shape;6629;p1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0" name="Google Shape;6630;p1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1" name="Google Shape;6631;p1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2" name="Google Shape;6632;p1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3" name="Google Shape;6633;p1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4" name="Google Shape;6634;p1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5" name="Google Shape;6635;p1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6" name="Google Shape;6636;p1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7" name="Google Shape;6637;p1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8" name="Google Shape;6638;p1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9" name="Google Shape;6639;p1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0" name="Google Shape;6640;p1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1" name="Google Shape;6641;p1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2" name="Google Shape;6642;p1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3" name="Google Shape;6643;p1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4" name="Google Shape;6644;p1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5" name="Google Shape;6645;p1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6" name="Google Shape;6646;p1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7" name="Google Shape;6647;p1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8" name="Google Shape;6648;p1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9" name="Google Shape;6649;p1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0" name="Google Shape;6650;p1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1" name="Google Shape;6651;p1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2" name="Google Shape;6652;p1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3" name="Google Shape;6653;p1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4" name="Google Shape;6654;p1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5" name="Google Shape;6655;p1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6" name="Google Shape;6656;p1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7" name="Google Shape;6657;p1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8" name="Google Shape;6658;p1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9" name="Google Shape;6659;p1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0" name="Google Shape;6660;p1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1" name="Google Shape;6661;p1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2" name="Google Shape;6662;p1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3" name="Google Shape;6663;p1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4" name="Google Shape;6664;p1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5" name="Google Shape;6665;p1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6" name="Google Shape;6666;p1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7" name="Google Shape;6667;p1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8" name="Google Shape;6668;p1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9" name="Google Shape;6669;p1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0" name="Google Shape;6670;p1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1" name="Google Shape;6671;p1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2" name="Google Shape;6672;p1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3" name="Google Shape;6673;p1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4" name="Google Shape;6674;p1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5" name="Google Shape;6675;p1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6" name="Google Shape;6676;p1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7" name="Google Shape;6677;p1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8" name="Google Shape;6678;p1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9" name="Google Shape;6679;p1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0" name="Google Shape;6680;p1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1" name="Google Shape;6681;p1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2" name="Google Shape;6682;p1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3" name="Google Shape;6683;p1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4" name="Google Shape;6684;p1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5" name="Google Shape;6685;p1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6" name="Google Shape;6686;p1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7" name="Google Shape;6687;p1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8" name="Google Shape;6688;p1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9" name="Google Shape;6689;p1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0" name="Google Shape;6690;p1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1" name="Google Shape;6691;p1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2" name="Google Shape;6692;p1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3" name="Google Shape;6693;p1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4" name="Google Shape;6694;p1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5" name="Google Shape;6695;p1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6" name="Google Shape;6696;p1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7" name="Google Shape;6697;p1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8" name="Google Shape;6698;p1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9" name="Google Shape;6699;p1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0" name="Google Shape;6700;p1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1" name="Google Shape;6701;p1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2" name="Google Shape;6702;p1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3" name="Google Shape;6703;p1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4" name="Google Shape;6704;p1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5" name="Google Shape;6705;p1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6" name="Google Shape;6706;p1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7" name="Google Shape;6707;p1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8" name="Google Shape;6708;p1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9" name="Google Shape;6709;p1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0" name="Google Shape;6710;p1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1" name="Google Shape;6711;p1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2" name="Google Shape;6712;p1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3" name="Google Shape;6713;p1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4" name="Google Shape;6714;p1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5" name="Google Shape;6715;p1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6" name="Google Shape;6716;p1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7" name="Google Shape;6717;p1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8" name="Google Shape;6718;p1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9" name="Google Shape;6719;p1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0" name="Google Shape;6720;p1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1" name="Google Shape;6721;p1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2" name="Google Shape;6722;p1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3" name="Google Shape;6723;p1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4" name="Google Shape;6724;p1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5" name="Google Shape;6725;p1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6" name="Google Shape;6726;p1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7" name="Google Shape;6727;p1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8" name="Google Shape;6728;p1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9" name="Google Shape;6729;p1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0" name="Google Shape;6730;p1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1" name="Google Shape;6731;p1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2" name="Google Shape;6732;p1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3" name="Google Shape;6733;p1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4" name="Google Shape;6734;p1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5" name="Google Shape;6735;p1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6" name="Google Shape;6736;p1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7" name="Google Shape;6737;p1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8" name="Google Shape;6738;p1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9" name="Google Shape;6739;p1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0" name="Google Shape;6740;p1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1" name="Google Shape;6741;p1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2" name="Google Shape;6742;p1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3" name="Google Shape;6743;p1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4" name="Google Shape;6744;p1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5" name="Google Shape;6745;p1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6" name="Google Shape;6746;p1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7" name="Google Shape;6747;p1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8" name="Google Shape;6748;p1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9" name="Google Shape;6749;p1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0" name="Google Shape;6750;p1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1" name="Google Shape;6751;p1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2" name="Google Shape;6752;p1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3" name="Google Shape;6753;p1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4" name="Google Shape;6754;p1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5" name="Google Shape;6755;p1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6" name="Google Shape;6756;p1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7" name="Google Shape;6757;p1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8" name="Google Shape;6758;p1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9" name="Google Shape;6759;p1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0" name="Google Shape;6760;p1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1" name="Google Shape;6761;p1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2" name="Google Shape;6762;p1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3" name="Google Shape;6763;p1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4" name="Google Shape;6764;p1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5" name="Google Shape;6765;p1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6" name="Google Shape;6766;p1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7" name="Google Shape;6767;p1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8" name="Google Shape;6768;p1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9" name="Google Shape;6769;p1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0" name="Google Shape;6770;p1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1" name="Google Shape;6771;p1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2" name="Google Shape;6772;p1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3" name="Google Shape;6773;p1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4" name="Google Shape;6774;p1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5" name="Google Shape;6775;p1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6" name="Google Shape;6776;p1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7" name="Google Shape;6777;p1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8" name="Google Shape;6778;p1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9" name="Google Shape;6779;p1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0" name="Google Shape;6780;p1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1" name="Google Shape;6781;p1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2" name="Google Shape;6782;p1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3" name="Google Shape;6783;p1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4" name="Google Shape;6784;p1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5" name="Google Shape;6785;p1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6" name="Google Shape;6786;p1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7" name="Google Shape;6787;p1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8" name="Google Shape;6788;p1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9" name="Google Shape;6789;p1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0" name="Google Shape;6790;p1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1" name="Google Shape;6791;p1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2" name="Google Shape;6792;p1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3" name="Google Shape;6793;p1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4" name="Google Shape;6794;p1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5" name="Google Shape;6795;p1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6" name="Google Shape;6796;p1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7" name="Google Shape;6797;p1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8" name="Google Shape;6798;p1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9" name="Google Shape;6799;p1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0" name="Google Shape;6800;p1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1" name="Google Shape;6801;p1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2" name="Google Shape;6802;p1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3" name="Google Shape;6803;p1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4" name="Google Shape;6804;p1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5" name="Google Shape;6805;p1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6" name="Google Shape;6806;p1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7" name="Google Shape;6807;p1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8" name="Google Shape;6808;p1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9" name="Google Shape;6809;p1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0" name="Google Shape;6810;p1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1" name="Google Shape;6811;p1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2" name="Google Shape;6812;p1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3" name="Google Shape;6813;p1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4" name="Google Shape;6814;p1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5" name="Google Shape;6815;p1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6" name="Google Shape;6816;p1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7" name="Google Shape;6817;p1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8" name="Google Shape;6818;p1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9" name="Google Shape;6819;p1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0" name="Google Shape;6820;p1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1" name="Google Shape;6821;p1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2" name="Google Shape;6822;p1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3" name="Google Shape;6823;p1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4" name="Google Shape;6824;p1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5" name="Google Shape;6825;p1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6" name="Google Shape;6826;p1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7" name="Google Shape;6827;p1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8" name="Google Shape;6828;p1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9" name="Google Shape;6829;p1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0" name="Google Shape;6830;p1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1" name="Google Shape;6831;p1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2" name="Google Shape;6832;p1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3" name="Google Shape;6833;p1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4" name="Google Shape;6834;p1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5" name="Google Shape;6835;p1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6" name="Google Shape;6836;p1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7" name="Google Shape;6837;p1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8" name="Google Shape;6838;p1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9" name="Google Shape;6839;p1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0" name="Google Shape;6840;p1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1" name="Google Shape;6841;p1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2" name="Google Shape;6842;p1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3" name="Google Shape;6843;p1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4" name="Google Shape;6844;p1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5" name="Google Shape;6845;p1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6" name="Google Shape;6846;p1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7" name="Google Shape;6847;p1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8" name="Google Shape;6848;p1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9" name="Google Shape;6849;p1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0" name="Google Shape;6850;p1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1" name="Google Shape;6851;p1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2" name="Google Shape;6852;p1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3" name="Google Shape;6853;p1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4" name="Google Shape;6854;p1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5" name="Google Shape;6855;p1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6" name="Google Shape;6856;p1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7" name="Google Shape;6857;p1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8" name="Google Shape;6858;p1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9" name="Google Shape;6859;p1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0" name="Google Shape;6860;p1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1" name="Google Shape;6861;p1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2" name="Google Shape;6862;p1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3" name="Google Shape;6863;p1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4" name="Google Shape;6864;p1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5" name="Google Shape;6865;p1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6" name="Google Shape;6866;p1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7" name="Google Shape;6867;p1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8" name="Google Shape;6868;p1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9" name="Google Shape;6869;p1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0" name="Google Shape;6870;p1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1" name="Google Shape;6871;p1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2" name="Google Shape;6872;p1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3" name="Google Shape;6873;p1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4" name="Google Shape;6874;p1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5" name="Google Shape;6875;p1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6" name="Google Shape;6876;p1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7" name="Google Shape;6877;p1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8" name="Google Shape;6878;p1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9" name="Google Shape;6879;p1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0" name="Google Shape;6880;p1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1" name="Google Shape;6881;p1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2" name="Google Shape;6882;p1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3" name="Google Shape;6883;p1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4" name="Google Shape;6884;p1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5" name="Google Shape;6885;p1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6" name="Google Shape;6886;p1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7" name="Google Shape;6887;p1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8" name="Google Shape;6888;p1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9" name="Google Shape;6889;p1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0" name="Google Shape;6890;p1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1" name="Google Shape;6891;p1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2" name="Google Shape;6892;p1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3" name="Google Shape;6893;p1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4" name="Google Shape;6894;p1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5" name="Google Shape;6895;p1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6" name="Google Shape;6896;p1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7" name="Google Shape;6897;p1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8" name="Google Shape;6898;p1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9" name="Google Shape;6899;p1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0" name="Google Shape;6900;p1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1" name="Google Shape;6901;p1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2" name="Google Shape;6902;p1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3" name="Google Shape;6903;p1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4" name="Google Shape;6904;p1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5" name="Google Shape;6905;p1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6" name="Google Shape;6906;p1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7" name="Google Shape;6907;p1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8" name="Google Shape;6908;p1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9" name="Google Shape;6909;p1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0" name="Google Shape;6910;p1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1" name="Google Shape;6911;p1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2" name="Google Shape;6912;p1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3" name="Google Shape;6913;p1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4" name="Google Shape;6914;p1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5" name="Google Shape;6915;p1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6" name="Google Shape;6916;p1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7" name="Google Shape;6917;p1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8" name="Google Shape;6918;p1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9" name="Google Shape;6919;p1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0" name="Google Shape;6920;p1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1" name="Google Shape;6921;p1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2" name="Google Shape;6922;p1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3" name="Google Shape;6923;p1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4" name="Google Shape;6924;p1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5" name="Google Shape;6925;p1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6" name="Google Shape;6926;p1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7" name="Google Shape;6927;p1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8" name="Google Shape;6928;p1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9" name="Google Shape;6929;p1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0" name="Google Shape;6930;p1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1" name="Google Shape;6931;p1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2" name="Google Shape;6932;p1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3" name="Google Shape;6933;p1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4" name="Google Shape;6934;p1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5" name="Google Shape;6935;p1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6" name="Google Shape;6936;p1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7" name="Google Shape;6937;p1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8" name="Google Shape;6938;p1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9" name="Google Shape;6939;p1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0" name="Google Shape;6940;p1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1" name="Google Shape;6941;p1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2" name="Google Shape;6942;p1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3" name="Google Shape;6943;p1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4" name="Google Shape;6944;p1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5" name="Google Shape;6945;p1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6" name="Google Shape;6946;p1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7" name="Google Shape;6947;p1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8" name="Google Shape;6948;p1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9" name="Google Shape;6949;p1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0" name="Google Shape;6950;p1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1" name="Google Shape;6951;p1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2" name="Google Shape;6952;p1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3" name="Google Shape;6953;p1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4" name="Google Shape;6954;p1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5" name="Google Shape;6955;p1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6" name="Google Shape;6956;p1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7" name="Google Shape;6957;p1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8" name="Google Shape;6958;p1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9" name="Google Shape;6959;p1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0" name="Google Shape;6960;p1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1" name="Google Shape;6961;p1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2" name="Google Shape;6962;p1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3" name="Google Shape;6963;p1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4" name="Google Shape;6964;p1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5" name="Google Shape;6965;p1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6" name="Google Shape;6966;p1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7" name="Google Shape;6967;p1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8" name="Google Shape;6968;p1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9" name="Google Shape;6969;p1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0" name="Google Shape;6970;p1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1" name="Google Shape;6971;p1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2" name="Google Shape;6972;p1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3" name="Google Shape;6973;p1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4" name="Google Shape;6974;p1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5" name="Google Shape;6975;p1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6" name="Google Shape;6976;p1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7" name="Google Shape;6977;p1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8" name="Google Shape;6978;p1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9" name="Google Shape;6979;p1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0" name="Google Shape;6980;p1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1" name="Google Shape;6981;p1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2" name="Google Shape;6982;p1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3" name="Google Shape;6983;p1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4" name="Google Shape;6984;p1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5" name="Google Shape;6985;p1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6" name="Google Shape;6986;p1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7" name="Google Shape;6987;p1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8" name="Google Shape;6988;p1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9" name="Google Shape;6989;p1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0" name="Google Shape;6990;p1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1" name="Google Shape;6991;p1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2" name="Google Shape;6992;p1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3" name="Google Shape;6993;p1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4" name="Google Shape;6994;p1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5" name="Google Shape;6995;p1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6" name="Google Shape;6996;p1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7" name="Google Shape;6997;p1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8" name="Google Shape;6998;p1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9" name="Google Shape;6999;p1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0" name="Google Shape;7000;p1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1" name="Google Shape;7001;p1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2" name="Google Shape;7002;p1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3" name="Google Shape;7003;p1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4" name="Google Shape;7004;p1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5" name="Google Shape;7005;p1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6" name="Google Shape;7006;p1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7" name="Google Shape;7007;p1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8" name="Google Shape;7008;p1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9" name="Google Shape;7009;p1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0" name="Google Shape;7010;p1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1" name="Google Shape;7011;p1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2" name="Google Shape;7012;p1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3" name="Google Shape;7013;p1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014" name="Google Shape;7014;p108"/>
          <p:cNvSpPr txBox="1"/>
          <p:nvPr/>
        </p:nvSpPr>
        <p:spPr>
          <a:xfrm>
            <a:off x="5459033"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7015"/>
        <p:cNvGrpSpPr/>
        <p:nvPr/>
      </p:nvGrpSpPr>
      <p:grpSpPr>
        <a:xfrm>
          <a:off x="0" y="0"/>
          <a:ext cx="0" cy="0"/>
          <a:chOff x="0" y="0"/>
          <a:chExt cx="0" cy="0"/>
        </a:xfrm>
      </p:grpSpPr>
      <p:sp>
        <p:nvSpPr>
          <p:cNvPr id="7016" name="Google Shape;7016;p109"/>
          <p:cNvSpPr/>
          <p:nvPr/>
        </p:nvSpPr>
        <p:spPr>
          <a:xfrm>
            <a:off x="7620000" y="0"/>
            <a:ext cx="2286000" cy="4572000"/>
          </a:xfrm>
          <a:prstGeom prst="rect">
            <a:avLst/>
          </a:prstGeom>
          <a:solidFill>
            <a:schemeClr val="dk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7" name="Google Shape;7017;p109"/>
          <p:cNvSpPr/>
          <p:nvPr/>
        </p:nvSpPr>
        <p:spPr>
          <a:xfrm>
            <a:off x="7620000" y="4572000"/>
            <a:ext cx="2286000" cy="22860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8" name="Google Shape;7018;p109"/>
          <p:cNvSpPr/>
          <p:nvPr/>
        </p:nvSpPr>
        <p:spPr>
          <a:xfrm>
            <a:off x="9906000" y="4572000"/>
            <a:ext cx="2286000" cy="2286000"/>
          </a:xfrm>
          <a:prstGeom prst="rect">
            <a:avLst/>
          </a:prstGeom>
          <a:solidFill>
            <a:schemeClr val="accent6"/>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9" name="Google Shape;7019;p109"/>
          <p:cNvSpPr txBox="1">
            <a:spLocks noGrp="1"/>
          </p:cNvSpPr>
          <p:nvPr>
            <p:ph type="title"/>
          </p:nvPr>
        </p:nvSpPr>
        <p:spPr>
          <a:xfrm>
            <a:off x="812604"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020" name="Google Shape;7020;p10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21" name="Google Shape;7021;p109"/>
          <p:cNvSpPr/>
          <p:nvPr/>
        </p:nvSpPr>
        <p:spPr>
          <a:xfrm>
            <a:off x="9906000" y="0"/>
            <a:ext cx="2286000" cy="22860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22" name="Google Shape;7022;p109"/>
          <p:cNvSpPr txBox="1">
            <a:spLocks noGrp="1"/>
          </p:cNvSpPr>
          <p:nvPr>
            <p:ph type="subTitle" idx="1"/>
          </p:nvPr>
        </p:nvSpPr>
        <p:spPr>
          <a:xfrm>
            <a:off x="812469"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7023" name="Google Shape;7023;p109"/>
          <p:cNvPicPr preferRelativeResize="0"/>
          <p:nvPr/>
        </p:nvPicPr>
        <p:blipFill rotWithShape="1">
          <a:blip r:embed="rId2">
            <a:alphaModFix/>
          </a:blip>
          <a:srcRect b="33253"/>
          <a:stretch/>
        </p:blipFill>
        <p:spPr>
          <a:xfrm>
            <a:off x="9905984" y="2286668"/>
            <a:ext cx="2286000" cy="2286000"/>
          </a:xfrm>
          <a:prstGeom prst="rect">
            <a:avLst/>
          </a:prstGeom>
          <a:noFill/>
          <a:ln>
            <a:noFill/>
          </a:ln>
        </p:spPr>
      </p:pic>
      <p:pic>
        <p:nvPicPr>
          <p:cNvPr id="7024" name="Google Shape;7024;p109"/>
          <p:cNvPicPr preferRelativeResize="0"/>
          <p:nvPr/>
        </p:nvPicPr>
        <p:blipFill rotWithShape="1">
          <a:blip r:embed="rId3">
            <a:alphaModFix/>
          </a:blip>
          <a:srcRect/>
          <a:stretch/>
        </p:blipFill>
        <p:spPr>
          <a:xfrm>
            <a:off x="7619900" y="-10604"/>
            <a:ext cx="2286200" cy="4582157"/>
          </a:xfrm>
          <a:prstGeom prst="rect">
            <a:avLst/>
          </a:prstGeom>
          <a:noFill/>
          <a:ln>
            <a:noFill/>
          </a:ln>
        </p:spPr>
      </p:pic>
      <p:pic>
        <p:nvPicPr>
          <p:cNvPr id="7025" name="Google Shape;7025;p109"/>
          <p:cNvPicPr preferRelativeResize="0"/>
          <p:nvPr/>
        </p:nvPicPr>
        <p:blipFill rotWithShape="1">
          <a:blip r:embed="rId4">
            <a:alphaModFix/>
          </a:blip>
          <a:srcRect l="9561" r="15683"/>
          <a:stretch/>
        </p:blipFill>
        <p:spPr>
          <a:xfrm>
            <a:off x="7620000" y="4572000"/>
            <a:ext cx="2286000" cy="2286000"/>
          </a:xfrm>
          <a:prstGeom prst="ellipse">
            <a:avLst/>
          </a:prstGeom>
          <a:noFill/>
          <a:ln>
            <a:noFill/>
          </a:ln>
        </p:spPr>
      </p:pic>
      <p:grpSp>
        <p:nvGrpSpPr>
          <p:cNvPr id="7026" name="Google Shape;7026;p109"/>
          <p:cNvGrpSpPr/>
          <p:nvPr/>
        </p:nvGrpSpPr>
        <p:grpSpPr>
          <a:xfrm>
            <a:off x="10721566" y="6371463"/>
            <a:ext cx="797703" cy="227212"/>
            <a:chOff x="238125" y="1822850"/>
            <a:chExt cx="7080200" cy="2016675"/>
          </a:xfrm>
        </p:grpSpPr>
        <p:sp>
          <p:nvSpPr>
            <p:cNvPr id="7027" name="Google Shape;7027;p1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28" name="Google Shape;7028;p1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29" name="Google Shape;7029;p1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0" name="Google Shape;7030;p1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1" name="Google Shape;7031;p1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2" name="Google Shape;7032;p1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3" name="Google Shape;7033;p1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7034" name="Google Shape;7034;p109"/>
          <p:cNvGrpSpPr/>
          <p:nvPr/>
        </p:nvGrpSpPr>
        <p:grpSpPr>
          <a:xfrm>
            <a:off x="9906077" y="364"/>
            <a:ext cx="2286329" cy="2285291"/>
            <a:chOff x="1189450" y="238125"/>
            <a:chExt cx="5177375" cy="5175025"/>
          </a:xfrm>
        </p:grpSpPr>
        <p:sp>
          <p:nvSpPr>
            <p:cNvPr id="7035" name="Google Shape;7035;p1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6" name="Google Shape;7036;p1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7" name="Google Shape;7037;p1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8" name="Google Shape;7038;p1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9" name="Google Shape;7039;p1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0" name="Google Shape;7040;p1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1" name="Google Shape;7041;p1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2" name="Google Shape;7042;p1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3" name="Google Shape;7043;p1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4" name="Google Shape;7044;p1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5" name="Google Shape;7045;p1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6" name="Google Shape;7046;p1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7" name="Google Shape;7047;p1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8" name="Google Shape;7048;p1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9" name="Google Shape;7049;p1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0" name="Google Shape;7050;p1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1" name="Google Shape;7051;p1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2" name="Google Shape;7052;p1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3" name="Google Shape;7053;p1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4" name="Google Shape;7054;p1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5" name="Google Shape;7055;p1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6" name="Google Shape;7056;p1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7" name="Google Shape;7057;p1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8" name="Google Shape;7058;p1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9" name="Google Shape;7059;p1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0" name="Google Shape;7060;p1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1" name="Google Shape;7061;p1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2" name="Google Shape;7062;p1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3" name="Google Shape;7063;p1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4" name="Google Shape;7064;p1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5" name="Google Shape;7065;p1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6" name="Google Shape;7066;p1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7" name="Google Shape;7067;p1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8" name="Google Shape;7068;p1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9" name="Google Shape;7069;p1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0" name="Google Shape;7070;p1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1" name="Google Shape;7071;p1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2" name="Google Shape;7072;p1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3" name="Google Shape;7073;p1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4" name="Google Shape;7074;p1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5" name="Google Shape;7075;p1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6" name="Google Shape;7076;p1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7" name="Google Shape;7077;p1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8" name="Google Shape;7078;p1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9" name="Google Shape;7079;p1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0" name="Google Shape;7080;p1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1" name="Google Shape;7081;p1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2" name="Google Shape;7082;p1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3" name="Google Shape;7083;p1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4" name="Google Shape;7084;p1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5" name="Google Shape;7085;p1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6" name="Google Shape;7086;p1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7" name="Google Shape;7087;p1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8" name="Google Shape;7088;p1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9" name="Google Shape;7089;p1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0" name="Google Shape;7090;p1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1" name="Google Shape;7091;p1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2" name="Google Shape;7092;p1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3" name="Google Shape;7093;p1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4" name="Google Shape;7094;p1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5" name="Google Shape;7095;p1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6" name="Google Shape;7096;p1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7" name="Google Shape;7097;p1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8" name="Google Shape;7098;p1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9" name="Google Shape;7099;p1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0" name="Google Shape;7100;p1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1" name="Google Shape;7101;p1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2" name="Google Shape;7102;p1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3" name="Google Shape;7103;p1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4" name="Google Shape;7104;p1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5" name="Google Shape;7105;p1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6" name="Google Shape;7106;p1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7" name="Google Shape;7107;p1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8" name="Google Shape;7108;p1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9" name="Google Shape;7109;p1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0" name="Google Shape;7110;p1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1" name="Google Shape;7111;p1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2" name="Google Shape;7112;p1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3" name="Google Shape;7113;p1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4" name="Google Shape;7114;p1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5" name="Google Shape;7115;p1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6" name="Google Shape;7116;p1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7" name="Google Shape;7117;p1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8" name="Google Shape;7118;p1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9" name="Google Shape;7119;p1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0" name="Google Shape;7120;p1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1" name="Google Shape;7121;p1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2" name="Google Shape;7122;p1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3" name="Google Shape;7123;p1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4" name="Google Shape;7124;p1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5" name="Google Shape;7125;p1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6" name="Google Shape;7126;p1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7" name="Google Shape;7127;p1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8" name="Google Shape;7128;p1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9" name="Google Shape;7129;p1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0" name="Google Shape;7130;p1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1" name="Google Shape;7131;p1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2" name="Google Shape;7132;p1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3" name="Google Shape;7133;p1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4" name="Google Shape;7134;p1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5" name="Google Shape;7135;p1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6" name="Google Shape;7136;p1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7" name="Google Shape;7137;p1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8" name="Google Shape;7138;p1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9" name="Google Shape;7139;p1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0" name="Google Shape;7140;p1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1" name="Google Shape;7141;p1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2" name="Google Shape;7142;p1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3" name="Google Shape;7143;p1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4" name="Google Shape;7144;p1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5" name="Google Shape;7145;p1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6" name="Google Shape;7146;p1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7" name="Google Shape;7147;p1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8" name="Google Shape;7148;p1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9" name="Google Shape;7149;p1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0" name="Google Shape;7150;p1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1" name="Google Shape;7151;p1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2" name="Google Shape;7152;p1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3" name="Google Shape;7153;p1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4" name="Google Shape;7154;p1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5" name="Google Shape;7155;p1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6" name="Google Shape;7156;p1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7" name="Google Shape;7157;p1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8" name="Google Shape;7158;p1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9" name="Google Shape;7159;p1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0" name="Google Shape;7160;p1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1" name="Google Shape;7161;p1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2" name="Google Shape;7162;p1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3" name="Google Shape;7163;p1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4" name="Google Shape;7164;p1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5" name="Google Shape;7165;p1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6" name="Google Shape;7166;p1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7" name="Google Shape;7167;p1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8" name="Google Shape;7168;p1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9" name="Google Shape;7169;p1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0" name="Google Shape;7170;p1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1" name="Google Shape;7171;p1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2" name="Google Shape;7172;p1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3" name="Google Shape;7173;p1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4" name="Google Shape;7174;p1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5" name="Google Shape;7175;p1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6" name="Google Shape;7176;p1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7" name="Google Shape;7177;p1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8" name="Google Shape;7178;p1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9" name="Google Shape;7179;p1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0" name="Google Shape;7180;p1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1" name="Google Shape;7181;p1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2" name="Google Shape;7182;p1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3" name="Google Shape;7183;p1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4" name="Google Shape;7184;p1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5" name="Google Shape;7185;p1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6" name="Google Shape;7186;p1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7" name="Google Shape;7187;p1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8" name="Google Shape;7188;p1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9" name="Google Shape;7189;p1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0" name="Google Shape;7190;p1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1" name="Google Shape;7191;p1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2" name="Google Shape;7192;p1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3" name="Google Shape;7193;p1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4" name="Google Shape;7194;p1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5" name="Google Shape;7195;p1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6" name="Google Shape;7196;p1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7" name="Google Shape;7197;p1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8" name="Google Shape;7198;p1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9" name="Google Shape;7199;p1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0" name="Google Shape;7200;p1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1" name="Google Shape;7201;p1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2" name="Google Shape;7202;p1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3" name="Google Shape;7203;p1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4" name="Google Shape;7204;p1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5" name="Google Shape;7205;p1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6" name="Google Shape;7206;p1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7" name="Google Shape;7207;p1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8" name="Google Shape;7208;p1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9" name="Google Shape;7209;p1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0" name="Google Shape;7210;p1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1" name="Google Shape;7211;p1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2" name="Google Shape;7212;p1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3" name="Google Shape;7213;p1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4" name="Google Shape;7214;p1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5" name="Google Shape;7215;p1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6" name="Google Shape;7216;p1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7" name="Google Shape;7217;p1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8" name="Google Shape;7218;p1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9" name="Google Shape;7219;p1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0" name="Google Shape;7220;p1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1" name="Google Shape;7221;p1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2" name="Google Shape;7222;p1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3" name="Google Shape;7223;p1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4" name="Google Shape;7224;p1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5" name="Google Shape;7225;p1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6" name="Google Shape;7226;p1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7" name="Google Shape;7227;p1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8" name="Google Shape;7228;p1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9" name="Google Shape;7229;p1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0" name="Google Shape;7230;p1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1" name="Google Shape;7231;p1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2" name="Google Shape;7232;p1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3" name="Google Shape;7233;p1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4" name="Google Shape;7234;p1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5" name="Google Shape;7235;p1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6" name="Google Shape;7236;p1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7" name="Google Shape;7237;p1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8" name="Google Shape;7238;p1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9" name="Google Shape;7239;p1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0" name="Google Shape;7240;p1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1" name="Google Shape;7241;p1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2" name="Google Shape;7242;p1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3" name="Google Shape;7243;p1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4" name="Google Shape;7244;p1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5" name="Google Shape;7245;p1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6" name="Google Shape;7246;p1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7" name="Google Shape;7247;p1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8" name="Google Shape;7248;p1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9" name="Google Shape;7249;p1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0" name="Google Shape;7250;p1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1" name="Google Shape;7251;p1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2" name="Google Shape;7252;p1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3" name="Google Shape;7253;p1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4" name="Google Shape;7254;p1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5" name="Google Shape;7255;p1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6" name="Google Shape;7256;p1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7" name="Google Shape;7257;p1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8" name="Google Shape;7258;p1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9" name="Google Shape;7259;p1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0" name="Google Shape;7260;p1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1" name="Google Shape;7261;p1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2" name="Google Shape;7262;p1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3" name="Google Shape;7263;p1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4" name="Google Shape;7264;p1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5" name="Google Shape;7265;p1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6" name="Google Shape;7266;p1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7" name="Google Shape;7267;p1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8" name="Google Shape;7268;p1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9" name="Google Shape;7269;p1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0" name="Google Shape;7270;p1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1" name="Google Shape;7271;p1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2" name="Google Shape;7272;p1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3" name="Google Shape;7273;p1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4" name="Google Shape;7274;p1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5" name="Google Shape;7275;p1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6" name="Google Shape;7276;p1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7" name="Google Shape;7277;p1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8" name="Google Shape;7278;p1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9" name="Google Shape;7279;p1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0" name="Google Shape;7280;p1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1" name="Google Shape;7281;p1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2" name="Google Shape;7282;p1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3" name="Google Shape;7283;p1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4" name="Google Shape;7284;p1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5" name="Google Shape;7285;p1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6" name="Google Shape;7286;p1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7" name="Google Shape;7287;p1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8" name="Google Shape;7288;p1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9" name="Google Shape;7289;p1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0" name="Google Shape;7290;p1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1" name="Google Shape;7291;p1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2" name="Google Shape;7292;p1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3" name="Google Shape;7293;p1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4" name="Google Shape;7294;p1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5" name="Google Shape;7295;p1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6" name="Google Shape;7296;p1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7" name="Google Shape;7297;p1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8" name="Google Shape;7298;p1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9" name="Google Shape;7299;p1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0" name="Google Shape;7300;p1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1" name="Google Shape;7301;p1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2" name="Google Shape;7302;p1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3" name="Google Shape;7303;p1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4" name="Google Shape;7304;p1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5" name="Google Shape;7305;p1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6" name="Google Shape;7306;p1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7" name="Google Shape;7307;p1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8" name="Google Shape;7308;p1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9" name="Google Shape;7309;p1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0" name="Google Shape;7310;p1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1" name="Google Shape;7311;p1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2" name="Google Shape;7312;p1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3" name="Google Shape;7313;p1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4" name="Google Shape;7314;p1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5" name="Google Shape;7315;p1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6" name="Google Shape;7316;p1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7" name="Google Shape;7317;p1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8" name="Google Shape;7318;p1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9" name="Google Shape;7319;p1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0" name="Google Shape;7320;p1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1" name="Google Shape;7321;p1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2" name="Google Shape;7322;p1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3" name="Google Shape;7323;p1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4" name="Google Shape;7324;p1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5" name="Google Shape;7325;p1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6" name="Google Shape;7326;p1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7" name="Google Shape;7327;p1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8" name="Google Shape;7328;p1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9" name="Google Shape;7329;p1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0" name="Google Shape;7330;p1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1" name="Google Shape;7331;p1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2" name="Google Shape;7332;p1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3" name="Google Shape;7333;p1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4" name="Google Shape;7334;p1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5" name="Google Shape;7335;p1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6" name="Google Shape;7336;p1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7" name="Google Shape;7337;p1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8" name="Google Shape;7338;p1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9" name="Google Shape;7339;p1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0" name="Google Shape;7340;p1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1" name="Google Shape;7341;p1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2" name="Google Shape;7342;p1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3" name="Google Shape;7343;p1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4" name="Google Shape;7344;p1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5" name="Google Shape;7345;p1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6" name="Google Shape;7346;p1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7" name="Google Shape;7347;p1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8" name="Google Shape;7348;p1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9" name="Google Shape;7349;p1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0" name="Google Shape;7350;p1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1" name="Google Shape;7351;p1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2" name="Google Shape;7352;p1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3" name="Google Shape;7353;p1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4" name="Google Shape;7354;p1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5" name="Google Shape;7355;p1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6" name="Google Shape;7356;p1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7" name="Google Shape;7357;p1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8" name="Google Shape;7358;p1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9" name="Google Shape;7359;p1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0" name="Google Shape;7360;p1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1" name="Google Shape;7361;p1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2" name="Google Shape;7362;p1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3" name="Google Shape;7363;p1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4" name="Google Shape;7364;p1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5" name="Google Shape;7365;p1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6" name="Google Shape;7366;p1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7" name="Google Shape;7367;p1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8" name="Google Shape;7368;p1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9" name="Google Shape;7369;p1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0" name="Google Shape;7370;p1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1" name="Google Shape;7371;p1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2" name="Google Shape;7372;p1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3" name="Google Shape;7373;p1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4" name="Google Shape;7374;p1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5" name="Google Shape;7375;p1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6" name="Google Shape;7376;p1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7" name="Google Shape;7377;p1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8" name="Google Shape;7378;p1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9" name="Google Shape;7379;p1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0" name="Google Shape;7380;p1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1" name="Google Shape;7381;p1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2" name="Google Shape;7382;p1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3" name="Google Shape;7383;p1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4" name="Google Shape;7384;p1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5" name="Google Shape;7385;p1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6" name="Google Shape;7386;p1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7" name="Google Shape;7387;p1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8" name="Google Shape;7388;p1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9" name="Google Shape;7389;p1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0" name="Google Shape;7390;p1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1" name="Google Shape;7391;p1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2" name="Google Shape;7392;p1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3" name="Google Shape;7393;p1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4" name="Google Shape;7394;p1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5" name="Google Shape;7395;p1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6" name="Google Shape;7396;p1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7" name="Google Shape;7397;p1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8" name="Google Shape;7398;p1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9" name="Google Shape;7399;p1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0" name="Google Shape;7400;p1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1" name="Google Shape;7401;p1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2" name="Google Shape;7402;p1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3" name="Google Shape;7403;p1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4" name="Google Shape;7404;p1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5" name="Google Shape;7405;p1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6" name="Google Shape;7406;p1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7" name="Google Shape;7407;p1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8" name="Google Shape;7408;p1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9" name="Google Shape;7409;p1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0" name="Google Shape;7410;p1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1" name="Google Shape;7411;p1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2" name="Google Shape;7412;p1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3" name="Google Shape;7413;p1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4" name="Google Shape;7414;p1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5" name="Google Shape;7415;p1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6" name="Google Shape;7416;p1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7" name="Google Shape;7417;p1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8" name="Google Shape;7418;p1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9" name="Google Shape;7419;p1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0" name="Google Shape;7420;p1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1" name="Google Shape;7421;p1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2" name="Google Shape;7422;p1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3" name="Google Shape;7423;p1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4" name="Google Shape;7424;p1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5" name="Google Shape;7425;p1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6" name="Google Shape;7426;p1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7" name="Google Shape;7427;p1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8" name="Google Shape;7428;p1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9" name="Google Shape;7429;p1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0" name="Google Shape;7430;p1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1" name="Google Shape;7431;p1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2" name="Google Shape;7432;p1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3" name="Google Shape;7433;p1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4" name="Google Shape;7434;p1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5" name="Google Shape;7435;p1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6" name="Google Shape;7436;p1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7" name="Google Shape;7437;p1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8" name="Google Shape;7438;p1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9" name="Google Shape;7439;p1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0" name="Google Shape;7440;p1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1" name="Google Shape;7441;p1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2" name="Google Shape;7442;p1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3" name="Google Shape;7443;p1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4" name="Google Shape;7444;p1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5" name="Google Shape;7445;p1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6" name="Google Shape;7446;p1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7" name="Google Shape;7447;p1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8" name="Google Shape;7448;p1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9" name="Google Shape;7449;p1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0" name="Google Shape;7450;p1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1" name="Google Shape;7451;p1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2" name="Google Shape;7452;p1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3" name="Google Shape;7453;p1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4" name="Google Shape;7454;p1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5" name="Google Shape;7455;p1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6" name="Google Shape;7456;p1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7" name="Google Shape;7457;p1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8" name="Google Shape;7458;p1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9" name="Google Shape;7459;p1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0" name="Google Shape;7460;p1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1" name="Google Shape;7461;p1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2" name="Google Shape;7462;p1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3" name="Google Shape;7463;p1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4" name="Google Shape;7464;p1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5" name="Google Shape;7465;p1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6" name="Google Shape;7466;p1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7" name="Google Shape;7467;p1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8" name="Google Shape;7468;p1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9" name="Google Shape;7469;p1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0" name="Google Shape;7470;p1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1" name="Google Shape;7471;p1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2" name="Google Shape;7472;p1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3" name="Google Shape;7473;p1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4" name="Google Shape;7474;p1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5" name="Google Shape;7475;p1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6" name="Google Shape;7476;p1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7" name="Google Shape;7477;p1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8" name="Google Shape;7478;p1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9" name="Google Shape;7479;p1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0" name="Google Shape;7480;p1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1" name="Google Shape;7481;p1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2" name="Google Shape;7482;p1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3" name="Google Shape;7483;p1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4" name="Google Shape;7484;p1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5" name="Google Shape;7485;p1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6" name="Google Shape;7486;p1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7" name="Google Shape;7487;p1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8" name="Google Shape;7488;p1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9" name="Google Shape;7489;p1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0" name="Google Shape;7490;p1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1" name="Google Shape;7491;p1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2" name="Google Shape;7492;p1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3" name="Google Shape;7493;p1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4" name="Google Shape;7494;p1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5" name="Google Shape;7495;p1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6" name="Google Shape;7496;p1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7" name="Google Shape;7497;p1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8" name="Google Shape;7498;p1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9" name="Google Shape;7499;p1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0" name="Google Shape;7500;p1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1" name="Google Shape;7501;p1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2" name="Google Shape;7502;p1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3" name="Google Shape;7503;p1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4" name="Google Shape;7504;p1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5" name="Google Shape;7505;p1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6" name="Google Shape;7506;p1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7" name="Google Shape;7507;p1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8" name="Google Shape;7508;p1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9" name="Google Shape;7509;p1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0" name="Google Shape;7510;p1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1" name="Google Shape;7511;p1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2" name="Google Shape;7512;p1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3" name="Google Shape;7513;p1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4" name="Google Shape;7514;p1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5" name="Google Shape;7515;p1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6" name="Google Shape;7516;p1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7" name="Google Shape;7517;p1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8" name="Google Shape;7518;p1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9" name="Google Shape;7519;p1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0" name="Google Shape;7520;p1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1" name="Google Shape;7521;p1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2" name="Google Shape;7522;p1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3" name="Google Shape;7523;p1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4" name="Google Shape;7524;p1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5" name="Google Shape;7525;p1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6" name="Google Shape;7526;p1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7" name="Google Shape;7527;p1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8" name="Google Shape;7528;p1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9" name="Google Shape;7529;p1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0" name="Google Shape;7530;p1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1" name="Google Shape;7531;p1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2" name="Google Shape;7532;p1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3" name="Google Shape;7533;p1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4" name="Google Shape;7534;p1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5" name="Google Shape;7535;p1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6" name="Google Shape;7536;p1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7" name="Google Shape;7537;p1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8" name="Google Shape;7538;p1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9" name="Google Shape;7539;p1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0" name="Google Shape;7540;p1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1" name="Google Shape;7541;p1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2" name="Google Shape;7542;p1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3" name="Google Shape;7543;p1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4" name="Google Shape;7544;p1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5" name="Google Shape;7545;p1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6" name="Google Shape;7546;p1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7" name="Google Shape;7547;p1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8" name="Google Shape;7548;p1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9" name="Google Shape;7549;p1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0" name="Google Shape;7550;p1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1" name="Google Shape;7551;p1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2" name="Google Shape;7552;p1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3" name="Google Shape;7553;p1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4" name="Google Shape;7554;p1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5" name="Google Shape;7555;p1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6" name="Google Shape;7556;p1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7" name="Google Shape;7557;p1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8" name="Google Shape;7558;p1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9" name="Google Shape;7559;p1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0" name="Google Shape;7560;p1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1" name="Google Shape;7561;p1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2" name="Google Shape;7562;p1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3" name="Google Shape;7563;p1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4" name="Google Shape;7564;p1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5" name="Google Shape;7565;p1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6" name="Google Shape;7566;p1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7" name="Google Shape;7567;p1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8" name="Google Shape;7568;p1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9" name="Google Shape;7569;p1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0" name="Google Shape;7570;p1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1" name="Google Shape;7571;p1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2" name="Google Shape;7572;p1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3" name="Google Shape;7573;p1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4" name="Google Shape;7574;p1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5" name="Google Shape;7575;p1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6" name="Google Shape;7576;p1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7" name="Google Shape;7577;p1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8" name="Google Shape;7578;p1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9" name="Google Shape;7579;p1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0" name="Google Shape;7580;p1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1" name="Google Shape;7581;p1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2" name="Google Shape;7582;p1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3" name="Google Shape;7583;p1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4" name="Google Shape;7584;p1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5" name="Google Shape;7585;p1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6" name="Google Shape;7586;p1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7" name="Google Shape;7587;p1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8" name="Google Shape;7588;p1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9" name="Google Shape;7589;p1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0" name="Google Shape;7590;p1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1" name="Google Shape;7591;p1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2" name="Google Shape;7592;p1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3" name="Google Shape;7593;p1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4" name="Google Shape;7594;p1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5" name="Google Shape;7595;p1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6" name="Google Shape;7596;p1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7" name="Google Shape;7597;p1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8" name="Google Shape;7598;p1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9" name="Google Shape;7599;p1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00" name="Google Shape;7600;p1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01" name="Google Shape;7601;p1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02" name="Google Shape;7602;p1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603" name="Google Shape;7603;p109"/>
          <p:cNvSpPr txBox="1"/>
          <p:nvPr/>
        </p:nvSpPr>
        <p:spPr>
          <a:xfrm>
            <a:off x="812601"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7604"/>
        <p:cNvGrpSpPr/>
        <p:nvPr/>
      </p:nvGrpSpPr>
      <p:grpSpPr>
        <a:xfrm>
          <a:off x="0" y="0"/>
          <a:ext cx="0" cy="0"/>
          <a:chOff x="0" y="0"/>
          <a:chExt cx="0" cy="0"/>
        </a:xfrm>
      </p:grpSpPr>
      <p:sp>
        <p:nvSpPr>
          <p:cNvPr id="7605" name="Google Shape;7605;p110"/>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06" name="Google Shape;7606;p110"/>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607" name="Google Shape;7607;p110"/>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608" name="Google Shape;7608;p11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609" name="Google Shape;7609;p110"/>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0" name="Google Shape;7610;p110"/>
          <p:cNvSpPr txBox="1">
            <a:spLocks noGrp="1"/>
          </p:cNvSpPr>
          <p:nvPr>
            <p:ph type="subTitle" idx="2"/>
          </p:nvPr>
        </p:nvSpPr>
        <p:spPr>
          <a:xfrm>
            <a:off x="774700" y="269249"/>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grpSp>
        <p:nvGrpSpPr>
          <p:cNvPr id="7611" name="Google Shape;7611;p110"/>
          <p:cNvGrpSpPr/>
          <p:nvPr/>
        </p:nvGrpSpPr>
        <p:grpSpPr>
          <a:xfrm>
            <a:off x="10721566" y="6371463"/>
            <a:ext cx="797703" cy="227212"/>
            <a:chOff x="238125" y="1822850"/>
            <a:chExt cx="7080200" cy="2016675"/>
          </a:xfrm>
        </p:grpSpPr>
        <p:sp>
          <p:nvSpPr>
            <p:cNvPr id="7612" name="Google Shape;7612;p11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3" name="Google Shape;7613;p11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4" name="Google Shape;7614;p11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5" name="Google Shape;7615;p11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6" name="Google Shape;7616;p11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7" name="Google Shape;7617;p11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8" name="Google Shape;7618;p11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619" name="Google Shape;7619;p110"/>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7620"/>
        <p:cNvGrpSpPr/>
        <p:nvPr/>
      </p:nvGrpSpPr>
      <p:grpSpPr>
        <a:xfrm>
          <a:off x="0" y="0"/>
          <a:ext cx="0" cy="0"/>
          <a:chOff x="0" y="0"/>
          <a:chExt cx="0" cy="0"/>
        </a:xfrm>
      </p:grpSpPr>
      <p:grpSp>
        <p:nvGrpSpPr>
          <p:cNvPr id="7621" name="Google Shape;7621;p111"/>
          <p:cNvGrpSpPr/>
          <p:nvPr/>
        </p:nvGrpSpPr>
        <p:grpSpPr>
          <a:xfrm>
            <a:off x="3635606" y="8"/>
            <a:ext cx="4929377" cy="6858189"/>
            <a:chOff x="1926275" y="238125"/>
            <a:chExt cx="3765950" cy="5239525"/>
          </a:xfrm>
        </p:grpSpPr>
        <p:sp>
          <p:nvSpPr>
            <p:cNvPr id="7622" name="Google Shape;7622;p1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3" name="Google Shape;7623;p1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4" name="Google Shape;7624;p1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5" name="Google Shape;7625;p1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6" name="Google Shape;7626;p1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7" name="Google Shape;7627;p1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8" name="Google Shape;7628;p1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9" name="Google Shape;7629;p1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0" name="Google Shape;7630;p1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1" name="Google Shape;7631;p1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2" name="Google Shape;7632;p1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3" name="Google Shape;7633;p1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4" name="Google Shape;7634;p1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5" name="Google Shape;7635;p1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6" name="Google Shape;7636;p1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7" name="Google Shape;7637;p1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8" name="Google Shape;7638;p1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9" name="Google Shape;7639;p1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0" name="Google Shape;7640;p1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1" name="Google Shape;7641;p1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2" name="Google Shape;7642;p1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3" name="Google Shape;7643;p1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4" name="Google Shape;7644;p1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5" name="Google Shape;7645;p1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6" name="Google Shape;7646;p1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7" name="Google Shape;7647;p1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8" name="Google Shape;7648;p1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9" name="Google Shape;7649;p1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0" name="Google Shape;7650;p1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1" name="Google Shape;7651;p1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2" name="Google Shape;7652;p1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3" name="Google Shape;7653;p1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4" name="Google Shape;7654;p1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5" name="Google Shape;7655;p1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6" name="Google Shape;7656;p1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7" name="Google Shape;7657;p1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8" name="Google Shape;7658;p1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9" name="Google Shape;7659;p1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0" name="Google Shape;7660;p1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1" name="Google Shape;7661;p1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2" name="Google Shape;7662;p1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3" name="Google Shape;7663;p1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4" name="Google Shape;7664;p1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5" name="Google Shape;7665;p1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6" name="Google Shape;7666;p1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7" name="Google Shape;7667;p1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8" name="Google Shape;7668;p1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9" name="Google Shape;7669;p1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0" name="Google Shape;7670;p1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1" name="Google Shape;7671;p1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2" name="Google Shape;7672;p1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3" name="Google Shape;7673;p1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4" name="Google Shape;7674;p1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5" name="Google Shape;7675;p1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6" name="Google Shape;7676;p1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7" name="Google Shape;7677;p1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8" name="Google Shape;7678;p1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9" name="Google Shape;7679;p1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80" name="Google Shape;7680;p1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81" name="Google Shape;7681;p1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682" name="Google Shape;7682;p111"/>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7683" name="Google Shape;7683;p111"/>
          <p:cNvGrpSpPr/>
          <p:nvPr/>
        </p:nvGrpSpPr>
        <p:grpSpPr>
          <a:xfrm>
            <a:off x="3581682" y="3"/>
            <a:ext cx="2805213" cy="6858288"/>
            <a:chOff x="2726150" y="238125"/>
            <a:chExt cx="2142475" cy="5238000"/>
          </a:xfrm>
        </p:grpSpPr>
        <p:sp>
          <p:nvSpPr>
            <p:cNvPr id="7684" name="Google Shape;7684;p1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85" name="Google Shape;7685;p1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86" name="Google Shape;7686;p1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687" name="Google Shape;7687;p111"/>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688" name="Google Shape;7688;p111"/>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689" name="Google Shape;7689;p11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690" name="Google Shape;7690;p111"/>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1" name="Google Shape;7691;p111"/>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7692" name="Google Shape;7692;p111"/>
          <p:cNvGrpSpPr/>
          <p:nvPr/>
        </p:nvGrpSpPr>
        <p:grpSpPr>
          <a:xfrm>
            <a:off x="10721566" y="6371463"/>
            <a:ext cx="797703" cy="227212"/>
            <a:chOff x="238125" y="1822850"/>
            <a:chExt cx="7080200" cy="2016675"/>
          </a:xfrm>
        </p:grpSpPr>
        <p:sp>
          <p:nvSpPr>
            <p:cNvPr id="7693" name="Google Shape;7693;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4" name="Google Shape;7694;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5" name="Google Shape;7695;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6" name="Google Shape;7696;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7" name="Google Shape;7697;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8" name="Google Shape;7698;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9" name="Google Shape;7699;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00" name="Google Shape;7700;p111"/>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7701"/>
        <p:cNvGrpSpPr/>
        <p:nvPr/>
      </p:nvGrpSpPr>
      <p:grpSpPr>
        <a:xfrm>
          <a:off x="0" y="0"/>
          <a:ext cx="0" cy="0"/>
          <a:chOff x="0" y="0"/>
          <a:chExt cx="0" cy="0"/>
        </a:xfrm>
      </p:grpSpPr>
      <p:sp>
        <p:nvSpPr>
          <p:cNvPr id="7702" name="Google Shape;7702;p112"/>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7703" name="Google Shape;7703;p112"/>
          <p:cNvGrpSpPr/>
          <p:nvPr/>
        </p:nvGrpSpPr>
        <p:grpSpPr>
          <a:xfrm>
            <a:off x="3581682" y="3"/>
            <a:ext cx="2805213" cy="6858288"/>
            <a:chOff x="2726150" y="238125"/>
            <a:chExt cx="2142475" cy="5238000"/>
          </a:xfrm>
        </p:grpSpPr>
        <p:sp>
          <p:nvSpPr>
            <p:cNvPr id="7704" name="Google Shape;7704;p1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05" name="Google Shape;7705;p1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06" name="Google Shape;7706;p1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07" name="Google Shape;7707;p112"/>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08" name="Google Shape;7708;p112"/>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709" name="Google Shape;7709;p11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10" name="Google Shape;7710;p112"/>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1" name="Google Shape;7711;p112"/>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7712" name="Google Shape;7712;p112"/>
          <p:cNvSpPr/>
          <p:nvPr/>
        </p:nvSpPr>
        <p:spPr>
          <a:xfrm>
            <a:off x="6386898" y="676439"/>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7713" name="Google Shape;7713;p112"/>
          <p:cNvGrpSpPr/>
          <p:nvPr/>
        </p:nvGrpSpPr>
        <p:grpSpPr>
          <a:xfrm>
            <a:off x="10721566" y="6371463"/>
            <a:ext cx="797703" cy="227212"/>
            <a:chOff x="238125" y="1822850"/>
            <a:chExt cx="7080200" cy="2016675"/>
          </a:xfrm>
        </p:grpSpPr>
        <p:sp>
          <p:nvSpPr>
            <p:cNvPr id="7714" name="Google Shape;7714;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5" name="Google Shape;7715;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6" name="Google Shape;7716;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7" name="Google Shape;7717;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8" name="Google Shape;7718;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9" name="Google Shape;7719;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20" name="Google Shape;7720;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721"/>
        <p:cNvGrpSpPr/>
        <p:nvPr/>
      </p:nvGrpSpPr>
      <p:grpSpPr>
        <a:xfrm>
          <a:off x="0" y="0"/>
          <a:ext cx="0" cy="0"/>
          <a:chOff x="0" y="0"/>
          <a:chExt cx="0" cy="0"/>
        </a:xfrm>
      </p:grpSpPr>
      <p:sp>
        <p:nvSpPr>
          <p:cNvPr id="7722" name="Google Shape;7722;p113"/>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23" name="Google Shape;7723;p11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7724" name="Google Shape;7724;p11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7725" name="Google Shape;7725;p11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726" name="Google Shape;7726;p113"/>
          <p:cNvGrpSpPr/>
          <p:nvPr/>
        </p:nvGrpSpPr>
        <p:grpSpPr>
          <a:xfrm>
            <a:off x="10721566" y="6371463"/>
            <a:ext cx="797703" cy="227212"/>
            <a:chOff x="238125" y="1822850"/>
            <a:chExt cx="7080200" cy="2016675"/>
          </a:xfrm>
        </p:grpSpPr>
        <p:sp>
          <p:nvSpPr>
            <p:cNvPr id="7727" name="Google Shape;7727;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28" name="Google Shape;7728;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29" name="Google Shape;7729;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30" name="Google Shape;7730;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31" name="Google Shape;7731;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32" name="Google Shape;7732;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33" name="Google Shape;7733;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34" name="Google Shape;7734;p11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39"/>
        <p:cNvGrpSpPr/>
        <p:nvPr/>
      </p:nvGrpSpPr>
      <p:grpSpPr>
        <a:xfrm>
          <a:off x="0" y="0"/>
          <a:ext cx="0" cy="0"/>
          <a:chOff x="0" y="0"/>
          <a:chExt cx="0" cy="0"/>
        </a:xfrm>
      </p:grpSpPr>
      <p:sp>
        <p:nvSpPr>
          <p:cNvPr id="740" name="Google Shape;740;p44"/>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741" name="Google Shape;741;p44"/>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742" name="Google Shape;742;p44"/>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743" name="Google Shape;743;p44"/>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744" name="Google Shape;744;p44"/>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45" name="Google Shape;745;p44"/>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46" name="Google Shape;746;p44"/>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747" name="Google Shape;747;p44"/>
          <p:cNvPicPr preferRelativeResize="0"/>
          <p:nvPr/>
        </p:nvPicPr>
        <p:blipFill rotWithShape="1">
          <a:blip r:embed="rId3">
            <a:alphaModFix/>
          </a:blip>
          <a:srcRect l="33473" t="11983" r="24193" b="24544"/>
          <a:stretch/>
        </p:blipFill>
        <p:spPr>
          <a:xfrm>
            <a:off x="10291334" y="1900667"/>
            <a:ext cx="1901036" cy="1901199"/>
          </a:xfrm>
          <a:prstGeom prst="rect">
            <a:avLst/>
          </a:prstGeom>
          <a:noFill/>
          <a:ln>
            <a:noFill/>
          </a:ln>
        </p:spPr>
      </p:pic>
      <p:pic>
        <p:nvPicPr>
          <p:cNvPr id="748" name="Google Shape;748;p44"/>
          <p:cNvPicPr preferRelativeResize="0"/>
          <p:nvPr/>
        </p:nvPicPr>
        <p:blipFill rotWithShape="1">
          <a:blip r:embed="rId4">
            <a:alphaModFix/>
          </a:blip>
          <a:srcRect/>
          <a:stretch/>
        </p:blipFill>
        <p:spPr>
          <a:xfrm>
            <a:off x="8389601" y="3636568"/>
            <a:ext cx="3802399" cy="2066433"/>
          </a:xfrm>
          <a:prstGeom prst="rect">
            <a:avLst/>
          </a:prstGeom>
          <a:noFill/>
          <a:ln>
            <a:noFill/>
          </a:ln>
        </p:spPr>
      </p:pic>
      <p:grpSp>
        <p:nvGrpSpPr>
          <p:cNvPr id="749" name="Google Shape;749;p44"/>
          <p:cNvGrpSpPr/>
          <p:nvPr/>
        </p:nvGrpSpPr>
        <p:grpSpPr>
          <a:xfrm>
            <a:off x="7767927" y="4114559"/>
            <a:ext cx="1835600" cy="440800"/>
            <a:chOff x="5457350" y="2701375"/>
            <a:chExt cx="1376700" cy="330600"/>
          </a:xfrm>
        </p:grpSpPr>
        <p:sp>
          <p:nvSpPr>
            <p:cNvPr id="750" name="Google Shape;750;p44"/>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751" name="Google Shape;751;p44"/>
            <p:cNvGrpSpPr/>
            <p:nvPr/>
          </p:nvGrpSpPr>
          <p:grpSpPr>
            <a:xfrm>
              <a:off x="5541202" y="2774463"/>
              <a:ext cx="183000" cy="183000"/>
              <a:chOff x="5541202" y="2774463"/>
              <a:chExt cx="183000" cy="183000"/>
            </a:xfrm>
          </p:grpSpPr>
          <p:sp>
            <p:nvSpPr>
              <p:cNvPr id="752" name="Google Shape;752;p44"/>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3" name="Google Shape;753;p44"/>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sp>
        <p:nvSpPr>
          <p:cNvPr id="754" name="Google Shape;754;p44"/>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755" name="Google Shape;755;p44"/>
          <p:cNvGrpSpPr/>
          <p:nvPr/>
        </p:nvGrpSpPr>
        <p:grpSpPr>
          <a:xfrm>
            <a:off x="3261668" y="6168245"/>
            <a:ext cx="1126917" cy="217271"/>
            <a:chOff x="3701600" y="2570125"/>
            <a:chExt cx="1503625" cy="289900"/>
          </a:xfrm>
        </p:grpSpPr>
        <p:sp>
          <p:nvSpPr>
            <p:cNvPr id="756" name="Google Shape;756;p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7" name="Google Shape;757;p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8" name="Google Shape;758;p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9" name="Google Shape;759;p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0" name="Google Shape;760;p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1" name="Google Shape;761;p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2" name="Google Shape;762;p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3" name="Google Shape;763;p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4" name="Google Shape;764;p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5" name="Google Shape;765;p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6" name="Google Shape;766;p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7" name="Google Shape;767;p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768" name="Google Shape;768;p44"/>
          <p:cNvGrpSpPr/>
          <p:nvPr/>
        </p:nvGrpSpPr>
        <p:grpSpPr>
          <a:xfrm>
            <a:off x="7022977" y="6127080"/>
            <a:ext cx="1211169" cy="268400"/>
            <a:chOff x="5577025" y="2564875"/>
            <a:chExt cx="1764525" cy="390950"/>
          </a:xfrm>
        </p:grpSpPr>
        <p:sp>
          <p:nvSpPr>
            <p:cNvPr id="769" name="Google Shape;769;p44"/>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0" name="Google Shape;770;p44"/>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1" name="Google Shape;771;p44"/>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2" name="Google Shape;772;p44"/>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3" name="Google Shape;773;p44"/>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4" name="Google Shape;774;p44"/>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5" name="Google Shape;775;p44"/>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6" name="Google Shape;776;p44"/>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7" name="Google Shape;777;p44"/>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8" name="Google Shape;778;p44"/>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9" name="Google Shape;779;p44"/>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0" name="Google Shape;780;p44"/>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1" name="Google Shape;781;p44"/>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2" name="Google Shape;782;p44"/>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3" name="Google Shape;783;p44"/>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4" name="Google Shape;784;p44"/>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785" name="Google Shape;785;p44"/>
          <p:cNvGrpSpPr/>
          <p:nvPr/>
        </p:nvGrpSpPr>
        <p:grpSpPr>
          <a:xfrm>
            <a:off x="5176613" y="6120228"/>
            <a:ext cx="909476" cy="355817"/>
            <a:chOff x="238125" y="2500825"/>
            <a:chExt cx="1678825" cy="656650"/>
          </a:xfrm>
        </p:grpSpPr>
        <p:sp>
          <p:nvSpPr>
            <p:cNvPr id="786" name="Google Shape;786;p44"/>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7" name="Google Shape;787;p44"/>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8" name="Google Shape;788;p44"/>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9" name="Google Shape;789;p44"/>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0" name="Google Shape;790;p44"/>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1" name="Google Shape;791;p44"/>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2" name="Google Shape;792;p44"/>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3" name="Google Shape;793;p44"/>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4" name="Google Shape;794;p44"/>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5" name="Google Shape;795;p44"/>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6" name="Google Shape;796;p44"/>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7" name="Google Shape;797;p44"/>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8" name="Google Shape;798;p44"/>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9" name="Google Shape;799;p44"/>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0" name="Google Shape;800;p44"/>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1" name="Google Shape;801;p44"/>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2" name="Google Shape;802;p44"/>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3" name="Google Shape;803;p44"/>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4" name="Google Shape;804;p44"/>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805" name="Google Shape;805;p44"/>
          <p:cNvGrpSpPr/>
          <p:nvPr/>
        </p:nvGrpSpPr>
        <p:grpSpPr>
          <a:xfrm>
            <a:off x="9039439" y="6168245"/>
            <a:ext cx="1126917" cy="217271"/>
            <a:chOff x="3701600" y="2570125"/>
            <a:chExt cx="1503625" cy="289900"/>
          </a:xfrm>
        </p:grpSpPr>
        <p:sp>
          <p:nvSpPr>
            <p:cNvPr id="806" name="Google Shape;806;p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7" name="Google Shape;807;p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8" name="Google Shape;808;p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9" name="Google Shape;809;p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0" name="Google Shape;810;p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1" name="Google Shape;811;p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2" name="Google Shape;812;p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3" name="Google Shape;813;p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4" name="Google Shape;814;p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5" name="Google Shape;815;p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6" name="Google Shape;816;p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7" name="Google Shape;817;p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818" name="Google Shape;818;p44"/>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9" name="Google Shape;819;p44"/>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1067"/>
              <a:buFont typeface="Inter Medium"/>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820" name="Google Shape;820;p44"/>
          <p:cNvGrpSpPr/>
          <p:nvPr/>
        </p:nvGrpSpPr>
        <p:grpSpPr>
          <a:xfrm>
            <a:off x="8389586" y="1901522"/>
            <a:ext cx="1901132" cy="1900269"/>
            <a:chOff x="1189450" y="238125"/>
            <a:chExt cx="5177375" cy="5175025"/>
          </a:xfrm>
        </p:grpSpPr>
        <p:sp>
          <p:nvSpPr>
            <p:cNvPr id="821" name="Google Shape;821;p4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2" name="Google Shape;822;p4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3" name="Google Shape;823;p4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4" name="Google Shape;824;p4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5" name="Google Shape;825;p4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6" name="Google Shape;826;p4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7" name="Google Shape;827;p4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8" name="Google Shape;828;p4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9" name="Google Shape;829;p4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0" name="Google Shape;830;p4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1" name="Google Shape;831;p4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2" name="Google Shape;832;p4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3" name="Google Shape;833;p4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4" name="Google Shape;834;p4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5" name="Google Shape;835;p4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6" name="Google Shape;836;p4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7" name="Google Shape;837;p4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8" name="Google Shape;838;p4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9" name="Google Shape;839;p4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0" name="Google Shape;840;p4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1" name="Google Shape;841;p4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2" name="Google Shape;842;p4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3" name="Google Shape;843;p4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4" name="Google Shape;844;p4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5" name="Google Shape;845;p4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6" name="Google Shape;846;p4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7" name="Google Shape;847;p4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8" name="Google Shape;848;p4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9" name="Google Shape;849;p4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0" name="Google Shape;850;p4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1" name="Google Shape;851;p4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2" name="Google Shape;852;p4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3" name="Google Shape;853;p4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4" name="Google Shape;854;p4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5" name="Google Shape;855;p4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6" name="Google Shape;856;p4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7" name="Google Shape;857;p4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8" name="Google Shape;858;p4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9" name="Google Shape;859;p4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0" name="Google Shape;860;p4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1" name="Google Shape;861;p4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2" name="Google Shape;862;p4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3" name="Google Shape;863;p4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4" name="Google Shape;864;p4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5" name="Google Shape;865;p4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6" name="Google Shape;866;p4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7" name="Google Shape;867;p4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8" name="Google Shape;868;p4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9" name="Google Shape;869;p4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0" name="Google Shape;870;p4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1" name="Google Shape;871;p4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2" name="Google Shape;872;p4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3" name="Google Shape;873;p4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4" name="Google Shape;874;p4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5" name="Google Shape;875;p4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6" name="Google Shape;876;p4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7" name="Google Shape;877;p4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8" name="Google Shape;878;p4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9" name="Google Shape;879;p4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0" name="Google Shape;880;p4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1" name="Google Shape;881;p4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2" name="Google Shape;882;p4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3" name="Google Shape;883;p4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4" name="Google Shape;884;p4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5" name="Google Shape;885;p4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6" name="Google Shape;886;p4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7" name="Google Shape;887;p4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8" name="Google Shape;888;p4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9" name="Google Shape;889;p4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0" name="Google Shape;890;p4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1" name="Google Shape;891;p4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2" name="Google Shape;892;p4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3" name="Google Shape;893;p4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4" name="Google Shape;894;p4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5" name="Google Shape;895;p4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6" name="Google Shape;896;p4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7" name="Google Shape;897;p4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8" name="Google Shape;898;p4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9" name="Google Shape;899;p4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0" name="Google Shape;900;p4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1" name="Google Shape;901;p4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2" name="Google Shape;902;p4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3" name="Google Shape;903;p4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4" name="Google Shape;904;p4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5" name="Google Shape;905;p4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6" name="Google Shape;906;p4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7" name="Google Shape;907;p4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8" name="Google Shape;908;p4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9" name="Google Shape;909;p4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0" name="Google Shape;910;p4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1" name="Google Shape;911;p4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2" name="Google Shape;912;p4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3" name="Google Shape;913;p4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4" name="Google Shape;914;p4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5" name="Google Shape;915;p4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6" name="Google Shape;916;p4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7" name="Google Shape;917;p4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8" name="Google Shape;918;p4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9" name="Google Shape;919;p4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0" name="Google Shape;920;p4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1" name="Google Shape;921;p4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2" name="Google Shape;922;p4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3" name="Google Shape;923;p4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4" name="Google Shape;924;p4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5" name="Google Shape;925;p4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6" name="Google Shape;926;p4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7" name="Google Shape;927;p4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8" name="Google Shape;928;p4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9" name="Google Shape;929;p4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0" name="Google Shape;930;p4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1" name="Google Shape;931;p4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2" name="Google Shape;932;p4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3" name="Google Shape;933;p4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4" name="Google Shape;934;p4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5" name="Google Shape;935;p4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6" name="Google Shape;936;p4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7" name="Google Shape;937;p4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8" name="Google Shape;938;p4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9" name="Google Shape;939;p4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0" name="Google Shape;940;p4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1" name="Google Shape;941;p4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2" name="Google Shape;942;p4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3" name="Google Shape;943;p4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4" name="Google Shape;944;p4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5" name="Google Shape;945;p4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6" name="Google Shape;946;p4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7" name="Google Shape;947;p4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8" name="Google Shape;948;p4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9" name="Google Shape;949;p4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0" name="Google Shape;950;p4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1" name="Google Shape;951;p4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2" name="Google Shape;952;p4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3" name="Google Shape;953;p4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4" name="Google Shape;954;p4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5" name="Google Shape;955;p4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6" name="Google Shape;956;p4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7" name="Google Shape;957;p4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8" name="Google Shape;958;p4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9" name="Google Shape;959;p4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0" name="Google Shape;960;p4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1" name="Google Shape;961;p4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2" name="Google Shape;962;p4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3" name="Google Shape;963;p4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4" name="Google Shape;964;p4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5" name="Google Shape;965;p4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6" name="Google Shape;966;p4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7" name="Google Shape;967;p4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8" name="Google Shape;968;p4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9" name="Google Shape;969;p4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0" name="Google Shape;970;p4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1" name="Google Shape;971;p4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2" name="Google Shape;972;p4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3" name="Google Shape;973;p4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4" name="Google Shape;974;p4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5" name="Google Shape;975;p4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6" name="Google Shape;976;p4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7" name="Google Shape;977;p4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8" name="Google Shape;978;p4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9" name="Google Shape;979;p4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0" name="Google Shape;980;p4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1" name="Google Shape;981;p4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2" name="Google Shape;982;p4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3" name="Google Shape;983;p4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4" name="Google Shape;984;p4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5" name="Google Shape;985;p4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6" name="Google Shape;986;p4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7" name="Google Shape;987;p4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8" name="Google Shape;988;p4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9" name="Google Shape;989;p4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0" name="Google Shape;990;p4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1" name="Google Shape;991;p4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2" name="Google Shape;992;p4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3" name="Google Shape;993;p4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4" name="Google Shape;994;p4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5" name="Google Shape;995;p4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6" name="Google Shape;996;p4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7" name="Google Shape;997;p4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8" name="Google Shape;998;p4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9" name="Google Shape;999;p4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0" name="Google Shape;1000;p4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1" name="Google Shape;1001;p4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2" name="Google Shape;1002;p4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3" name="Google Shape;1003;p4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4" name="Google Shape;1004;p4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5" name="Google Shape;1005;p4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6" name="Google Shape;1006;p4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7" name="Google Shape;1007;p4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8" name="Google Shape;1008;p4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9" name="Google Shape;1009;p4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0" name="Google Shape;1010;p4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1" name="Google Shape;1011;p4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2" name="Google Shape;1012;p4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3" name="Google Shape;1013;p4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4" name="Google Shape;1014;p4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5" name="Google Shape;1015;p4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6" name="Google Shape;1016;p4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7" name="Google Shape;1017;p4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8" name="Google Shape;1018;p4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9" name="Google Shape;1019;p4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0" name="Google Shape;1020;p4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1" name="Google Shape;1021;p4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2" name="Google Shape;1022;p4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3" name="Google Shape;1023;p4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4" name="Google Shape;1024;p4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5" name="Google Shape;1025;p4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6" name="Google Shape;1026;p4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7" name="Google Shape;1027;p4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8" name="Google Shape;1028;p4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9" name="Google Shape;1029;p4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0" name="Google Shape;1030;p4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1" name="Google Shape;1031;p4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2" name="Google Shape;1032;p4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3" name="Google Shape;1033;p4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4" name="Google Shape;1034;p4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5" name="Google Shape;1035;p4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6" name="Google Shape;1036;p4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7" name="Google Shape;1037;p4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8" name="Google Shape;1038;p4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9" name="Google Shape;1039;p4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0" name="Google Shape;1040;p4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1" name="Google Shape;1041;p4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2" name="Google Shape;1042;p4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3" name="Google Shape;1043;p4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4" name="Google Shape;1044;p4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5" name="Google Shape;1045;p4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6" name="Google Shape;1046;p4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7" name="Google Shape;1047;p4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8" name="Google Shape;1048;p4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9" name="Google Shape;1049;p4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0" name="Google Shape;1050;p4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1" name="Google Shape;1051;p4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2" name="Google Shape;1052;p4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3" name="Google Shape;1053;p4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4" name="Google Shape;1054;p4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5" name="Google Shape;1055;p4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6" name="Google Shape;1056;p4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7" name="Google Shape;1057;p4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8" name="Google Shape;1058;p4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9" name="Google Shape;1059;p4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0" name="Google Shape;1060;p4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1" name="Google Shape;1061;p4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2" name="Google Shape;1062;p4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3" name="Google Shape;1063;p4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4" name="Google Shape;1064;p4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5" name="Google Shape;1065;p4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6" name="Google Shape;1066;p4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7" name="Google Shape;1067;p4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8" name="Google Shape;1068;p4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9" name="Google Shape;1069;p4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0" name="Google Shape;1070;p4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1" name="Google Shape;1071;p4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2" name="Google Shape;1072;p4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3" name="Google Shape;1073;p4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4" name="Google Shape;1074;p4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5" name="Google Shape;1075;p4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6" name="Google Shape;1076;p4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7" name="Google Shape;1077;p4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8" name="Google Shape;1078;p4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9" name="Google Shape;1079;p4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0" name="Google Shape;1080;p4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1" name="Google Shape;1081;p4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2" name="Google Shape;1082;p4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3" name="Google Shape;1083;p4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4" name="Google Shape;1084;p4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5" name="Google Shape;1085;p4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6" name="Google Shape;1086;p4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7" name="Google Shape;1087;p4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8" name="Google Shape;1088;p4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9" name="Google Shape;1089;p4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0" name="Google Shape;1090;p4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1" name="Google Shape;1091;p4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2" name="Google Shape;1092;p4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3" name="Google Shape;1093;p4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4" name="Google Shape;1094;p4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5" name="Google Shape;1095;p4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6" name="Google Shape;1096;p4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7" name="Google Shape;1097;p4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8" name="Google Shape;1098;p4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9" name="Google Shape;1099;p4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0" name="Google Shape;1100;p4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1" name="Google Shape;1101;p4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2" name="Google Shape;1102;p4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3" name="Google Shape;1103;p4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4" name="Google Shape;1104;p4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5" name="Google Shape;1105;p4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6" name="Google Shape;1106;p4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7" name="Google Shape;1107;p4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8" name="Google Shape;1108;p4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9" name="Google Shape;1109;p4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0" name="Google Shape;1110;p4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1" name="Google Shape;1111;p4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2" name="Google Shape;1112;p4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3" name="Google Shape;1113;p4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4" name="Google Shape;1114;p4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5" name="Google Shape;1115;p4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6" name="Google Shape;1116;p4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7" name="Google Shape;1117;p4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8" name="Google Shape;1118;p4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9" name="Google Shape;1119;p4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0" name="Google Shape;1120;p4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1" name="Google Shape;1121;p4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2" name="Google Shape;1122;p4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3" name="Google Shape;1123;p4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4" name="Google Shape;1124;p4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5" name="Google Shape;1125;p4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6" name="Google Shape;1126;p4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7" name="Google Shape;1127;p4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8" name="Google Shape;1128;p4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9" name="Google Shape;1129;p4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0" name="Google Shape;1130;p4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1" name="Google Shape;1131;p4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2" name="Google Shape;1132;p4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3" name="Google Shape;1133;p4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4" name="Google Shape;1134;p4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5" name="Google Shape;1135;p4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6" name="Google Shape;1136;p4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7" name="Google Shape;1137;p4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8" name="Google Shape;1138;p4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9" name="Google Shape;1139;p4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0" name="Google Shape;1140;p4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1" name="Google Shape;1141;p4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2" name="Google Shape;1142;p4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3" name="Google Shape;1143;p4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4" name="Google Shape;1144;p4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5" name="Google Shape;1145;p4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6" name="Google Shape;1146;p4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7" name="Google Shape;1147;p4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8" name="Google Shape;1148;p4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9" name="Google Shape;1149;p4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0" name="Google Shape;1150;p4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1" name="Google Shape;1151;p4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2" name="Google Shape;1152;p4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3" name="Google Shape;1153;p4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4" name="Google Shape;1154;p4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5" name="Google Shape;1155;p4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6" name="Google Shape;1156;p4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7" name="Google Shape;1157;p4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8" name="Google Shape;1158;p4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9" name="Google Shape;1159;p4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0" name="Google Shape;1160;p4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1" name="Google Shape;1161;p4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2" name="Google Shape;1162;p4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3" name="Google Shape;1163;p4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4" name="Google Shape;1164;p4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5" name="Google Shape;1165;p4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6" name="Google Shape;1166;p4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7" name="Google Shape;1167;p4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8" name="Google Shape;1168;p4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9" name="Google Shape;1169;p4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0" name="Google Shape;1170;p4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1" name="Google Shape;1171;p4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2" name="Google Shape;1172;p4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3" name="Google Shape;1173;p4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4" name="Google Shape;1174;p4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5" name="Google Shape;1175;p4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6" name="Google Shape;1176;p4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7" name="Google Shape;1177;p4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8" name="Google Shape;1178;p4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9" name="Google Shape;1179;p4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0" name="Google Shape;1180;p4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1" name="Google Shape;1181;p4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2" name="Google Shape;1182;p4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3" name="Google Shape;1183;p4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4" name="Google Shape;1184;p4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5" name="Google Shape;1185;p4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6" name="Google Shape;1186;p4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7" name="Google Shape;1187;p4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8" name="Google Shape;1188;p4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9" name="Google Shape;1189;p4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0" name="Google Shape;1190;p4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1" name="Google Shape;1191;p4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2" name="Google Shape;1192;p4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3" name="Google Shape;1193;p4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4" name="Google Shape;1194;p4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5" name="Google Shape;1195;p4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6" name="Google Shape;1196;p4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7" name="Google Shape;1197;p4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8" name="Google Shape;1198;p4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9" name="Google Shape;1199;p4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0" name="Google Shape;1200;p4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1" name="Google Shape;1201;p4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2" name="Google Shape;1202;p4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3" name="Google Shape;1203;p4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4" name="Google Shape;1204;p4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5" name="Google Shape;1205;p4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6" name="Google Shape;1206;p4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7" name="Google Shape;1207;p4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8" name="Google Shape;1208;p4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9" name="Google Shape;1209;p4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0" name="Google Shape;1210;p4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1" name="Google Shape;1211;p4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2" name="Google Shape;1212;p4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3" name="Google Shape;1213;p4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4" name="Google Shape;1214;p4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5" name="Google Shape;1215;p4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6" name="Google Shape;1216;p4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7" name="Google Shape;1217;p4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8" name="Google Shape;1218;p4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9" name="Google Shape;1219;p4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0" name="Google Shape;1220;p4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1" name="Google Shape;1221;p4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2" name="Google Shape;1222;p4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3" name="Google Shape;1223;p4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4" name="Google Shape;1224;p4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5" name="Google Shape;1225;p4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6" name="Google Shape;1226;p4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7" name="Google Shape;1227;p4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8" name="Google Shape;1228;p4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9" name="Google Shape;1229;p4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0" name="Google Shape;1230;p4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1" name="Google Shape;1231;p4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2" name="Google Shape;1232;p4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3" name="Google Shape;1233;p4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4" name="Google Shape;1234;p4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5" name="Google Shape;1235;p4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6" name="Google Shape;1236;p4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7" name="Google Shape;1237;p4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8" name="Google Shape;1238;p4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9" name="Google Shape;1239;p4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0" name="Google Shape;1240;p4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1" name="Google Shape;1241;p4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2" name="Google Shape;1242;p4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3" name="Google Shape;1243;p4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4" name="Google Shape;1244;p4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5" name="Google Shape;1245;p4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6" name="Google Shape;1246;p4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7" name="Google Shape;1247;p4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8" name="Google Shape;1248;p4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9" name="Google Shape;1249;p4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0" name="Google Shape;1250;p4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1" name="Google Shape;1251;p4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2" name="Google Shape;1252;p4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3" name="Google Shape;1253;p4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4" name="Google Shape;1254;p4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5" name="Google Shape;1255;p4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6" name="Google Shape;1256;p4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7" name="Google Shape;1257;p4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8" name="Google Shape;1258;p4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9" name="Google Shape;1259;p4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0" name="Google Shape;1260;p4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1" name="Google Shape;1261;p4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2" name="Google Shape;1262;p4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3" name="Google Shape;1263;p4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4" name="Google Shape;1264;p4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5" name="Google Shape;1265;p4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6" name="Google Shape;1266;p4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7" name="Google Shape;1267;p4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8" name="Google Shape;1268;p4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9" name="Google Shape;1269;p4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0" name="Google Shape;1270;p4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1" name="Google Shape;1271;p4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2" name="Google Shape;1272;p4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3" name="Google Shape;1273;p4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4" name="Google Shape;1274;p4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5" name="Google Shape;1275;p4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6" name="Google Shape;1276;p4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7" name="Google Shape;1277;p4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8" name="Google Shape;1278;p4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9" name="Google Shape;1279;p4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0" name="Google Shape;1280;p4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1" name="Google Shape;1281;p4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2" name="Google Shape;1282;p4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3" name="Google Shape;1283;p4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4" name="Google Shape;1284;p4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5" name="Google Shape;1285;p4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6" name="Google Shape;1286;p4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7" name="Google Shape;1287;p4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8" name="Google Shape;1288;p4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9" name="Google Shape;1289;p4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0" name="Google Shape;1290;p4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1" name="Google Shape;1291;p4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2" name="Google Shape;1292;p4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3" name="Google Shape;1293;p4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4" name="Google Shape;1294;p4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5" name="Google Shape;1295;p4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6" name="Google Shape;1296;p4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7" name="Google Shape;1297;p4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8" name="Google Shape;1298;p4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9" name="Google Shape;1299;p4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0" name="Google Shape;1300;p4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1" name="Google Shape;1301;p4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2" name="Google Shape;1302;p4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3" name="Google Shape;1303;p4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4" name="Google Shape;1304;p4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5" name="Google Shape;1305;p4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6" name="Google Shape;1306;p4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7" name="Google Shape;1307;p4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8" name="Google Shape;1308;p4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9" name="Google Shape;1309;p4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0" name="Google Shape;1310;p4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1" name="Google Shape;1311;p4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2" name="Google Shape;1312;p4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3" name="Google Shape;1313;p4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4" name="Google Shape;1314;p4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5" name="Google Shape;1315;p4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6" name="Google Shape;1316;p4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7" name="Google Shape;1317;p4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8" name="Google Shape;1318;p4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9" name="Google Shape;1319;p4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0" name="Google Shape;1320;p4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1" name="Google Shape;1321;p4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2" name="Google Shape;1322;p4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3" name="Google Shape;1323;p4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4" name="Google Shape;1324;p4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5" name="Google Shape;1325;p4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6" name="Google Shape;1326;p4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7" name="Google Shape;1327;p4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8" name="Google Shape;1328;p4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9" name="Google Shape;1329;p4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0" name="Google Shape;1330;p4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1" name="Google Shape;1331;p4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2" name="Google Shape;1332;p4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3" name="Google Shape;1333;p4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4" name="Google Shape;1334;p4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5" name="Google Shape;1335;p4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6" name="Google Shape;1336;p4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7" name="Google Shape;1337;p4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8" name="Google Shape;1338;p4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9" name="Google Shape;1339;p4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0" name="Google Shape;1340;p4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1" name="Google Shape;1341;p4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2" name="Google Shape;1342;p4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3" name="Google Shape;1343;p4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4" name="Google Shape;1344;p4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5" name="Google Shape;1345;p4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6" name="Google Shape;1346;p4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7" name="Google Shape;1347;p4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8" name="Google Shape;1348;p4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9" name="Google Shape;1349;p4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0" name="Google Shape;1350;p4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1" name="Google Shape;1351;p4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2" name="Google Shape;1352;p4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3" name="Google Shape;1353;p4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4" name="Google Shape;1354;p4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5" name="Google Shape;1355;p4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6" name="Google Shape;1356;p4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7" name="Google Shape;1357;p4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8" name="Google Shape;1358;p4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9" name="Google Shape;1359;p4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0" name="Google Shape;1360;p4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1" name="Google Shape;1361;p4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2" name="Google Shape;1362;p4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3" name="Google Shape;1363;p4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4" name="Google Shape;1364;p4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5" name="Google Shape;1365;p4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6" name="Google Shape;1366;p4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7" name="Google Shape;1367;p4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8" name="Google Shape;1368;p4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9" name="Google Shape;1369;p4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0" name="Google Shape;1370;p4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1" name="Google Shape;1371;p4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2" name="Google Shape;1372;p4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3" name="Google Shape;1373;p4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4" name="Google Shape;1374;p4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5" name="Google Shape;1375;p4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6" name="Google Shape;1376;p4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7" name="Google Shape;1377;p4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8" name="Google Shape;1378;p4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9" name="Google Shape;1379;p4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0" name="Google Shape;1380;p4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1" name="Google Shape;1381;p4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2" name="Google Shape;1382;p4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3" name="Google Shape;1383;p4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4" name="Google Shape;1384;p4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5" name="Google Shape;1385;p4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6" name="Google Shape;1386;p4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7" name="Google Shape;1387;p4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8" name="Google Shape;1388;p4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389" name="Google Shape;1389;p44"/>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1390" name="Google Shape;1390;p44"/>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735"/>
        <p:cNvGrpSpPr/>
        <p:nvPr/>
      </p:nvGrpSpPr>
      <p:grpSpPr>
        <a:xfrm>
          <a:off x="0" y="0"/>
          <a:ext cx="0" cy="0"/>
          <a:chOff x="0" y="0"/>
          <a:chExt cx="0" cy="0"/>
        </a:xfrm>
      </p:grpSpPr>
      <p:sp>
        <p:nvSpPr>
          <p:cNvPr id="7736" name="Google Shape;7736;p114"/>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37" name="Google Shape;7737;p11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738" name="Google Shape;7738;p114"/>
          <p:cNvGrpSpPr/>
          <p:nvPr/>
        </p:nvGrpSpPr>
        <p:grpSpPr>
          <a:xfrm>
            <a:off x="10721566" y="6371463"/>
            <a:ext cx="797703" cy="227212"/>
            <a:chOff x="238125" y="1822850"/>
            <a:chExt cx="7080200" cy="2016675"/>
          </a:xfrm>
        </p:grpSpPr>
        <p:sp>
          <p:nvSpPr>
            <p:cNvPr id="7739" name="Google Shape;7739;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0" name="Google Shape;7740;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1" name="Google Shape;7741;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2" name="Google Shape;7742;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3" name="Google Shape;7743;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4" name="Google Shape;7744;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5" name="Google Shape;7745;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46" name="Google Shape;7746;p11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7747"/>
        <p:cNvGrpSpPr/>
        <p:nvPr/>
      </p:nvGrpSpPr>
      <p:grpSpPr>
        <a:xfrm>
          <a:off x="0" y="0"/>
          <a:ext cx="0" cy="0"/>
          <a:chOff x="0" y="0"/>
          <a:chExt cx="0" cy="0"/>
        </a:xfrm>
      </p:grpSpPr>
      <p:sp>
        <p:nvSpPr>
          <p:cNvPr id="7748" name="Google Shape;7748;p115"/>
          <p:cNvSpPr/>
          <p:nvPr/>
        </p:nvSpPr>
        <p:spPr>
          <a:xfrm>
            <a:off x="0" y="0"/>
            <a:ext cx="85320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9" name="Google Shape;7749;p115"/>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50" name="Google Shape;7750;p11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51" name="Google Shape;7751;p115"/>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752"/>
        <p:cNvGrpSpPr/>
        <p:nvPr/>
      </p:nvGrpSpPr>
      <p:grpSpPr>
        <a:xfrm>
          <a:off x="0" y="0"/>
          <a:ext cx="0" cy="0"/>
          <a:chOff x="0" y="0"/>
          <a:chExt cx="0" cy="0"/>
        </a:xfrm>
      </p:grpSpPr>
      <p:sp>
        <p:nvSpPr>
          <p:cNvPr id="7753" name="Google Shape;7753;p116"/>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7754" name="Google Shape;7754;p11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55" name="Google Shape;7755;p116"/>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7756" name="Google Shape;7756;p116"/>
          <p:cNvGrpSpPr/>
          <p:nvPr/>
        </p:nvGrpSpPr>
        <p:grpSpPr>
          <a:xfrm>
            <a:off x="10721566" y="6371463"/>
            <a:ext cx="797703" cy="227212"/>
            <a:chOff x="238125" y="1822850"/>
            <a:chExt cx="7080200" cy="2016675"/>
          </a:xfrm>
        </p:grpSpPr>
        <p:sp>
          <p:nvSpPr>
            <p:cNvPr id="7757" name="Google Shape;7757;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58" name="Google Shape;7758;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59" name="Google Shape;7759;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60" name="Google Shape;7760;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61" name="Google Shape;7761;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62" name="Google Shape;7762;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63" name="Google Shape;7763;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64" name="Google Shape;7764;p116"/>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7765"/>
        <p:cNvGrpSpPr/>
        <p:nvPr/>
      </p:nvGrpSpPr>
      <p:grpSpPr>
        <a:xfrm>
          <a:off x="0" y="0"/>
          <a:ext cx="0" cy="0"/>
          <a:chOff x="0" y="0"/>
          <a:chExt cx="0" cy="0"/>
        </a:xfrm>
      </p:grpSpPr>
      <p:sp>
        <p:nvSpPr>
          <p:cNvPr id="7766" name="Google Shape;7766;p117"/>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a:endParaRPr/>
          </a:p>
        </p:txBody>
      </p:sp>
      <p:sp>
        <p:nvSpPr>
          <p:cNvPr id="7767" name="Google Shape;7767;p117"/>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768"/>
        <p:cNvGrpSpPr/>
        <p:nvPr/>
      </p:nvGrpSpPr>
      <p:grpSpPr>
        <a:xfrm>
          <a:off x="0" y="0"/>
          <a:ext cx="0" cy="0"/>
          <a:chOff x="0" y="0"/>
          <a:chExt cx="0" cy="0"/>
        </a:xfrm>
      </p:grpSpPr>
      <p:sp>
        <p:nvSpPr>
          <p:cNvPr id="7769" name="Google Shape;7769;p118"/>
          <p:cNvSpPr/>
          <p:nvPr/>
        </p:nvSpPr>
        <p:spPr>
          <a:xfrm>
            <a:off x="6096000" y="-167"/>
            <a:ext cx="6096000" cy="6858000"/>
          </a:xfrm>
          <a:prstGeom prst="rect">
            <a:avLst/>
          </a:prstGeom>
          <a:solidFill>
            <a:schemeClr val="dk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0" name="Google Shape;7770;p118"/>
          <p:cNvSpPr txBox="1">
            <a:spLocks noGrp="1"/>
          </p:cNvSpPr>
          <p:nvPr>
            <p:ph type="title"/>
          </p:nvPr>
        </p:nvSpPr>
        <p:spPr>
          <a:xfrm>
            <a:off x="354001"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a:endParaRPr/>
          </a:p>
        </p:txBody>
      </p:sp>
      <p:sp>
        <p:nvSpPr>
          <p:cNvPr id="7771" name="Google Shape;7771;p118"/>
          <p:cNvSpPr txBox="1">
            <a:spLocks noGrp="1"/>
          </p:cNvSpPr>
          <p:nvPr>
            <p:ph type="subTitle" idx="1"/>
          </p:nvPr>
        </p:nvSpPr>
        <p:spPr>
          <a:xfrm>
            <a:off x="354001"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a:endParaRPr/>
          </a:p>
        </p:txBody>
      </p:sp>
      <p:sp>
        <p:nvSpPr>
          <p:cNvPr id="7772" name="Google Shape;7772;p118"/>
          <p:cNvSpPr txBox="1">
            <a:spLocks noGrp="1"/>
          </p:cNvSpPr>
          <p:nvPr>
            <p:ph type="body" idx="2"/>
          </p:nvPr>
        </p:nvSpPr>
        <p:spPr>
          <a:xfrm>
            <a:off x="6586000" y="965435"/>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7773" name="Google Shape;7773;p11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774" name="Google Shape;7774;p118"/>
          <p:cNvGrpSpPr/>
          <p:nvPr/>
        </p:nvGrpSpPr>
        <p:grpSpPr>
          <a:xfrm>
            <a:off x="10721566" y="6371463"/>
            <a:ext cx="797703" cy="227212"/>
            <a:chOff x="238125" y="1822850"/>
            <a:chExt cx="7080200" cy="2016675"/>
          </a:xfrm>
        </p:grpSpPr>
        <p:sp>
          <p:nvSpPr>
            <p:cNvPr id="7775" name="Google Shape;7775;p11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6" name="Google Shape;7776;p11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7" name="Google Shape;7777;p11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8" name="Google Shape;7778;p11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9" name="Google Shape;7779;p11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80" name="Google Shape;7780;p11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81" name="Google Shape;7781;p11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82" name="Google Shape;7782;p118"/>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7783"/>
        <p:cNvGrpSpPr/>
        <p:nvPr/>
      </p:nvGrpSpPr>
      <p:grpSpPr>
        <a:xfrm>
          <a:off x="0" y="0"/>
          <a:ext cx="0" cy="0"/>
          <a:chOff x="0" y="0"/>
          <a:chExt cx="0" cy="0"/>
        </a:xfrm>
      </p:grpSpPr>
      <p:sp>
        <p:nvSpPr>
          <p:cNvPr id="7784" name="Google Shape;7784;p11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85" name="Google Shape;7785;p119"/>
          <p:cNvSpPr txBox="1"/>
          <p:nvPr/>
        </p:nvSpPr>
        <p:spPr>
          <a:xfrm>
            <a:off x="633691" y="618450"/>
            <a:ext cx="10332400" cy="5562193"/>
          </a:xfrm>
          <a:prstGeom prst="rect">
            <a:avLst/>
          </a:prstGeom>
          <a:noFill/>
          <a:ln>
            <a:noFill/>
          </a:ln>
        </p:spPr>
        <p:txBody>
          <a:bodyPr spcFirstLastPara="1" wrap="square" lIns="121850" tIns="121850" rIns="121850" bIns="121850" anchor="t" anchorCtr="0">
            <a:spAutoFit/>
          </a:bodyPr>
          <a:lstStyle/>
          <a:p>
            <a:pPr marL="0" marR="0" lvl="0" indent="0" algn="l" rtl="0">
              <a:lnSpc>
                <a:spcPct val="90000"/>
              </a:lnSpc>
              <a:spcBef>
                <a:spcPts val="0"/>
              </a:spcBef>
              <a:spcAft>
                <a:spcPts val="0"/>
              </a:spcAft>
              <a:buClr>
                <a:schemeClr val="lt1"/>
              </a:buClr>
              <a:buSzPts val="4265"/>
              <a:buFont typeface="Inter ExtraBold"/>
              <a:buNone/>
            </a:pPr>
            <a:r>
              <a:rPr lang="en" sz="4265" b="0" i="0" u="none" strike="noStrike" cap="none">
                <a:solidFill>
                  <a:schemeClr val="lt1"/>
                </a:solidFill>
                <a:latin typeface="Inter ExtraBold"/>
                <a:ea typeface="Inter ExtraBold"/>
                <a:cs typeface="Inter ExtraBold"/>
                <a:sym typeface="Inter ExtraBold"/>
              </a:rPr>
              <a:t>Simplify </a:t>
            </a:r>
            <a:r>
              <a:rPr lang="en" sz="4265" b="0" i="0" u="none" strike="noStrike" cap="none">
                <a:solidFill>
                  <a:schemeClr val="accent3"/>
                </a:solidFill>
                <a:latin typeface="Inter ExtraBold"/>
                <a:ea typeface="Inter ExtraBold"/>
                <a:cs typeface="Inter ExtraBold"/>
                <a:sym typeface="Inter ExtraBold"/>
              </a:rPr>
              <a:t>your headaches </a:t>
            </a:r>
            <a:r>
              <a:rPr lang="en" sz="4265"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5"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5" b="0" i="0" u="none" strike="noStrike" cap="none">
                <a:solidFill>
                  <a:schemeClr val="accent3"/>
                </a:solidFill>
                <a:latin typeface="Inter ExtraBold"/>
                <a:ea typeface="Inter ExtraBold"/>
                <a:cs typeface="Inter ExtraBold"/>
                <a:sym typeface="Inter ExtraBold"/>
              </a:rPr>
              <a:t> </a:t>
            </a:r>
            <a:r>
              <a:rPr lang="en" sz="4265"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5"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5" b="0" i="0" u="none" strike="noStrike" cap="none">
                <a:solidFill>
                  <a:schemeClr val="lt1"/>
                </a:solidFill>
                <a:latin typeface="Inter ExtraBold"/>
                <a:ea typeface="Inter ExtraBold"/>
                <a:cs typeface="Inter ExtraBold"/>
                <a:sym typeface="Inter ExtraBold"/>
              </a:rPr>
              <a:t>your business.</a:t>
            </a:r>
            <a:endParaRPr sz="4265" b="0" i="0" u="none" strike="noStrike" cap="none">
              <a:solidFill>
                <a:schemeClr val="lt1"/>
              </a:solidFill>
              <a:latin typeface="Inter ExtraBold"/>
              <a:ea typeface="Inter ExtraBold"/>
              <a:cs typeface="Inter ExtraBold"/>
              <a:sym typeface="Inter ExtraBold"/>
            </a:endParaRPr>
          </a:p>
        </p:txBody>
      </p:sp>
      <p:grpSp>
        <p:nvGrpSpPr>
          <p:cNvPr id="7786" name="Google Shape;7786;p119"/>
          <p:cNvGrpSpPr/>
          <p:nvPr/>
        </p:nvGrpSpPr>
        <p:grpSpPr>
          <a:xfrm>
            <a:off x="10721566" y="6371463"/>
            <a:ext cx="797703" cy="227212"/>
            <a:chOff x="238125" y="1822850"/>
            <a:chExt cx="7080200" cy="2016675"/>
          </a:xfrm>
        </p:grpSpPr>
        <p:sp>
          <p:nvSpPr>
            <p:cNvPr id="7787" name="Google Shape;7787;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88" name="Google Shape;7788;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89" name="Google Shape;7789;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90" name="Google Shape;7790;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91" name="Google Shape;7791;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92" name="Google Shape;7792;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93" name="Google Shape;7793;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94" name="Google Shape;7794;p119"/>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7795"/>
        <p:cNvGrpSpPr/>
        <p:nvPr/>
      </p:nvGrpSpPr>
      <p:grpSpPr>
        <a:xfrm>
          <a:off x="0" y="0"/>
          <a:ext cx="0" cy="0"/>
          <a:chOff x="0" y="0"/>
          <a:chExt cx="0" cy="0"/>
        </a:xfrm>
      </p:grpSpPr>
      <p:sp>
        <p:nvSpPr>
          <p:cNvPr id="7796" name="Google Shape;7796;p12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7797"/>
        <p:cNvGrpSpPr/>
        <p:nvPr/>
      </p:nvGrpSpPr>
      <p:grpSpPr>
        <a:xfrm>
          <a:off x="0" y="0"/>
          <a:ext cx="0" cy="0"/>
          <a:chOff x="0" y="0"/>
          <a:chExt cx="0" cy="0"/>
        </a:xfrm>
      </p:grpSpPr>
      <p:grpSp>
        <p:nvGrpSpPr>
          <p:cNvPr id="7798" name="Google Shape;7798;p121"/>
          <p:cNvGrpSpPr/>
          <p:nvPr/>
        </p:nvGrpSpPr>
        <p:grpSpPr>
          <a:xfrm>
            <a:off x="4918938" y="8"/>
            <a:ext cx="4929377" cy="6858189"/>
            <a:chOff x="1926275" y="238125"/>
            <a:chExt cx="3765950" cy="5239525"/>
          </a:xfrm>
        </p:grpSpPr>
        <p:sp>
          <p:nvSpPr>
            <p:cNvPr id="7799" name="Google Shape;7799;p1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0" name="Google Shape;7800;p1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1" name="Google Shape;7801;p1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2" name="Google Shape;7802;p1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3" name="Google Shape;7803;p1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4" name="Google Shape;7804;p1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5" name="Google Shape;7805;p1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6" name="Google Shape;7806;p1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7" name="Google Shape;7807;p1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8" name="Google Shape;7808;p1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9" name="Google Shape;7809;p1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0" name="Google Shape;7810;p1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1" name="Google Shape;7811;p1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2" name="Google Shape;7812;p1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3" name="Google Shape;7813;p1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4" name="Google Shape;7814;p1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5" name="Google Shape;7815;p1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6" name="Google Shape;7816;p1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7" name="Google Shape;7817;p1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8" name="Google Shape;7818;p1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9" name="Google Shape;7819;p1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0" name="Google Shape;7820;p1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1" name="Google Shape;7821;p1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2" name="Google Shape;7822;p1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3" name="Google Shape;7823;p1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4" name="Google Shape;7824;p1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5" name="Google Shape;7825;p1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6" name="Google Shape;7826;p1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7" name="Google Shape;7827;p1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8" name="Google Shape;7828;p1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9" name="Google Shape;7829;p1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0" name="Google Shape;7830;p1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1" name="Google Shape;7831;p1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2" name="Google Shape;7832;p1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3" name="Google Shape;7833;p1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4" name="Google Shape;7834;p1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5" name="Google Shape;7835;p1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6" name="Google Shape;7836;p1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7" name="Google Shape;7837;p1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8" name="Google Shape;7838;p1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9" name="Google Shape;7839;p1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0" name="Google Shape;7840;p1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1" name="Google Shape;7841;p1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2" name="Google Shape;7842;p1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3" name="Google Shape;7843;p1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4" name="Google Shape;7844;p1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5" name="Google Shape;7845;p1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6" name="Google Shape;7846;p1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7" name="Google Shape;7847;p1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8" name="Google Shape;7848;p1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9" name="Google Shape;7849;p1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0" name="Google Shape;7850;p1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1" name="Google Shape;7851;p1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2" name="Google Shape;7852;p1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3" name="Google Shape;7853;p1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4" name="Google Shape;7854;p1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5" name="Google Shape;7855;p1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6" name="Google Shape;7856;p1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7" name="Google Shape;7857;p1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8" name="Google Shape;7858;p1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859" name="Google Shape;7859;p121"/>
          <p:cNvSpPr/>
          <p:nvPr/>
        </p:nvSpPr>
        <p:spPr>
          <a:xfrm>
            <a:off x="0" y="0"/>
            <a:ext cx="7658000" cy="6858000"/>
          </a:xfrm>
          <a:prstGeom prst="homePlate">
            <a:avLst>
              <a:gd name="adj" fmla="val 39813"/>
            </a:avLst>
          </a:prstGeom>
          <a:solidFill>
            <a:srgbClr val="253746"/>
          </a:solidFill>
          <a:ln>
            <a:noFill/>
          </a:ln>
          <a:effectLst>
            <a:outerShdw blurRad="228600" dist="38100" dir="10800000" algn="bl" rotWithShape="0">
              <a:srgbClr val="000000">
                <a:alpha val="34117"/>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0" name="Google Shape;7860;p121"/>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4117"/>
              </a:srgbClr>
            </a:outerShdw>
          </a:effectLst>
        </p:spPr>
        <p:txBody>
          <a:bodyPr/>
          <a:lstStyle/>
          <a:p>
            <a:endParaRPr lang="en-US"/>
          </a:p>
        </p:txBody>
      </p:sp>
      <p:sp>
        <p:nvSpPr>
          <p:cNvPr id="7861" name="Google Shape;7861;p121"/>
          <p:cNvSpPr txBox="1"/>
          <p:nvPr/>
        </p:nvSpPr>
        <p:spPr>
          <a:xfrm>
            <a:off x="453700" y="1268868"/>
            <a:ext cx="5073200" cy="1139200"/>
          </a:xfrm>
          <a:prstGeom prst="rect">
            <a:avLst/>
          </a:prstGeom>
          <a:noFill/>
          <a:ln>
            <a:noFill/>
          </a:ln>
        </p:spPr>
        <p:txBody>
          <a:bodyPr spcFirstLastPara="1" wrap="square" lIns="121850" tIns="121850" rIns="121850" bIns="121850" anchor="t" anchorCtr="0">
            <a:noAutofit/>
          </a:bodyPr>
          <a:lstStyle/>
          <a:p>
            <a:pPr marL="0" marR="0" lvl="0" indent="0" algn="l" rtl="0">
              <a:lnSpc>
                <a:spcPct val="100000"/>
              </a:lnSpc>
              <a:spcBef>
                <a:spcPts val="0"/>
              </a:spcBef>
              <a:spcAft>
                <a:spcPts val="0"/>
              </a:spcAft>
              <a:buClr>
                <a:srgbClr val="FFFFFF"/>
              </a:buClr>
              <a:buSzPts val="2932"/>
              <a:buFont typeface="Inter ExtraBold"/>
              <a:buNone/>
            </a:pPr>
            <a:r>
              <a:rPr lang="en" sz="2932" b="0" i="0" u="none" strike="noStrike" cap="none">
                <a:solidFill>
                  <a:srgbClr val="FFFFFF"/>
                </a:solidFill>
                <a:latin typeface="Inter ExtraBold"/>
                <a:ea typeface="Inter ExtraBold"/>
                <a:cs typeface="Inter ExtraBold"/>
                <a:sym typeface="Inter ExtraBold"/>
              </a:rPr>
              <a:t>Simplify the business </a:t>
            </a:r>
            <a:br>
              <a:rPr lang="en" sz="2932" b="0" i="0" u="none" strike="noStrike" cap="none">
                <a:solidFill>
                  <a:srgbClr val="FFFFFF"/>
                </a:solidFill>
                <a:latin typeface="Inter ExtraBold"/>
                <a:ea typeface="Inter ExtraBold"/>
                <a:cs typeface="Inter ExtraBold"/>
                <a:sym typeface="Inter ExtraBold"/>
              </a:rPr>
            </a:br>
            <a:r>
              <a:rPr lang="en" sz="2932" b="0" i="0" u="none" strike="noStrike" cap="none">
                <a:solidFill>
                  <a:srgbClr val="FFFFFF"/>
                </a:solidFill>
                <a:latin typeface="Inter ExtraBold"/>
                <a:ea typeface="Inter ExtraBold"/>
                <a:cs typeface="Inter ExtraBold"/>
                <a:sym typeface="Inter ExtraBold"/>
              </a:rPr>
              <a:t>of running your business.</a:t>
            </a:r>
            <a:endParaRPr sz="2932" b="0" i="0" u="none" strike="noStrike" cap="none">
              <a:solidFill>
                <a:srgbClr val="FFFFFF"/>
              </a:solidFill>
              <a:latin typeface="Inter ExtraBold"/>
              <a:ea typeface="Inter ExtraBold"/>
              <a:cs typeface="Inter ExtraBold"/>
              <a:sym typeface="Inter ExtraBold"/>
            </a:endParaRPr>
          </a:p>
        </p:txBody>
      </p:sp>
      <p:grpSp>
        <p:nvGrpSpPr>
          <p:cNvPr id="7862" name="Google Shape;7862;p121"/>
          <p:cNvGrpSpPr/>
          <p:nvPr/>
        </p:nvGrpSpPr>
        <p:grpSpPr>
          <a:xfrm>
            <a:off x="10149675" y="5587051"/>
            <a:ext cx="1625613" cy="463028"/>
            <a:chOff x="238125" y="1822850"/>
            <a:chExt cx="7080200" cy="2016675"/>
          </a:xfrm>
        </p:grpSpPr>
        <p:sp>
          <p:nvSpPr>
            <p:cNvPr id="7863" name="Google Shape;7863;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4" name="Google Shape;7864;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5" name="Google Shape;7865;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6" name="Google Shape;7866;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7" name="Google Shape;7867;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8" name="Google Shape;7868;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9" name="Google Shape;7869;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870" name="Google Shape;7870;p121"/>
          <p:cNvSpPr txBox="1"/>
          <p:nvPr/>
        </p:nvSpPr>
        <p:spPr>
          <a:xfrm>
            <a:off x="10205127" y="6220455"/>
            <a:ext cx="1676400" cy="389688"/>
          </a:xfrm>
          <a:prstGeom prst="rect">
            <a:avLst/>
          </a:prstGeom>
          <a:noFill/>
          <a:ln>
            <a:noFill/>
          </a:ln>
        </p:spPr>
        <p:txBody>
          <a:bodyPr spcFirstLastPara="1" wrap="square" lIns="121850" tIns="121850" rIns="121850" bIns="121850" anchor="t" anchorCtr="0">
            <a:spAutoFit/>
          </a:bodyPr>
          <a:lstStyle/>
          <a:p>
            <a:pPr marL="0" marR="0" lvl="0" indent="0" algn="r"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©2022, WEX Inc.</a:t>
            </a:r>
            <a:endParaRPr sz="933" b="0" i="0" u="none" strike="noStrike" cap="none">
              <a:solidFill>
                <a:schemeClr val="dk2"/>
              </a:solidFill>
              <a:latin typeface="Inter Medium"/>
              <a:ea typeface="Inter Medium"/>
              <a:cs typeface="Inter Medium"/>
              <a:sym typeface="Inter Medium"/>
            </a:endParaRPr>
          </a:p>
        </p:txBody>
      </p:sp>
      <p:sp>
        <p:nvSpPr>
          <p:cNvPr id="7871" name="Google Shape;7871;p121"/>
          <p:cNvSpPr txBox="1"/>
          <p:nvPr/>
        </p:nvSpPr>
        <p:spPr>
          <a:xfrm>
            <a:off x="4537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7872"/>
        <p:cNvGrpSpPr/>
        <p:nvPr/>
      </p:nvGrpSpPr>
      <p:grpSpPr>
        <a:xfrm>
          <a:off x="0" y="0"/>
          <a:ext cx="0" cy="0"/>
          <a:chOff x="0" y="0"/>
          <a:chExt cx="0" cy="0"/>
        </a:xfrm>
      </p:grpSpPr>
      <p:grpSp>
        <p:nvGrpSpPr>
          <p:cNvPr id="7873" name="Google Shape;7873;p122"/>
          <p:cNvGrpSpPr/>
          <p:nvPr/>
        </p:nvGrpSpPr>
        <p:grpSpPr>
          <a:xfrm>
            <a:off x="4931638" y="8"/>
            <a:ext cx="4929377" cy="6858189"/>
            <a:chOff x="1926275" y="238125"/>
            <a:chExt cx="3765950" cy="5239525"/>
          </a:xfrm>
        </p:grpSpPr>
        <p:sp>
          <p:nvSpPr>
            <p:cNvPr id="7874" name="Google Shape;7874;p122"/>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5" name="Google Shape;7875;p122"/>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6" name="Google Shape;7876;p122"/>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7" name="Google Shape;7877;p122"/>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8" name="Google Shape;7878;p122"/>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9" name="Google Shape;7879;p122"/>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0" name="Google Shape;7880;p122"/>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1" name="Google Shape;7881;p122"/>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2" name="Google Shape;7882;p122"/>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3" name="Google Shape;7883;p122"/>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4" name="Google Shape;7884;p122"/>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5" name="Google Shape;7885;p122"/>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6" name="Google Shape;7886;p122"/>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7" name="Google Shape;7887;p122"/>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8" name="Google Shape;7888;p122"/>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9" name="Google Shape;7889;p122"/>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0" name="Google Shape;7890;p122"/>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1" name="Google Shape;7891;p122"/>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2" name="Google Shape;7892;p122"/>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3" name="Google Shape;7893;p122"/>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4" name="Google Shape;7894;p122"/>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5" name="Google Shape;7895;p122"/>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6" name="Google Shape;7896;p122"/>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7" name="Google Shape;7897;p122"/>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8" name="Google Shape;7898;p122"/>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9" name="Google Shape;7899;p122"/>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0" name="Google Shape;7900;p122"/>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1" name="Google Shape;7901;p122"/>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2" name="Google Shape;7902;p122"/>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3" name="Google Shape;7903;p122"/>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4" name="Google Shape;7904;p122"/>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5" name="Google Shape;7905;p122"/>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6" name="Google Shape;7906;p122"/>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7" name="Google Shape;7907;p122"/>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8" name="Google Shape;7908;p122"/>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9" name="Google Shape;7909;p122"/>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0" name="Google Shape;7910;p122"/>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1" name="Google Shape;7911;p122"/>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2" name="Google Shape;7912;p122"/>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3" name="Google Shape;7913;p122"/>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4" name="Google Shape;7914;p122"/>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5" name="Google Shape;7915;p122"/>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6" name="Google Shape;7916;p122"/>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7" name="Google Shape;7917;p122"/>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8" name="Google Shape;7918;p122"/>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9" name="Google Shape;7919;p122"/>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0" name="Google Shape;7920;p122"/>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1" name="Google Shape;7921;p122"/>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2" name="Google Shape;7922;p122"/>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3" name="Google Shape;7923;p122"/>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4" name="Google Shape;7924;p122"/>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5" name="Google Shape;7925;p122"/>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6" name="Google Shape;7926;p122"/>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7" name="Google Shape;7927;p122"/>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8" name="Google Shape;7928;p122"/>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9" name="Google Shape;7929;p122"/>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0" name="Google Shape;7930;p122"/>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1" name="Google Shape;7931;p122"/>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2" name="Google Shape;7932;p122"/>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3" name="Google Shape;7933;p122"/>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934" name="Google Shape;7934;p122"/>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4117"/>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5" name="Google Shape;7935;p12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936" name="Google Shape;7936;p122"/>
          <p:cNvGrpSpPr/>
          <p:nvPr/>
        </p:nvGrpSpPr>
        <p:grpSpPr>
          <a:xfrm>
            <a:off x="1714563" y="2858831"/>
            <a:ext cx="3825196" cy="1089543"/>
            <a:chOff x="238125" y="1822850"/>
            <a:chExt cx="7080200" cy="2016675"/>
          </a:xfrm>
        </p:grpSpPr>
        <p:sp>
          <p:nvSpPr>
            <p:cNvPr id="7937" name="Google Shape;7937;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8" name="Google Shape;7938;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9" name="Google Shape;7939;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0" name="Google Shape;7940;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1" name="Google Shape;7941;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2" name="Google Shape;7942;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3" name="Google Shape;7943;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944" name="Google Shape;7944;p122"/>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4117"/>
              </a:srgbClr>
            </a:outerShdw>
          </a:effectLst>
        </p:spPr>
        <p:txBody>
          <a:bodyPr/>
          <a:lstStyle/>
          <a:p>
            <a:endParaRPr lang="en-US"/>
          </a:p>
        </p:txBody>
      </p:sp>
      <p:sp>
        <p:nvSpPr>
          <p:cNvPr id="7945" name="Google Shape;7945;p122"/>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7946"/>
        <p:cNvGrpSpPr/>
        <p:nvPr/>
      </p:nvGrpSpPr>
      <p:grpSpPr>
        <a:xfrm>
          <a:off x="0" y="0"/>
          <a:ext cx="0" cy="0"/>
          <a:chOff x="0" y="0"/>
          <a:chExt cx="0" cy="0"/>
        </a:xfrm>
      </p:grpSpPr>
      <p:grpSp>
        <p:nvGrpSpPr>
          <p:cNvPr id="7947" name="Google Shape;7947;p123"/>
          <p:cNvGrpSpPr/>
          <p:nvPr/>
        </p:nvGrpSpPr>
        <p:grpSpPr>
          <a:xfrm>
            <a:off x="4931638" y="8"/>
            <a:ext cx="4929377" cy="6858189"/>
            <a:chOff x="1926275" y="238125"/>
            <a:chExt cx="3765950" cy="5239525"/>
          </a:xfrm>
        </p:grpSpPr>
        <p:sp>
          <p:nvSpPr>
            <p:cNvPr id="7948" name="Google Shape;7948;p12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9" name="Google Shape;7949;p12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0" name="Google Shape;7950;p12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1" name="Google Shape;7951;p12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2" name="Google Shape;7952;p12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3" name="Google Shape;7953;p12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4" name="Google Shape;7954;p12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5" name="Google Shape;7955;p12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6" name="Google Shape;7956;p12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7" name="Google Shape;7957;p12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8" name="Google Shape;7958;p12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9" name="Google Shape;7959;p12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0" name="Google Shape;7960;p12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1" name="Google Shape;7961;p12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2" name="Google Shape;7962;p12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3" name="Google Shape;7963;p12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4" name="Google Shape;7964;p12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5" name="Google Shape;7965;p12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6" name="Google Shape;7966;p12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7" name="Google Shape;7967;p12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8" name="Google Shape;7968;p12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9" name="Google Shape;7969;p12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0" name="Google Shape;7970;p12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1" name="Google Shape;7971;p12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2" name="Google Shape;7972;p12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3" name="Google Shape;7973;p12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4" name="Google Shape;7974;p12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5" name="Google Shape;7975;p12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6" name="Google Shape;7976;p12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7" name="Google Shape;7977;p12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8" name="Google Shape;7978;p12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9" name="Google Shape;7979;p12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0" name="Google Shape;7980;p12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1" name="Google Shape;7981;p12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2" name="Google Shape;7982;p12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3" name="Google Shape;7983;p12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4" name="Google Shape;7984;p12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5" name="Google Shape;7985;p12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6" name="Google Shape;7986;p12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7" name="Google Shape;7987;p12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8" name="Google Shape;7988;p12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9" name="Google Shape;7989;p12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0" name="Google Shape;7990;p12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1" name="Google Shape;7991;p12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2" name="Google Shape;7992;p12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3" name="Google Shape;7993;p12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4" name="Google Shape;7994;p12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5" name="Google Shape;7995;p12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6" name="Google Shape;7996;p12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7" name="Google Shape;7997;p12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8" name="Google Shape;7998;p12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9" name="Google Shape;7999;p12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0" name="Google Shape;8000;p12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1" name="Google Shape;8001;p12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2" name="Google Shape;8002;p12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3" name="Google Shape;8003;p12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4" name="Google Shape;8004;p12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5" name="Google Shape;8005;p12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6" name="Google Shape;8006;p12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7" name="Google Shape;8007;p12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8008" name="Google Shape;8008;p123"/>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4117"/>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9" name="Google Shape;8009;p12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010" name="Google Shape;8010;p123"/>
          <p:cNvGrpSpPr/>
          <p:nvPr/>
        </p:nvGrpSpPr>
        <p:grpSpPr>
          <a:xfrm>
            <a:off x="1714563" y="2858831"/>
            <a:ext cx="3825196" cy="1089543"/>
            <a:chOff x="238125" y="1822850"/>
            <a:chExt cx="7080200" cy="2016675"/>
          </a:xfrm>
        </p:grpSpPr>
        <p:sp>
          <p:nvSpPr>
            <p:cNvPr id="8011" name="Google Shape;8011;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2" name="Google Shape;8012;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3" name="Google Shape;8013;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4" name="Google Shape;8014;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5" name="Google Shape;8015;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6" name="Google Shape;8016;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7" name="Google Shape;8017;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8018" name="Google Shape;8018;p123"/>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4117"/>
              </a:srgbClr>
            </a:outerShdw>
          </a:effectLst>
        </p:spPr>
        <p:txBody>
          <a:bodyPr/>
          <a:lstStyle/>
          <a:p>
            <a:endParaRPr lang="en-US"/>
          </a:p>
        </p:txBody>
      </p:sp>
      <p:sp>
        <p:nvSpPr>
          <p:cNvPr id="8019" name="Google Shape;8019;p12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91"/>
        <p:cNvGrpSpPr/>
        <p:nvPr/>
      </p:nvGrpSpPr>
      <p:grpSpPr>
        <a:xfrm>
          <a:off x="0" y="0"/>
          <a:ext cx="0" cy="0"/>
          <a:chOff x="0" y="0"/>
          <a:chExt cx="0" cy="0"/>
        </a:xfrm>
      </p:grpSpPr>
      <p:sp>
        <p:nvSpPr>
          <p:cNvPr id="1392" name="Google Shape;1392;p45"/>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393" name="Google Shape;1393;p4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94" name="Google Shape;1394;p4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8020"/>
        <p:cNvGrpSpPr/>
        <p:nvPr/>
      </p:nvGrpSpPr>
      <p:grpSpPr>
        <a:xfrm>
          <a:off x="0" y="0"/>
          <a:ext cx="0" cy="0"/>
          <a:chOff x="0" y="0"/>
          <a:chExt cx="0" cy="0"/>
        </a:xfrm>
      </p:grpSpPr>
      <p:sp>
        <p:nvSpPr>
          <p:cNvPr id="8021" name="Google Shape;8021;p124"/>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4117"/>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2" name="Google Shape;8022;p12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023" name="Google Shape;8023;p124"/>
          <p:cNvGrpSpPr/>
          <p:nvPr/>
        </p:nvGrpSpPr>
        <p:grpSpPr>
          <a:xfrm>
            <a:off x="1714563" y="2858831"/>
            <a:ext cx="3825196" cy="1089543"/>
            <a:chOff x="238125" y="1822850"/>
            <a:chExt cx="7080200" cy="2016675"/>
          </a:xfrm>
        </p:grpSpPr>
        <p:sp>
          <p:nvSpPr>
            <p:cNvPr id="8024" name="Google Shape;8024;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5" name="Google Shape;8025;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6" name="Google Shape;8026;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7" name="Google Shape;8027;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8" name="Google Shape;8028;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9" name="Google Shape;8029;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30" name="Google Shape;8030;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8031" name="Google Shape;8031;p124"/>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4117"/>
              </a:srgbClr>
            </a:outerShdw>
          </a:effectLst>
        </p:spPr>
        <p:txBody>
          <a:bodyPr/>
          <a:lstStyle/>
          <a:p>
            <a:endParaRPr lang="en-US"/>
          </a:p>
        </p:txBody>
      </p:sp>
      <p:sp>
        <p:nvSpPr>
          <p:cNvPr id="8032" name="Google Shape;8032;p12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037"/>
        <p:cNvGrpSpPr/>
        <p:nvPr/>
      </p:nvGrpSpPr>
      <p:grpSpPr>
        <a:xfrm>
          <a:off x="0" y="0"/>
          <a:ext cx="0" cy="0"/>
          <a:chOff x="0" y="0"/>
          <a:chExt cx="0" cy="0"/>
        </a:xfrm>
      </p:grpSpPr>
      <p:sp>
        <p:nvSpPr>
          <p:cNvPr id="8038" name="Google Shape;8038;p25"/>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39" name="Google Shape;8039;p25"/>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8040" name="Google Shape;8040;p25"/>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8041" name="Google Shape;8041;p25"/>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8042" name="Google Shape;8042;p2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043" name="Google Shape;8043;p2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8044" name="Google Shape;8044;p25"/>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8045"/>
        <p:cNvGrpSpPr/>
        <p:nvPr/>
      </p:nvGrpSpPr>
      <p:grpSpPr>
        <a:xfrm>
          <a:off x="0" y="0"/>
          <a:ext cx="0" cy="0"/>
          <a:chOff x="0" y="0"/>
          <a:chExt cx="0" cy="0"/>
        </a:xfrm>
      </p:grpSpPr>
      <p:grpSp>
        <p:nvGrpSpPr>
          <p:cNvPr id="8046" name="Google Shape;8046;p34"/>
          <p:cNvGrpSpPr/>
          <p:nvPr/>
        </p:nvGrpSpPr>
        <p:grpSpPr>
          <a:xfrm>
            <a:off x="4931637" y="8"/>
            <a:ext cx="4929377" cy="6858189"/>
            <a:chOff x="1926275" y="238125"/>
            <a:chExt cx="3765950" cy="5239525"/>
          </a:xfrm>
        </p:grpSpPr>
        <p:sp>
          <p:nvSpPr>
            <p:cNvPr id="8047" name="Google Shape;8047;p3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48" name="Google Shape;8048;p3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49" name="Google Shape;8049;p3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0" name="Google Shape;8050;p3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1" name="Google Shape;8051;p3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2" name="Google Shape;8052;p3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3" name="Google Shape;8053;p3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4" name="Google Shape;8054;p3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5" name="Google Shape;8055;p3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6" name="Google Shape;8056;p3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7" name="Google Shape;8057;p3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8" name="Google Shape;8058;p3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9" name="Google Shape;8059;p3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0" name="Google Shape;8060;p3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1" name="Google Shape;8061;p3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2" name="Google Shape;8062;p3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3" name="Google Shape;8063;p3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4" name="Google Shape;8064;p3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5" name="Google Shape;8065;p3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6" name="Google Shape;8066;p3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7" name="Google Shape;8067;p3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8" name="Google Shape;8068;p3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9" name="Google Shape;8069;p3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0" name="Google Shape;8070;p3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1" name="Google Shape;8071;p3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2" name="Google Shape;8072;p3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3" name="Google Shape;8073;p3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4" name="Google Shape;8074;p3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5" name="Google Shape;8075;p3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6" name="Google Shape;8076;p3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7" name="Google Shape;8077;p3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8" name="Google Shape;8078;p3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9" name="Google Shape;8079;p3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0" name="Google Shape;8080;p3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1" name="Google Shape;8081;p3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2" name="Google Shape;8082;p3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3" name="Google Shape;8083;p3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4" name="Google Shape;8084;p3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5" name="Google Shape;8085;p3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6" name="Google Shape;8086;p3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7" name="Google Shape;8087;p3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8" name="Google Shape;8088;p3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9" name="Google Shape;8089;p3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0" name="Google Shape;8090;p3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1" name="Google Shape;8091;p3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2" name="Google Shape;8092;p3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3" name="Google Shape;8093;p3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4" name="Google Shape;8094;p3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5" name="Google Shape;8095;p3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6" name="Google Shape;8096;p3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7" name="Google Shape;8097;p3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8" name="Google Shape;8098;p3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9" name="Google Shape;8099;p3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0" name="Google Shape;8100;p3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1" name="Google Shape;8101;p3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2" name="Google Shape;8102;p3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3" name="Google Shape;8103;p3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4" name="Google Shape;8104;p3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5" name="Google Shape;8105;p3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6" name="Google Shape;8106;p3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8107" name="Google Shape;8107;p34"/>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8" name="Google Shape;8108;p3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109" name="Google Shape;8109;p34"/>
          <p:cNvGrpSpPr/>
          <p:nvPr/>
        </p:nvGrpSpPr>
        <p:grpSpPr>
          <a:xfrm>
            <a:off x="1714562" y="2858830"/>
            <a:ext cx="3825196" cy="1089543"/>
            <a:chOff x="238125" y="1822850"/>
            <a:chExt cx="7080200" cy="2016675"/>
          </a:xfrm>
        </p:grpSpPr>
        <p:sp>
          <p:nvSpPr>
            <p:cNvPr id="8110" name="Google Shape;8110;p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1" name="Google Shape;8111;p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2" name="Google Shape;8112;p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3" name="Google Shape;8113;p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4" name="Google Shape;8114;p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5" name="Google Shape;8115;p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6" name="Google Shape;8116;p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8117" name="Google Shape;8117;p34"/>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8118" name="Google Shape;8118;p3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8119"/>
        <p:cNvGrpSpPr/>
        <p:nvPr/>
      </p:nvGrpSpPr>
      <p:grpSpPr>
        <a:xfrm>
          <a:off x="0" y="0"/>
          <a:ext cx="0" cy="0"/>
          <a:chOff x="0" y="0"/>
          <a:chExt cx="0" cy="0"/>
        </a:xfrm>
      </p:grpSpPr>
      <p:sp>
        <p:nvSpPr>
          <p:cNvPr id="8120" name="Google Shape;8120;p3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121" name="Google Shape;8121;p33"/>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8122" name="Google Shape;8122;p3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8123" name="Google Shape;8123;p33"/>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8124"/>
        <p:cNvGrpSpPr/>
        <p:nvPr/>
      </p:nvGrpSpPr>
      <p:grpSpPr>
        <a:xfrm>
          <a:off x="0" y="0"/>
          <a:ext cx="0" cy="0"/>
          <a:chOff x="0" y="0"/>
          <a:chExt cx="0" cy="0"/>
        </a:xfrm>
      </p:grpSpPr>
      <p:sp>
        <p:nvSpPr>
          <p:cNvPr id="8125" name="Google Shape;8125;p163"/>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8126" name="Google Shape;8126;p163"/>
          <p:cNvPicPr preferRelativeResize="0"/>
          <p:nvPr/>
        </p:nvPicPr>
        <p:blipFill rotWithShape="1">
          <a:blip r:embed="rId2">
            <a:alphaModFix/>
          </a:blip>
          <a:srcRect t="18090" r="4251" b="18089"/>
          <a:stretch/>
        </p:blipFill>
        <p:spPr>
          <a:xfrm>
            <a:off x="7620163" y="11"/>
            <a:ext cx="2286400" cy="2286400"/>
          </a:xfrm>
          <a:prstGeom prst="ellipse">
            <a:avLst/>
          </a:prstGeom>
          <a:noFill/>
          <a:ln>
            <a:noFill/>
          </a:ln>
        </p:spPr>
      </p:pic>
      <p:sp>
        <p:nvSpPr>
          <p:cNvPr id="8127" name="Google Shape;8127;p163"/>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8128" name="Google Shape;8128;p163"/>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8129" name="Google Shape;8129;p163"/>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0" name="Google Shape;8130;p163"/>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8131" name="Google Shape;8131;p163"/>
          <p:cNvPicPr preferRelativeResize="0"/>
          <p:nvPr/>
        </p:nvPicPr>
        <p:blipFill rotWithShape="1">
          <a:blip r:embed="rId3">
            <a:alphaModFix/>
          </a:blip>
          <a:srcRect l="33473" t="11983" r="24193" b="24544"/>
          <a:stretch/>
        </p:blipFill>
        <p:spPr>
          <a:xfrm>
            <a:off x="9906281" y="2285596"/>
            <a:ext cx="2286019" cy="2286224"/>
          </a:xfrm>
          <a:prstGeom prst="rect">
            <a:avLst/>
          </a:prstGeom>
          <a:noFill/>
          <a:ln>
            <a:noFill/>
          </a:ln>
        </p:spPr>
      </p:pic>
      <p:pic>
        <p:nvPicPr>
          <p:cNvPr id="8132" name="Google Shape;8132;p163"/>
          <p:cNvPicPr preferRelativeResize="0"/>
          <p:nvPr/>
        </p:nvPicPr>
        <p:blipFill rotWithShape="1">
          <a:blip r:embed="rId4">
            <a:alphaModFix/>
          </a:blip>
          <a:srcRect/>
          <a:stretch/>
        </p:blipFill>
        <p:spPr>
          <a:xfrm>
            <a:off x="7619422" y="4373046"/>
            <a:ext cx="4572433" cy="2484921"/>
          </a:xfrm>
          <a:prstGeom prst="rect">
            <a:avLst/>
          </a:prstGeom>
          <a:noFill/>
          <a:ln>
            <a:noFill/>
          </a:ln>
        </p:spPr>
      </p:pic>
      <p:grpSp>
        <p:nvGrpSpPr>
          <p:cNvPr id="8133" name="Google Shape;8133;p163"/>
          <p:cNvGrpSpPr/>
          <p:nvPr/>
        </p:nvGrpSpPr>
        <p:grpSpPr>
          <a:xfrm>
            <a:off x="7619449" y="2286631"/>
            <a:ext cx="2286329" cy="2285291"/>
            <a:chOff x="1189450" y="238125"/>
            <a:chExt cx="5177375" cy="5175025"/>
          </a:xfrm>
        </p:grpSpPr>
        <p:sp>
          <p:nvSpPr>
            <p:cNvPr id="8134" name="Google Shape;8134;p16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5" name="Google Shape;8135;p16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6" name="Google Shape;8136;p16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7" name="Google Shape;8137;p16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8" name="Google Shape;8138;p16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9" name="Google Shape;8139;p16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0" name="Google Shape;8140;p16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1" name="Google Shape;8141;p16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2" name="Google Shape;8142;p16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3" name="Google Shape;8143;p16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4" name="Google Shape;8144;p16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5" name="Google Shape;8145;p16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6" name="Google Shape;8146;p16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7" name="Google Shape;8147;p16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8" name="Google Shape;8148;p16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9" name="Google Shape;8149;p16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0" name="Google Shape;8150;p16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1" name="Google Shape;8151;p16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2" name="Google Shape;8152;p16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3" name="Google Shape;8153;p16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4" name="Google Shape;8154;p16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5" name="Google Shape;8155;p16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6" name="Google Shape;8156;p16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7" name="Google Shape;8157;p16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8" name="Google Shape;8158;p16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9" name="Google Shape;8159;p16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0" name="Google Shape;8160;p16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1" name="Google Shape;8161;p16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2" name="Google Shape;8162;p16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3" name="Google Shape;8163;p16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4" name="Google Shape;8164;p16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5" name="Google Shape;8165;p16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6" name="Google Shape;8166;p16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7" name="Google Shape;8167;p16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8" name="Google Shape;8168;p16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9" name="Google Shape;8169;p16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0" name="Google Shape;8170;p16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1" name="Google Shape;8171;p16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2" name="Google Shape;8172;p16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3" name="Google Shape;8173;p16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4" name="Google Shape;8174;p16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5" name="Google Shape;8175;p16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6" name="Google Shape;8176;p16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7" name="Google Shape;8177;p16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8" name="Google Shape;8178;p16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9" name="Google Shape;8179;p16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0" name="Google Shape;8180;p16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1" name="Google Shape;8181;p16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2" name="Google Shape;8182;p16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3" name="Google Shape;8183;p16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4" name="Google Shape;8184;p16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5" name="Google Shape;8185;p16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6" name="Google Shape;8186;p16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7" name="Google Shape;8187;p16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8" name="Google Shape;8188;p16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9" name="Google Shape;8189;p16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0" name="Google Shape;8190;p16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1" name="Google Shape;8191;p16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2" name="Google Shape;8192;p16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3" name="Google Shape;8193;p16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4" name="Google Shape;8194;p16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5" name="Google Shape;8195;p16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6" name="Google Shape;8196;p16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7" name="Google Shape;8197;p16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8" name="Google Shape;8198;p16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9" name="Google Shape;8199;p16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0" name="Google Shape;8200;p16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1" name="Google Shape;8201;p16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2" name="Google Shape;8202;p16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3" name="Google Shape;8203;p16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4" name="Google Shape;8204;p16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5" name="Google Shape;8205;p16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6" name="Google Shape;8206;p16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7" name="Google Shape;8207;p16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8" name="Google Shape;8208;p16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9" name="Google Shape;8209;p16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0" name="Google Shape;8210;p16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1" name="Google Shape;8211;p16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2" name="Google Shape;8212;p16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3" name="Google Shape;8213;p16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4" name="Google Shape;8214;p16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5" name="Google Shape;8215;p16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6" name="Google Shape;8216;p16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7" name="Google Shape;8217;p16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8" name="Google Shape;8218;p16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9" name="Google Shape;8219;p16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0" name="Google Shape;8220;p16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1" name="Google Shape;8221;p16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2" name="Google Shape;8222;p16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3" name="Google Shape;8223;p16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4" name="Google Shape;8224;p16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5" name="Google Shape;8225;p16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6" name="Google Shape;8226;p16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7" name="Google Shape;8227;p16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8" name="Google Shape;8228;p16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9" name="Google Shape;8229;p16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0" name="Google Shape;8230;p16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1" name="Google Shape;8231;p16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2" name="Google Shape;8232;p16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3" name="Google Shape;8233;p16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4" name="Google Shape;8234;p16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5" name="Google Shape;8235;p16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6" name="Google Shape;8236;p16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7" name="Google Shape;8237;p16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8" name="Google Shape;8238;p16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9" name="Google Shape;8239;p16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0" name="Google Shape;8240;p16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1" name="Google Shape;8241;p16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2" name="Google Shape;8242;p16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3" name="Google Shape;8243;p16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4" name="Google Shape;8244;p16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5" name="Google Shape;8245;p16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6" name="Google Shape;8246;p16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7" name="Google Shape;8247;p16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8" name="Google Shape;8248;p16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9" name="Google Shape;8249;p16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0" name="Google Shape;8250;p16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1" name="Google Shape;8251;p16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2" name="Google Shape;8252;p16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3" name="Google Shape;8253;p16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4" name="Google Shape;8254;p16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5" name="Google Shape;8255;p16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6" name="Google Shape;8256;p16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7" name="Google Shape;8257;p16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8" name="Google Shape;8258;p16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9" name="Google Shape;8259;p16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0" name="Google Shape;8260;p16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1" name="Google Shape;8261;p16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2" name="Google Shape;8262;p16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3" name="Google Shape;8263;p16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4" name="Google Shape;8264;p16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5" name="Google Shape;8265;p16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6" name="Google Shape;8266;p16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7" name="Google Shape;8267;p16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8" name="Google Shape;8268;p16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9" name="Google Shape;8269;p16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0" name="Google Shape;8270;p16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1" name="Google Shape;8271;p16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2" name="Google Shape;8272;p16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3" name="Google Shape;8273;p16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4" name="Google Shape;8274;p16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5" name="Google Shape;8275;p16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6" name="Google Shape;8276;p16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7" name="Google Shape;8277;p16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8" name="Google Shape;8278;p16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9" name="Google Shape;8279;p16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0" name="Google Shape;8280;p16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1" name="Google Shape;8281;p16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2" name="Google Shape;8282;p16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3" name="Google Shape;8283;p16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4" name="Google Shape;8284;p16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5" name="Google Shape;8285;p16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6" name="Google Shape;8286;p16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7" name="Google Shape;8287;p16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8" name="Google Shape;8288;p16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9" name="Google Shape;8289;p16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0" name="Google Shape;8290;p16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1" name="Google Shape;8291;p16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2" name="Google Shape;8292;p16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3" name="Google Shape;8293;p16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4" name="Google Shape;8294;p16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5" name="Google Shape;8295;p16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6" name="Google Shape;8296;p16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7" name="Google Shape;8297;p16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8" name="Google Shape;8298;p16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9" name="Google Shape;8299;p16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0" name="Google Shape;8300;p16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1" name="Google Shape;8301;p16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2" name="Google Shape;8302;p16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3" name="Google Shape;8303;p16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4" name="Google Shape;8304;p16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5" name="Google Shape;8305;p16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6" name="Google Shape;8306;p16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7" name="Google Shape;8307;p16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8" name="Google Shape;8308;p16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9" name="Google Shape;8309;p16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0" name="Google Shape;8310;p16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1" name="Google Shape;8311;p16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2" name="Google Shape;8312;p16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3" name="Google Shape;8313;p16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4" name="Google Shape;8314;p16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5" name="Google Shape;8315;p16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6" name="Google Shape;8316;p16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7" name="Google Shape;8317;p16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8" name="Google Shape;8318;p16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9" name="Google Shape;8319;p16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0" name="Google Shape;8320;p16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1" name="Google Shape;8321;p16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2" name="Google Shape;8322;p16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3" name="Google Shape;8323;p16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4" name="Google Shape;8324;p16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5" name="Google Shape;8325;p16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6" name="Google Shape;8326;p16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7" name="Google Shape;8327;p16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8" name="Google Shape;8328;p16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9" name="Google Shape;8329;p16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0" name="Google Shape;8330;p16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1" name="Google Shape;8331;p16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2" name="Google Shape;8332;p16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3" name="Google Shape;8333;p16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4" name="Google Shape;8334;p16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5" name="Google Shape;8335;p16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6" name="Google Shape;8336;p16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7" name="Google Shape;8337;p16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8" name="Google Shape;8338;p16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9" name="Google Shape;8339;p16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0" name="Google Shape;8340;p16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1" name="Google Shape;8341;p16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2" name="Google Shape;8342;p16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3" name="Google Shape;8343;p16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4" name="Google Shape;8344;p16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5" name="Google Shape;8345;p16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6" name="Google Shape;8346;p16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7" name="Google Shape;8347;p16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8" name="Google Shape;8348;p16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9" name="Google Shape;8349;p16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0" name="Google Shape;8350;p16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1" name="Google Shape;8351;p16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2" name="Google Shape;8352;p16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3" name="Google Shape;8353;p16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4" name="Google Shape;8354;p16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5" name="Google Shape;8355;p16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6" name="Google Shape;8356;p16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7" name="Google Shape;8357;p16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8" name="Google Shape;8358;p16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9" name="Google Shape;8359;p16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0" name="Google Shape;8360;p16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1" name="Google Shape;8361;p16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2" name="Google Shape;8362;p16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3" name="Google Shape;8363;p16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4" name="Google Shape;8364;p16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5" name="Google Shape;8365;p16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6" name="Google Shape;8366;p16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7" name="Google Shape;8367;p16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8" name="Google Shape;8368;p16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9" name="Google Shape;8369;p16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0" name="Google Shape;8370;p16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1" name="Google Shape;8371;p16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2" name="Google Shape;8372;p16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3" name="Google Shape;8373;p16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4" name="Google Shape;8374;p16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5" name="Google Shape;8375;p16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6" name="Google Shape;8376;p16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7" name="Google Shape;8377;p16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8" name="Google Shape;8378;p16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9" name="Google Shape;8379;p16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0" name="Google Shape;8380;p16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1" name="Google Shape;8381;p16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2" name="Google Shape;8382;p16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3" name="Google Shape;8383;p16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4" name="Google Shape;8384;p16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5" name="Google Shape;8385;p16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6" name="Google Shape;8386;p16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7" name="Google Shape;8387;p16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8" name="Google Shape;8388;p16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9" name="Google Shape;8389;p16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0" name="Google Shape;8390;p16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1" name="Google Shape;8391;p16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2" name="Google Shape;8392;p16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3" name="Google Shape;8393;p16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4" name="Google Shape;8394;p16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5" name="Google Shape;8395;p16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6" name="Google Shape;8396;p16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7" name="Google Shape;8397;p16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8" name="Google Shape;8398;p16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9" name="Google Shape;8399;p16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0" name="Google Shape;8400;p16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1" name="Google Shape;8401;p16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2" name="Google Shape;8402;p16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3" name="Google Shape;8403;p16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4" name="Google Shape;8404;p16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5" name="Google Shape;8405;p16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6" name="Google Shape;8406;p16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7" name="Google Shape;8407;p16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8" name="Google Shape;8408;p16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9" name="Google Shape;8409;p16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0" name="Google Shape;8410;p16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1" name="Google Shape;8411;p16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2" name="Google Shape;8412;p16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3" name="Google Shape;8413;p16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4" name="Google Shape;8414;p16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5" name="Google Shape;8415;p16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6" name="Google Shape;8416;p16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7" name="Google Shape;8417;p16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8" name="Google Shape;8418;p16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9" name="Google Shape;8419;p16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0" name="Google Shape;8420;p16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1" name="Google Shape;8421;p16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2" name="Google Shape;8422;p16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3" name="Google Shape;8423;p16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4" name="Google Shape;8424;p16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5" name="Google Shape;8425;p16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6" name="Google Shape;8426;p16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7" name="Google Shape;8427;p16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8" name="Google Shape;8428;p16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9" name="Google Shape;8429;p16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0" name="Google Shape;8430;p16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1" name="Google Shape;8431;p16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2" name="Google Shape;8432;p16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3" name="Google Shape;8433;p16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4" name="Google Shape;8434;p16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5" name="Google Shape;8435;p16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6" name="Google Shape;8436;p16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7" name="Google Shape;8437;p16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8" name="Google Shape;8438;p16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9" name="Google Shape;8439;p16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0" name="Google Shape;8440;p16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1" name="Google Shape;8441;p16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2" name="Google Shape;8442;p16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3" name="Google Shape;8443;p16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4" name="Google Shape;8444;p16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5" name="Google Shape;8445;p16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6" name="Google Shape;8446;p16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7" name="Google Shape;8447;p16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8" name="Google Shape;8448;p16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9" name="Google Shape;8449;p16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0" name="Google Shape;8450;p16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1" name="Google Shape;8451;p16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2" name="Google Shape;8452;p16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3" name="Google Shape;8453;p16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4" name="Google Shape;8454;p16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5" name="Google Shape;8455;p16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6" name="Google Shape;8456;p16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7" name="Google Shape;8457;p16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8" name="Google Shape;8458;p16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9" name="Google Shape;8459;p16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0" name="Google Shape;8460;p16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1" name="Google Shape;8461;p16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2" name="Google Shape;8462;p16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3" name="Google Shape;8463;p16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4" name="Google Shape;8464;p16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5" name="Google Shape;8465;p16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6" name="Google Shape;8466;p16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7" name="Google Shape;8467;p16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8" name="Google Shape;8468;p16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9" name="Google Shape;8469;p16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0" name="Google Shape;8470;p16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1" name="Google Shape;8471;p16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2" name="Google Shape;8472;p16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3" name="Google Shape;8473;p16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4" name="Google Shape;8474;p16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5" name="Google Shape;8475;p16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6" name="Google Shape;8476;p16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7" name="Google Shape;8477;p16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8" name="Google Shape;8478;p16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9" name="Google Shape;8479;p16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0" name="Google Shape;8480;p16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1" name="Google Shape;8481;p16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2" name="Google Shape;8482;p16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3" name="Google Shape;8483;p16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4" name="Google Shape;8484;p16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5" name="Google Shape;8485;p16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6" name="Google Shape;8486;p16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7" name="Google Shape;8487;p16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8" name="Google Shape;8488;p16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9" name="Google Shape;8489;p16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0" name="Google Shape;8490;p16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1" name="Google Shape;8491;p16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2" name="Google Shape;8492;p16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3" name="Google Shape;8493;p16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4" name="Google Shape;8494;p16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5" name="Google Shape;8495;p16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6" name="Google Shape;8496;p16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7" name="Google Shape;8497;p16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8" name="Google Shape;8498;p16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9" name="Google Shape;8499;p16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0" name="Google Shape;8500;p16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1" name="Google Shape;8501;p16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2" name="Google Shape;8502;p16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3" name="Google Shape;8503;p16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4" name="Google Shape;8504;p16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5" name="Google Shape;8505;p16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6" name="Google Shape;8506;p16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7" name="Google Shape;8507;p16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8" name="Google Shape;8508;p16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9" name="Google Shape;8509;p16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0" name="Google Shape;8510;p16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1" name="Google Shape;8511;p16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2" name="Google Shape;8512;p16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3" name="Google Shape;8513;p16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4" name="Google Shape;8514;p16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5" name="Google Shape;8515;p16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6" name="Google Shape;8516;p16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7" name="Google Shape;8517;p16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8" name="Google Shape;8518;p16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9" name="Google Shape;8519;p16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0" name="Google Shape;8520;p16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1" name="Google Shape;8521;p16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2" name="Google Shape;8522;p16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3" name="Google Shape;8523;p16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4" name="Google Shape;8524;p16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5" name="Google Shape;8525;p16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6" name="Google Shape;8526;p16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7" name="Google Shape;8527;p16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8" name="Google Shape;8528;p16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9" name="Google Shape;8529;p16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0" name="Google Shape;8530;p16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1" name="Google Shape;8531;p16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2" name="Google Shape;8532;p16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3" name="Google Shape;8533;p16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4" name="Google Shape;8534;p16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5" name="Google Shape;8535;p16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6" name="Google Shape;8536;p16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7" name="Google Shape;8537;p16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8" name="Google Shape;8538;p16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9" name="Google Shape;8539;p16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0" name="Google Shape;8540;p16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1" name="Google Shape;8541;p16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2" name="Google Shape;8542;p16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3" name="Google Shape;8543;p16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4" name="Google Shape;8544;p16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5" name="Google Shape;8545;p16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6" name="Google Shape;8546;p16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7" name="Google Shape;8547;p16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8" name="Google Shape;8548;p16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9" name="Google Shape;8549;p16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0" name="Google Shape;8550;p16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1" name="Google Shape;8551;p16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2" name="Google Shape;8552;p16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3" name="Google Shape;8553;p16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4" name="Google Shape;8554;p16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5" name="Google Shape;8555;p16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6" name="Google Shape;8556;p16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7" name="Google Shape;8557;p16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8" name="Google Shape;8558;p16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9" name="Google Shape;8559;p16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0" name="Google Shape;8560;p16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1" name="Google Shape;8561;p16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2" name="Google Shape;8562;p16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3" name="Google Shape;8563;p16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4" name="Google Shape;8564;p16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5" name="Google Shape;8565;p16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6" name="Google Shape;8566;p16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7" name="Google Shape;8567;p16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8" name="Google Shape;8568;p16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9" name="Google Shape;8569;p16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0" name="Google Shape;8570;p16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1" name="Google Shape;8571;p16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2" name="Google Shape;8572;p16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3" name="Google Shape;8573;p16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4" name="Google Shape;8574;p16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5" name="Google Shape;8575;p16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6" name="Google Shape;8576;p16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7" name="Google Shape;8577;p16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8" name="Google Shape;8578;p16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9" name="Google Shape;8579;p16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0" name="Google Shape;8580;p16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1" name="Google Shape;8581;p16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2" name="Google Shape;8582;p16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3" name="Google Shape;8583;p16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4" name="Google Shape;8584;p16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5" name="Google Shape;8585;p16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6" name="Google Shape;8586;p16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7" name="Google Shape;8587;p16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8" name="Google Shape;8588;p16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9" name="Google Shape;8589;p16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0" name="Google Shape;8590;p16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1" name="Google Shape;8591;p16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2" name="Google Shape;8592;p16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3" name="Google Shape;8593;p16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4" name="Google Shape;8594;p16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5" name="Google Shape;8595;p16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6" name="Google Shape;8596;p16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7" name="Google Shape;8597;p16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8" name="Google Shape;8598;p16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9" name="Google Shape;8599;p16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0" name="Google Shape;8600;p16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1" name="Google Shape;8601;p16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2" name="Google Shape;8602;p16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3" name="Google Shape;8603;p16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4" name="Google Shape;8604;p16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5" name="Google Shape;8605;p16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6" name="Google Shape;8606;p16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7" name="Google Shape;8607;p16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8" name="Google Shape;8608;p16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9" name="Google Shape;8609;p16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0" name="Google Shape;8610;p16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1" name="Google Shape;8611;p16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2" name="Google Shape;8612;p16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3" name="Google Shape;8613;p16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4" name="Google Shape;8614;p16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5" name="Google Shape;8615;p16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6" name="Google Shape;8616;p16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7" name="Google Shape;8617;p16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8" name="Google Shape;8618;p16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9" name="Google Shape;8619;p16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0" name="Google Shape;8620;p16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1" name="Google Shape;8621;p16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2" name="Google Shape;8622;p16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3" name="Google Shape;8623;p16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4" name="Google Shape;8624;p16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5" name="Google Shape;8625;p16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6" name="Google Shape;8626;p16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7" name="Google Shape;8627;p16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8" name="Google Shape;8628;p16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9" name="Google Shape;8629;p16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0" name="Google Shape;8630;p16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1" name="Google Shape;8631;p16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2" name="Google Shape;8632;p16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3" name="Google Shape;8633;p16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4" name="Google Shape;8634;p16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5" name="Google Shape;8635;p16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6" name="Google Shape;8636;p16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7" name="Google Shape;8637;p16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8" name="Google Shape;8638;p16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9" name="Google Shape;8639;p16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0" name="Google Shape;8640;p16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1" name="Google Shape;8641;p16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2" name="Google Shape;8642;p16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3" name="Google Shape;8643;p16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4" name="Google Shape;8644;p16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5" name="Google Shape;8645;p16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6" name="Google Shape;8646;p16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7" name="Google Shape;8647;p16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8" name="Google Shape;8648;p16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9" name="Google Shape;8649;p16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0" name="Google Shape;8650;p16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1" name="Google Shape;8651;p16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2" name="Google Shape;8652;p16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3" name="Google Shape;8653;p16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4" name="Google Shape;8654;p16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5" name="Google Shape;8655;p16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6" name="Google Shape;8656;p16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7" name="Google Shape;8657;p16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8" name="Google Shape;8658;p16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9" name="Google Shape;8659;p16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0" name="Google Shape;8660;p16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1" name="Google Shape;8661;p16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2" name="Google Shape;8662;p16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3" name="Google Shape;8663;p16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4" name="Google Shape;8664;p16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5" name="Google Shape;8665;p16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6" name="Google Shape;8666;p16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7" name="Google Shape;8667;p16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8" name="Google Shape;8668;p16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9" name="Google Shape;8669;p16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0" name="Google Shape;8670;p16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1" name="Google Shape;8671;p16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2" name="Google Shape;8672;p16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3" name="Google Shape;8673;p16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4" name="Google Shape;8674;p16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5" name="Google Shape;8675;p16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6" name="Google Shape;8676;p16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7" name="Google Shape;8677;p16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8" name="Google Shape;8678;p16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9" name="Google Shape;8679;p16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0" name="Google Shape;8680;p16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1" name="Google Shape;8681;p16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2" name="Google Shape;8682;p16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3" name="Google Shape;8683;p16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4" name="Google Shape;8684;p16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5" name="Google Shape;8685;p16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6" name="Google Shape;8686;p16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7" name="Google Shape;8687;p16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8" name="Google Shape;8688;p16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9" name="Google Shape;8689;p16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0" name="Google Shape;8690;p16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1" name="Google Shape;8691;p16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2" name="Google Shape;8692;p16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3" name="Google Shape;8693;p16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4" name="Google Shape;8694;p16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5" name="Google Shape;8695;p16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6" name="Google Shape;8696;p16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7" name="Google Shape;8697;p16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8" name="Google Shape;8698;p16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9" name="Google Shape;8699;p16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0" name="Google Shape;8700;p16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1" name="Google Shape;8701;p16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pic>
        <p:nvPicPr>
          <p:cNvPr id="8702" name="Google Shape;8702;p163"/>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703"/>
        <p:cNvGrpSpPr/>
        <p:nvPr/>
      </p:nvGrpSpPr>
      <p:grpSpPr>
        <a:xfrm>
          <a:off x="0" y="0"/>
          <a:ext cx="0" cy="0"/>
          <a:chOff x="0" y="0"/>
          <a:chExt cx="0" cy="0"/>
        </a:xfrm>
      </p:grpSpPr>
      <p:grpSp>
        <p:nvGrpSpPr>
          <p:cNvPr id="8704" name="Google Shape;8704;p164"/>
          <p:cNvGrpSpPr/>
          <p:nvPr/>
        </p:nvGrpSpPr>
        <p:grpSpPr>
          <a:xfrm>
            <a:off x="3591255" y="13"/>
            <a:ext cx="5009509" cy="6858288"/>
            <a:chOff x="1895100" y="238125"/>
            <a:chExt cx="3826000" cy="5238000"/>
          </a:xfrm>
        </p:grpSpPr>
        <p:sp>
          <p:nvSpPr>
            <p:cNvPr id="8705" name="Google Shape;8705;p16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6" name="Google Shape;8706;p16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8707" name="Google Shape;8707;p164"/>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8708" name="Google Shape;8708;p16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709" name="Google Shape;8709;p16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E2F0F9">
            <a:alpha val="56470"/>
          </a:srgbClr>
        </a:solidFill>
        <a:effectLst/>
      </p:bgPr>
    </p:bg>
    <p:spTree>
      <p:nvGrpSpPr>
        <p:cNvPr id="1" name="Shape 8710"/>
        <p:cNvGrpSpPr/>
        <p:nvPr/>
      </p:nvGrpSpPr>
      <p:grpSpPr>
        <a:xfrm>
          <a:off x="0" y="0"/>
          <a:ext cx="0" cy="0"/>
          <a:chOff x="0" y="0"/>
          <a:chExt cx="0" cy="0"/>
        </a:xfrm>
      </p:grpSpPr>
      <p:sp>
        <p:nvSpPr>
          <p:cNvPr id="8711" name="Google Shape;8711;p165"/>
          <p:cNvSpPr/>
          <p:nvPr/>
        </p:nvSpPr>
        <p:spPr>
          <a:xfrm rot="-5400000">
            <a:off x="-3673033" y="3210443"/>
            <a:ext cx="7333200" cy="7333200"/>
          </a:xfrm>
          <a:prstGeom prst="pie">
            <a:avLst>
              <a:gd name="adj1" fmla="val 0"/>
              <a:gd name="adj2" fmla="val 5382146"/>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8712" name="Google Shape;8712;p165"/>
          <p:cNvGrpSpPr/>
          <p:nvPr/>
        </p:nvGrpSpPr>
        <p:grpSpPr>
          <a:xfrm>
            <a:off x="9077555" y="1043916"/>
            <a:ext cx="2460605" cy="2426753"/>
            <a:chOff x="5927502" y="551679"/>
            <a:chExt cx="2377550" cy="2344840"/>
          </a:xfrm>
        </p:grpSpPr>
        <p:grpSp>
          <p:nvGrpSpPr>
            <p:cNvPr id="8713" name="Google Shape;8713;p165"/>
            <p:cNvGrpSpPr/>
            <p:nvPr/>
          </p:nvGrpSpPr>
          <p:grpSpPr>
            <a:xfrm>
              <a:off x="5927502" y="551679"/>
              <a:ext cx="2377550" cy="653782"/>
              <a:chOff x="2159414" y="3486447"/>
              <a:chExt cx="2606105" cy="720500"/>
            </a:xfrm>
          </p:grpSpPr>
          <p:grpSp>
            <p:nvGrpSpPr>
              <p:cNvPr id="8714" name="Google Shape;8714;p165"/>
              <p:cNvGrpSpPr/>
              <p:nvPr/>
            </p:nvGrpSpPr>
            <p:grpSpPr>
              <a:xfrm>
                <a:off x="2159414" y="3486447"/>
                <a:ext cx="2606105" cy="49200"/>
                <a:chOff x="2159414" y="3486447"/>
                <a:chExt cx="2606105" cy="49200"/>
              </a:xfrm>
            </p:grpSpPr>
            <p:sp>
              <p:nvSpPr>
                <p:cNvPr id="8715" name="Google Shape;8715;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6" name="Google Shape;8716;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7" name="Google Shape;8717;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8" name="Google Shape;8718;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9" name="Google Shape;8719;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0" name="Google Shape;8720;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1" name="Google Shape;8721;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2" name="Google Shape;8722;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3" name="Google Shape;8723;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4" name="Google Shape;8724;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5" name="Google Shape;8725;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6" name="Google Shape;8726;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7" name="Google Shape;8727;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8" name="Google Shape;8728;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9" name="Google Shape;8729;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0" name="Google Shape;8730;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731" name="Google Shape;8731;p165"/>
              <p:cNvGrpSpPr/>
              <p:nvPr/>
            </p:nvGrpSpPr>
            <p:grpSpPr>
              <a:xfrm>
                <a:off x="2159414" y="3652838"/>
                <a:ext cx="2606105" cy="49200"/>
                <a:chOff x="2159414" y="3486447"/>
                <a:chExt cx="2606105" cy="49200"/>
              </a:xfrm>
            </p:grpSpPr>
            <p:sp>
              <p:nvSpPr>
                <p:cNvPr id="8732" name="Google Shape;8732;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3" name="Google Shape;8733;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4" name="Google Shape;8734;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5" name="Google Shape;8735;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6" name="Google Shape;8736;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7" name="Google Shape;8737;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8" name="Google Shape;8738;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9" name="Google Shape;8739;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0" name="Google Shape;8740;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1" name="Google Shape;8741;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2" name="Google Shape;8742;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3" name="Google Shape;8743;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4" name="Google Shape;8744;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5" name="Google Shape;8745;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6" name="Google Shape;8746;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7" name="Google Shape;8747;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748" name="Google Shape;8748;p165"/>
              <p:cNvGrpSpPr/>
              <p:nvPr/>
            </p:nvGrpSpPr>
            <p:grpSpPr>
              <a:xfrm>
                <a:off x="2159414" y="3819188"/>
                <a:ext cx="2606105" cy="49200"/>
                <a:chOff x="2159414" y="3486447"/>
                <a:chExt cx="2606105" cy="49200"/>
              </a:xfrm>
            </p:grpSpPr>
            <p:sp>
              <p:nvSpPr>
                <p:cNvPr id="8749" name="Google Shape;8749;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0" name="Google Shape;8750;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1" name="Google Shape;8751;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2" name="Google Shape;8752;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3" name="Google Shape;8753;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4" name="Google Shape;8754;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5" name="Google Shape;8755;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6" name="Google Shape;8756;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7" name="Google Shape;8757;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8" name="Google Shape;8758;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9" name="Google Shape;8759;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0" name="Google Shape;8760;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1" name="Google Shape;8761;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2" name="Google Shape;8762;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3" name="Google Shape;8763;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4" name="Google Shape;8764;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765" name="Google Shape;8765;p165"/>
              <p:cNvGrpSpPr/>
              <p:nvPr/>
            </p:nvGrpSpPr>
            <p:grpSpPr>
              <a:xfrm>
                <a:off x="2159414" y="3983540"/>
                <a:ext cx="2606105" cy="49200"/>
                <a:chOff x="2159414" y="3486447"/>
                <a:chExt cx="2606105" cy="49200"/>
              </a:xfrm>
            </p:grpSpPr>
            <p:sp>
              <p:nvSpPr>
                <p:cNvPr id="8766" name="Google Shape;8766;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7" name="Google Shape;8767;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8" name="Google Shape;8768;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9" name="Google Shape;8769;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0" name="Google Shape;8770;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1" name="Google Shape;8771;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2" name="Google Shape;8772;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3" name="Google Shape;8773;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4" name="Google Shape;8774;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5" name="Google Shape;8775;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6" name="Google Shape;8776;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7" name="Google Shape;8777;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8" name="Google Shape;8778;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9" name="Google Shape;8779;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0" name="Google Shape;8780;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1" name="Google Shape;8781;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782" name="Google Shape;8782;p165"/>
              <p:cNvGrpSpPr/>
              <p:nvPr/>
            </p:nvGrpSpPr>
            <p:grpSpPr>
              <a:xfrm>
                <a:off x="2159414" y="4157747"/>
                <a:ext cx="2606105" cy="49200"/>
                <a:chOff x="2159414" y="3486447"/>
                <a:chExt cx="2606105" cy="49200"/>
              </a:xfrm>
            </p:grpSpPr>
            <p:sp>
              <p:nvSpPr>
                <p:cNvPr id="8783" name="Google Shape;8783;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4" name="Google Shape;8784;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5" name="Google Shape;8785;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6" name="Google Shape;8786;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7" name="Google Shape;8787;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8" name="Google Shape;8788;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9" name="Google Shape;8789;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0" name="Google Shape;8790;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1" name="Google Shape;8791;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2" name="Google Shape;8792;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3" name="Google Shape;8793;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4" name="Google Shape;8794;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5" name="Google Shape;8795;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6" name="Google Shape;8796;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7" name="Google Shape;8797;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8" name="Google Shape;8798;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8799" name="Google Shape;8799;p165"/>
            <p:cNvGrpSpPr/>
            <p:nvPr/>
          </p:nvGrpSpPr>
          <p:grpSpPr>
            <a:xfrm>
              <a:off x="5927502" y="1318162"/>
              <a:ext cx="2377550" cy="653782"/>
              <a:chOff x="2159414" y="3486447"/>
              <a:chExt cx="2606105" cy="720500"/>
            </a:xfrm>
          </p:grpSpPr>
          <p:grpSp>
            <p:nvGrpSpPr>
              <p:cNvPr id="8800" name="Google Shape;8800;p165"/>
              <p:cNvGrpSpPr/>
              <p:nvPr/>
            </p:nvGrpSpPr>
            <p:grpSpPr>
              <a:xfrm>
                <a:off x="2159414" y="3486447"/>
                <a:ext cx="2606105" cy="49200"/>
                <a:chOff x="2159414" y="3486447"/>
                <a:chExt cx="2606105" cy="49200"/>
              </a:xfrm>
            </p:grpSpPr>
            <p:sp>
              <p:nvSpPr>
                <p:cNvPr id="8801" name="Google Shape;8801;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2" name="Google Shape;8802;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3" name="Google Shape;8803;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4" name="Google Shape;8804;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5" name="Google Shape;8805;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6" name="Google Shape;8806;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7" name="Google Shape;8807;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8" name="Google Shape;8808;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9" name="Google Shape;8809;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0" name="Google Shape;8810;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1" name="Google Shape;8811;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2" name="Google Shape;8812;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3" name="Google Shape;8813;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4" name="Google Shape;8814;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5" name="Google Shape;8815;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6" name="Google Shape;8816;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817" name="Google Shape;8817;p165"/>
              <p:cNvGrpSpPr/>
              <p:nvPr/>
            </p:nvGrpSpPr>
            <p:grpSpPr>
              <a:xfrm>
                <a:off x="2159414" y="3652838"/>
                <a:ext cx="2606105" cy="49200"/>
                <a:chOff x="2159414" y="3486447"/>
                <a:chExt cx="2606105" cy="49200"/>
              </a:xfrm>
            </p:grpSpPr>
            <p:sp>
              <p:nvSpPr>
                <p:cNvPr id="8818" name="Google Shape;8818;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9" name="Google Shape;8819;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0" name="Google Shape;8820;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1" name="Google Shape;8821;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2" name="Google Shape;8822;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3" name="Google Shape;8823;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4" name="Google Shape;8824;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5" name="Google Shape;8825;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6" name="Google Shape;8826;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7" name="Google Shape;8827;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8" name="Google Shape;8828;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9" name="Google Shape;8829;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0" name="Google Shape;8830;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1" name="Google Shape;8831;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2" name="Google Shape;8832;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3" name="Google Shape;8833;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834" name="Google Shape;8834;p165"/>
              <p:cNvGrpSpPr/>
              <p:nvPr/>
            </p:nvGrpSpPr>
            <p:grpSpPr>
              <a:xfrm>
                <a:off x="2159414" y="3819188"/>
                <a:ext cx="2606105" cy="49200"/>
                <a:chOff x="2159414" y="3486447"/>
                <a:chExt cx="2606105" cy="49200"/>
              </a:xfrm>
            </p:grpSpPr>
            <p:sp>
              <p:nvSpPr>
                <p:cNvPr id="8835" name="Google Shape;8835;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6" name="Google Shape;8836;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7" name="Google Shape;8837;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8" name="Google Shape;8838;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9" name="Google Shape;8839;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0" name="Google Shape;8840;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1" name="Google Shape;8841;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2" name="Google Shape;8842;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3" name="Google Shape;8843;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4" name="Google Shape;8844;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5" name="Google Shape;8845;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6" name="Google Shape;8846;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7" name="Google Shape;8847;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8" name="Google Shape;8848;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9" name="Google Shape;8849;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0" name="Google Shape;8850;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851" name="Google Shape;8851;p165"/>
              <p:cNvGrpSpPr/>
              <p:nvPr/>
            </p:nvGrpSpPr>
            <p:grpSpPr>
              <a:xfrm>
                <a:off x="2159414" y="3983540"/>
                <a:ext cx="2606105" cy="49200"/>
                <a:chOff x="2159414" y="3486447"/>
                <a:chExt cx="2606105" cy="49200"/>
              </a:xfrm>
            </p:grpSpPr>
            <p:sp>
              <p:nvSpPr>
                <p:cNvPr id="8852" name="Google Shape;8852;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3" name="Google Shape;8853;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4" name="Google Shape;8854;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5" name="Google Shape;8855;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6" name="Google Shape;8856;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7" name="Google Shape;8857;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8" name="Google Shape;8858;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9" name="Google Shape;8859;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0" name="Google Shape;8860;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1" name="Google Shape;8861;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2" name="Google Shape;8862;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3" name="Google Shape;8863;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4" name="Google Shape;8864;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5" name="Google Shape;8865;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6" name="Google Shape;8866;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7" name="Google Shape;8867;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868" name="Google Shape;8868;p165"/>
              <p:cNvGrpSpPr/>
              <p:nvPr/>
            </p:nvGrpSpPr>
            <p:grpSpPr>
              <a:xfrm>
                <a:off x="2159414" y="4157747"/>
                <a:ext cx="2606105" cy="49200"/>
                <a:chOff x="2159414" y="3486447"/>
                <a:chExt cx="2606105" cy="49200"/>
              </a:xfrm>
            </p:grpSpPr>
            <p:sp>
              <p:nvSpPr>
                <p:cNvPr id="8869" name="Google Shape;8869;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0" name="Google Shape;8870;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1" name="Google Shape;8871;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2" name="Google Shape;8872;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3" name="Google Shape;8873;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4" name="Google Shape;8874;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5" name="Google Shape;8875;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6" name="Google Shape;8876;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7" name="Google Shape;8877;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8" name="Google Shape;8878;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9" name="Google Shape;8879;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0" name="Google Shape;8880;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1" name="Google Shape;8881;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2" name="Google Shape;8882;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3" name="Google Shape;8883;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4" name="Google Shape;8884;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8885" name="Google Shape;8885;p165"/>
            <p:cNvGrpSpPr/>
            <p:nvPr/>
          </p:nvGrpSpPr>
          <p:grpSpPr>
            <a:xfrm>
              <a:off x="5927502" y="2084662"/>
              <a:ext cx="2377550" cy="44644"/>
              <a:chOff x="2159414" y="3486447"/>
              <a:chExt cx="2606105" cy="49200"/>
            </a:xfrm>
          </p:grpSpPr>
          <p:sp>
            <p:nvSpPr>
              <p:cNvPr id="8886" name="Google Shape;8886;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7" name="Google Shape;8887;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8" name="Google Shape;8888;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9" name="Google Shape;8889;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0" name="Google Shape;8890;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1" name="Google Shape;8891;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2" name="Google Shape;8892;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3" name="Google Shape;8893;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4" name="Google Shape;8894;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5" name="Google Shape;8895;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6" name="Google Shape;8896;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7" name="Google Shape;8897;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8" name="Google Shape;8898;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9" name="Google Shape;8899;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0" name="Google Shape;8900;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1" name="Google Shape;8901;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902" name="Google Shape;8902;p165"/>
            <p:cNvGrpSpPr/>
            <p:nvPr/>
          </p:nvGrpSpPr>
          <p:grpSpPr>
            <a:xfrm>
              <a:off x="5927502" y="2235645"/>
              <a:ext cx="2377550" cy="44644"/>
              <a:chOff x="2159414" y="3486447"/>
              <a:chExt cx="2606105" cy="49200"/>
            </a:xfrm>
          </p:grpSpPr>
          <p:sp>
            <p:nvSpPr>
              <p:cNvPr id="8903" name="Google Shape;8903;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4" name="Google Shape;8904;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5" name="Google Shape;8905;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6" name="Google Shape;8906;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7" name="Google Shape;8907;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8" name="Google Shape;8908;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9" name="Google Shape;8909;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0" name="Google Shape;8910;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1" name="Google Shape;8911;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2" name="Google Shape;8912;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3" name="Google Shape;8913;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4" name="Google Shape;8914;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5" name="Google Shape;8915;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6" name="Google Shape;8916;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7" name="Google Shape;8917;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8" name="Google Shape;8918;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919" name="Google Shape;8919;p165"/>
            <p:cNvGrpSpPr/>
            <p:nvPr/>
          </p:nvGrpSpPr>
          <p:grpSpPr>
            <a:xfrm>
              <a:off x="5927502" y="2386591"/>
              <a:ext cx="2377550" cy="44644"/>
              <a:chOff x="2159414" y="3486447"/>
              <a:chExt cx="2606105" cy="49200"/>
            </a:xfrm>
          </p:grpSpPr>
          <p:sp>
            <p:nvSpPr>
              <p:cNvPr id="8920" name="Google Shape;8920;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1" name="Google Shape;8921;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2" name="Google Shape;8922;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3" name="Google Shape;8923;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4" name="Google Shape;8924;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5" name="Google Shape;8925;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6" name="Google Shape;8926;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7" name="Google Shape;8927;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8" name="Google Shape;8928;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9" name="Google Shape;8929;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0" name="Google Shape;8930;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1" name="Google Shape;8931;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2" name="Google Shape;8932;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3" name="Google Shape;8933;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4" name="Google Shape;8934;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5" name="Google Shape;8935;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936" name="Google Shape;8936;p165"/>
            <p:cNvGrpSpPr/>
            <p:nvPr/>
          </p:nvGrpSpPr>
          <p:grpSpPr>
            <a:xfrm>
              <a:off x="5927502" y="2535724"/>
              <a:ext cx="2377550" cy="44644"/>
              <a:chOff x="2159414" y="3486447"/>
              <a:chExt cx="2606105" cy="49200"/>
            </a:xfrm>
          </p:grpSpPr>
          <p:sp>
            <p:nvSpPr>
              <p:cNvPr id="8937" name="Google Shape;8937;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8" name="Google Shape;8938;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9" name="Google Shape;8939;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0" name="Google Shape;8940;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1" name="Google Shape;8941;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2" name="Google Shape;8942;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3" name="Google Shape;8943;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4" name="Google Shape;8944;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5" name="Google Shape;8945;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6" name="Google Shape;8946;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7" name="Google Shape;8947;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8" name="Google Shape;8948;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9" name="Google Shape;8949;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0" name="Google Shape;8950;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1" name="Google Shape;8951;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2" name="Google Shape;8952;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953" name="Google Shape;8953;p165"/>
            <p:cNvGrpSpPr/>
            <p:nvPr/>
          </p:nvGrpSpPr>
          <p:grpSpPr>
            <a:xfrm>
              <a:off x="5927502" y="2693800"/>
              <a:ext cx="2377550" cy="44644"/>
              <a:chOff x="2159414" y="3486447"/>
              <a:chExt cx="2606105" cy="49200"/>
            </a:xfrm>
          </p:grpSpPr>
          <p:sp>
            <p:nvSpPr>
              <p:cNvPr id="8954" name="Google Shape;8954;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5" name="Google Shape;8955;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6" name="Google Shape;8956;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7" name="Google Shape;8957;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8" name="Google Shape;8958;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9" name="Google Shape;8959;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0" name="Google Shape;8960;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1" name="Google Shape;8961;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2" name="Google Shape;8962;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3" name="Google Shape;8963;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4" name="Google Shape;8964;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5" name="Google Shape;8965;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6" name="Google Shape;8966;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7" name="Google Shape;8967;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8" name="Google Shape;8968;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9" name="Google Shape;8969;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970" name="Google Shape;8970;p165"/>
            <p:cNvGrpSpPr/>
            <p:nvPr/>
          </p:nvGrpSpPr>
          <p:grpSpPr>
            <a:xfrm>
              <a:off x="5927502" y="2851875"/>
              <a:ext cx="2377550" cy="44644"/>
              <a:chOff x="2159414" y="3486447"/>
              <a:chExt cx="2606105" cy="49200"/>
            </a:xfrm>
          </p:grpSpPr>
          <p:sp>
            <p:nvSpPr>
              <p:cNvPr id="8971" name="Google Shape;8971;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2" name="Google Shape;8972;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3" name="Google Shape;8973;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4" name="Google Shape;8974;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5" name="Google Shape;8975;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6" name="Google Shape;8976;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7" name="Google Shape;8977;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8" name="Google Shape;8978;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9" name="Google Shape;8979;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0" name="Google Shape;8980;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1" name="Google Shape;8981;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2" name="Google Shape;8982;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3" name="Google Shape;8983;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4" name="Google Shape;8984;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5" name="Google Shape;8985;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6" name="Google Shape;8986;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8987" name="Google Shape;8987;p165"/>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988" name="Google Shape;8988;p165"/>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8989" name="Google Shape;8989;p165"/>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8990" name="Google Shape;8990;p16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991" name="Google Shape;8991;p165"/>
          <p:cNvGrpSpPr/>
          <p:nvPr/>
        </p:nvGrpSpPr>
        <p:grpSpPr>
          <a:xfrm>
            <a:off x="10721565" y="6371462"/>
            <a:ext cx="797703" cy="227212"/>
            <a:chOff x="238125" y="1822850"/>
            <a:chExt cx="7080200" cy="2016675"/>
          </a:xfrm>
        </p:grpSpPr>
        <p:sp>
          <p:nvSpPr>
            <p:cNvPr id="8992" name="Google Shape;8992;p16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3" name="Google Shape;8993;p16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4" name="Google Shape;8994;p16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5" name="Google Shape;8995;p16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6" name="Google Shape;8996;p16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7" name="Google Shape;8997;p16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8" name="Google Shape;8998;p16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8999" name="Google Shape;8999;p16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000"/>
        <p:cNvGrpSpPr/>
        <p:nvPr/>
      </p:nvGrpSpPr>
      <p:grpSpPr>
        <a:xfrm>
          <a:off x="0" y="0"/>
          <a:ext cx="0" cy="0"/>
          <a:chOff x="0" y="0"/>
          <a:chExt cx="0" cy="0"/>
        </a:xfrm>
      </p:grpSpPr>
      <p:sp>
        <p:nvSpPr>
          <p:cNvPr id="9001" name="Google Shape;9001;p166"/>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02" name="Google Shape;9002;p16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003" name="Google Shape;9003;p166"/>
          <p:cNvGrpSpPr/>
          <p:nvPr/>
        </p:nvGrpSpPr>
        <p:grpSpPr>
          <a:xfrm>
            <a:off x="10721565" y="6371462"/>
            <a:ext cx="797703" cy="227212"/>
            <a:chOff x="238125" y="1822850"/>
            <a:chExt cx="7080200" cy="2016675"/>
          </a:xfrm>
        </p:grpSpPr>
        <p:sp>
          <p:nvSpPr>
            <p:cNvPr id="9004" name="Google Shape;9004;p16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5" name="Google Shape;9005;p16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6" name="Google Shape;9006;p16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7" name="Google Shape;9007;p16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8" name="Google Shape;9008;p16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9" name="Google Shape;9009;p16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10" name="Google Shape;9010;p16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011" name="Google Shape;9011;p16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9012"/>
        <p:cNvGrpSpPr/>
        <p:nvPr/>
      </p:nvGrpSpPr>
      <p:grpSpPr>
        <a:xfrm>
          <a:off x="0" y="0"/>
          <a:ext cx="0" cy="0"/>
          <a:chOff x="0" y="0"/>
          <a:chExt cx="0" cy="0"/>
        </a:xfrm>
      </p:grpSpPr>
      <p:sp>
        <p:nvSpPr>
          <p:cNvPr id="9013" name="Google Shape;9013;p167"/>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14" name="Google Shape;9014;p167"/>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9015" name="Google Shape;9015;p167"/>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9016" name="Google Shape;9016;p167"/>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9017"/>
        <p:cNvGrpSpPr/>
        <p:nvPr/>
      </p:nvGrpSpPr>
      <p:grpSpPr>
        <a:xfrm>
          <a:off x="0" y="0"/>
          <a:ext cx="0" cy="0"/>
          <a:chOff x="0" y="0"/>
          <a:chExt cx="0" cy="0"/>
        </a:xfrm>
      </p:grpSpPr>
      <p:sp>
        <p:nvSpPr>
          <p:cNvPr id="9018" name="Google Shape;9018;p168"/>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9019" name="Google Shape;9019;p168"/>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9020" name="Google Shape;9020;p168"/>
          <p:cNvGrpSpPr/>
          <p:nvPr/>
        </p:nvGrpSpPr>
        <p:grpSpPr>
          <a:xfrm>
            <a:off x="606668" y="535880"/>
            <a:ext cx="1211187" cy="344985"/>
            <a:chOff x="238125" y="1822850"/>
            <a:chExt cx="7080200" cy="2016675"/>
          </a:xfrm>
        </p:grpSpPr>
        <p:sp>
          <p:nvSpPr>
            <p:cNvPr id="9021" name="Google Shape;9021;p16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2" name="Google Shape;9022;p16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3" name="Google Shape;9023;p16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4" name="Google Shape;9024;p16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5" name="Google Shape;9025;p16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6" name="Google Shape;9026;p16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7" name="Google Shape;9027;p16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9028" name="Google Shape;9028;p168"/>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26" Type="http://schemas.openxmlformats.org/officeDocument/2006/relationships/slideLayout" Target="../slideLayouts/slideLayout57.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5" Type="http://schemas.openxmlformats.org/officeDocument/2006/relationships/slideLayout" Target="../slideLayouts/slideLayout56.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29" Type="http://schemas.openxmlformats.org/officeDocument/2006/relationships/theme" Target="../theme/theme2.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slideLayout" Target="../slideLayouts/slideLayout55.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28" Type="http://schemas.openxmlformats.org/officeDocument/2006/relationships/slideLayout" Target="../slideLayouts/slideLayout59.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 Id="rId27" Type="http://schemas.openxmlformats.org/officeDocument/2006/relationships/slideLayout" Target="../slideLayouts/slideLayout5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26" Type="http://schemas.openxmlformats.org/officeDocument/2006/relationships/slideLayout" Target="../slideLayouts/slideLayout85.xml"/><Relationship Id="rId3" Type="http://schemas.openxmlformats.org/officeDocument/2006/relationships/slideLayout" Target="../slideLayouts/slideLayout62.xml"/><Relationship Id="rId21" Type="http://schemas.openxmlformats.org/officeDocument/2006/relationships/slideLayout" Target="../slideLayouts/slideLayout80.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slideLayout" Target="../slideLayouts/slideLayout84.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slideLayout" Target="../slideLayouts/slideLayout79.xml"/><Relationship Id="rId29" Type="http://schemas.openxmlformats.org/officeDocument/2006/relationships/slideLayout" Target="../slideLayouts/slideLayout88.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24" Type="http://schemas.openxmlformats.org/officeDocument/2006/relationships/slideLayout" Target="../slideLayouts/slideLayout83.xml"/><Relationship Id="rId32" Type="http://schemas.openxmlformats.org/officeDocument/2006/relationships/theme" Target="../theme/theme3.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slideLayout" Target="../slideLayouts/slideLayout82.xml"/><Relationship Id="rId28" Type="http://schemas.openxmlformats.org/officeDocument/2006/relationships/slideLayout" Target="../slideLayouts/slideLayout87.xml"/><Relationship Id="rId10" Type="http://schemas.openxmlformats.org/officeDocument/2006/relationships/slideLayout" Target="../slideLayouts/slideLayout69.xml"/><Relationship Id="rId19" Type="http://schemas.openxmlformats.org/officeDocument/2006/relationships/slideLayout" Target="../slideLayouts/slideLayout78.xml"/><Relationship Id="rId31" Type="http://schemas.openxmlformats.org/officeDocument/2006/relationships/slideLayout" Target="../slideLayouts/slideLayout90.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slideLayout" Target="../slideLayouts/slideLayout81.xml"/><Relationship Id="rId27" Type="http://schemas.openxmlformats.org/officeDocument/2006/relationships/slideLayout" Target="../slideLayouts/slideLayout86.xml"/><Relationship Id="rId30" Type="http://schemas.openxmlformats.org/officeDocument/2006/relationships/slideLayout" Target="../slideLayouts/slideLayout8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slideLayout" Target="../slideLayouts/slideLayout103.xml"/><Relationship Id="rId18" Type="http://schemas.openxmlformats.org/officeDocument/2006/relationships/slideLayout" Target="../slideLayouts/slideLayout10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17" Type="http://schemas.openxmlformats.org/officeDocument/2006/relationships/slideLayout" Target="../slideLayouts/slideLayout107.xml"/><Relationship Id="rId2" Type="http://schemas.openxmlformats.org/officeDocument/2006/relationships/slideLayout" Target="../slideLayouts/slideLayout92.xml"/><Relationship Id="rId16" Type="http://schemas.openxmlformats.org/officeDocument/2006/relationships/slideLayout" Target="../slideLayouts/slideLayout106.xml"/><Relationship Id="rId20" Type="http://schemas.openxmlformats.org/officeDocument/2006/relationships/theme" Target="../theme/theme4.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5" Type="http://schemas.openxmlformats.org/officeDocument/2006/relationships/slideLayout" Target="../slideLayouts/slideLayout105.xml"/><Relationship Id="rId10" Type="http://schemas.openxmlformats.org/officeDocument/2006/relationships/slideLayout" Target="../slideLayouts/slideLayout100.xml"/><Relationship Id="rId19" Type="http://schemas.openxmlformats.org/officeDocument/2006/relationships/slideLayout" Target="../slideLayouts/slideLayout109.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slideLayout" Target="../slideLayouts/slideLayout10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22.xml"/><Relationship Id="rId18" Type="http://schemas.openxmlformats.org/officeDocument/2006/relationships/slideLayout" Target="../slideLayouts/slideLayout127.xml"/><Relationship Id="rId26" Type="http://schemas.openxmlformats.org/officeDocument/2006/relationships/slideLayout" Target="../slideLayouts/slideLayout135.xml"/><Relationship Id="rId39" Type="http://schemas.openxmlformats.org/officeDocument/2006/relationships/slideLayout" Target="../slideLayouts/slideLayout148.xml"/><Relationship Id="rId21" Type="http://schemas.openxmlformats.org/officeDocument/2006/relationships/slideLayout" Target="../slideLayouts/slideLayout130.xml"/><Relationship Id="rId34" Type="http://schemas.openxmlformats.org/officeDocument/2006/relationships/slideLayout" Target="../slideLayouts/slideLayout143.xml"/><Relationship Id="rId42" Type="http://schemas.openxmlformats.org/officeDocument/2006/relationships/slideLayout" Target="../slideLayouts/slideLayout151.xml"/><Relationship Id="rId47" Type="http://schemas.openxmlformats.org/officeDocument/2006/relationships/slideLayout" Target="../slideLayouts/slideLayout156.xml"/><Relationship Id="rId50" Type="http://schemas.openxmlformats.org/officeDocument/2006/relationships/image" Target="../media/image13.jpg"/><Relationship Id="rId7" Type="http://schemas.openxmlformats.org/officeDocument/2006/relationships/slideLayout" Target="../slideLayouts/slideLayout116.xml"/><Relationship Id="rId2" Type="http://schemas.openxmlformats.org/officeDocument/2006/relationships/slideLayout" Target="../slideLayouts/slideLayout111.xml"/><Relationship Id="rId16" Type="http://schemas.openxmlformats.org/officeDocument/2006/relationships/slideLayout" Target="../slideLayouts/slideLayout125.xml"/><Relationship Id="rId29" Type="http://schemas.openxmlformats.org/officeDocument/2006/relationships/slideLayout" Target="../slideLayouts/slideLayout138.xml"/><Relationship Id="rId11" Type="http://schemas.openxmlformats.org/officeDocument/2006/relationships/slideLayout" Target="../slideLayouts/slideLayout120.xml"/><Relationship Id="rId24" Type="http://schemas.openxmlformats.org/officeDocument/2006/relationships/slideLayout" Target="../slideLayouts/slideLayout133.xml"/><Relationship Id="rId32" Type="http://schemas.openxmlformats.org/officeDocument/2006/relationships/slideLayout" Target="../slideLayouts/slideLayout141.xml"/><Relationship Id="rId37" Type="http://schemas.openxmlformats.org/officeDocument/2006/relationships/slideLayout" Target="../slideLayouts/slideLayout146.xml"/><Relationship Id="rId40" Type="http://schemas.openxmlformats.org/officeDocument/2006/relationships/slideLayout" Target="../slideLayouts/slideLayout149.xml"/><Relationship Id="rId45" Type="http://schemas.openxmlformats.org/officeDocument/2006/relationships/slideLayout" Target="../slideLayouts/slideLayout154.xml"/><Relationship Id="rId5" Type="http://schemas.openxmlformats.org/officeDocument/2006/relationships/slideLayout" Target="../slideLayouts/slideLayout114.xml"/><Relationship Id="rId15" Type="http://schemas.openxmlformats.org/officeDocument/2006/relationships/slideLayout" Target="../slideLayouts/slideLayout124.xml"/><Relationship Id="rId23" Type="http://schemas.openxmlformats.org/officeDocument/2006/relationships/slideLayout" Target="../slideLayouts/slideLayout132.xml"/><Relationship Id="rId28" Type="http://schemas.openxmlformats.org/officeDocument/2006/relationships/slideLayout" Target="../slideLayouts/slideLayout137.xml"/><Relationship Id="rId36" Type="http://schemas.openxmlformats.org/officeDocument/2006/relationships/slideLayout" Target="../slideLayouts/slideLayout145.xml"/><Relationship Id="rId49" Type="http://schemas.openxmlformats.org/officeDocument/2006/relationships/image" Target="../media/image12.jpg"/><Relationship Id="rId10" Type="http://schemas.openxmlformats.org/officeDocument/2006/relationships/slideLayout" Target="../slideLayouts/slideLayout119.xml"/><Relationship Id="rId19" Type="http://schemas.openxmlformats.org/officeDocument/2006/relationships/slideLayout" Target="../slideLayouts/slideLayout128.xml"/><Relationship Id="rId31" Type="http://schemas.openxmlformats.org/officeDocument/2006/relationships/slideLayout" Target="../slideLayouts/slideLayout140.xml"/><Relationship Id="rId44" Type="http://schemas.openxmlformats.org/officeDocument/2006/relationships/slideLayout" Target="../slideLayouts/slideLayout153.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14" Type="http://schemas.openxmlformats.org/officeDocument/2006/relationships/slideLayout" Target="../slideLayouts/slideLayout123.xml"/><Relationship Id="rId22" Type="http://schemas.openxmlformats.org/officeDocument/2006/relationships/slideLayout" Target="../slideLayouts/slideLayout131.xml"/><Relationship Id="rId27" Type="http://schemas.openxmlformats.org/officeDocument/2006/relationships/slideLayout" Target="../slideLayouts/slideLayout136.xml"/><Relationship Id="rId30" Type="http://schemas.openxmlformats.org/officeDocument/2006/relationships/slideLayout" Target="../slideLayouts/slideLayout139.xml"/><Relationship Id="rId35" Type="http://schemas.openxmlformats.org/officeDocument/2006/relationships/slideLayout" Target="../slideLayouts/slideLayout144.xml"/><Relationship Id="rId43" Type="http://schemas.openxmlformats.org/officeDocument/2006/relationships/slideLayout" Target="../slideLayouts/slideLayout152.xml"/><Relationship Id="rId48" Type="http://schemas.openxmlformats.org/officeDocument/2006/relationships/theme" Target="../theme/theme5.xml"/><Relationship Id="rId8" Type="http://schemas.openxmlformats.org/officeDocument/2006/relationships/slideLayout" Target="../slideLayouts/slideLayout117.xml"/><Relationship Id="rId3" Type="http://schemas.openxmlformats.org/officeDocument/2006/relationships/slideLayout" Target="../slideLayouts/slideLayout112.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25" Type="http://schemas.openxmlformats.org/officeDocument/2006/relationships/slideLayout" Target="../slideLayouts/slideLayout134.xml"/><Relationship Id="rId33" Type="http://schemas.openxmlformats.org/officeDocument/2006/relationships/slideLayout" Target="../slideLayouts/slideLayout142.xml"/><Relationship Id="rId38" Type="http://schemas.openxmlformats.org/officeDocument/2006/relationships/slideLayout" Target="../slideLayouts/slideLayout147.xml"/><Relationship Id="rId46" Type="http://schemas.openxmlformats.org/officeDocument/2006/relationships/slideLayout" Target="../slideLayouts/slideLayout155.xml"/><Relationship Id="rId20" Type="http://schemas.openxmlformats.org/officeDocument/2006/relationships/slideLayout" Target="../slideLayouts/slideLayout129.xml"/><Relationship Id="rId41" Type="http://schemas.openxmlformats.org/officeDocument/2006/relationships/slideLayout" Target="../slideLayouts/slideLayout150.xml"/><Relationship Id="rId1" Type="http://schemas.openxmlformats.org/officeDocument/2006/relationships/slideLayout" Target="../slideLayouts/slideLayout110.xml"/><Relationship Id="rId6" Type="http://schemas.openxmlformats.org/officeDocument/2006/relationships/slideLayout" Target="../slideLayouts/slideLayout11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26" Type="http://schemas.openxmlformats.org/officeDocument/2006/relationships/slideLayout" Target="../slideLayouts/slideLayout182.xml"/><Relationship Id="rId3" Type="http://schemas.openxmlformats.org/officeDocument/2006/relationships/slideLayout" Target="../slideLayouts/slideLayout159.xml"/><Relationship Id="rId21" Type="http://schemas.openxmlformats.org/officeDocument/2006/relationships/slideLayout" Target="../slideLayouts/slideLayout177.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5" Type="http://schemas.openxmlformats.org/officeDocument/2006/relationships/slideLayout" Target="../slideLayouts/slideLayout181.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slideLayout" Target="../slideLayouts/slideLayout176.xml"/><Relationship Id="rId29" Type="http://schemas.openxmlformats.org/officeDocument/2006/relationships/slideLayout" Target="../slideLayouts/slideLayout185.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24" Type="http://schemas.openxmlformats.org/officeDocument/2006/relationships/slideLayout" Target="../slideLayouts/slideLayout180.xml"/><Relationship Id="rId32" Type="http://schemas.openxmlformats.org/officeDocument/2006/relationships/theme" Target="../theme/theme6.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23" Type="http://schemas.openxmlformats.org/officeDocument/2006/relationships/slideLayout" Target="../slideLayouts/slideLayout179.xml"/><Relationship Id="rId28" Type="http://schemas.openxmlformats.org/officeDocument/2006/relationships/slideLayout" Target="../slideLayouts/slideLayout184.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31" Type="http://schemas.openxmlformats.org/officeDocument/2006/relationships/slideLayout" Target="../slideLayouts/slideLayout187.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 Id="rId22" Type="http://schemas.openxmlformats.org/officeDocument/2006/relationships/slideLayout" Target="../slideLayouts/slideLayout178.xml"/><Relationship Id="rId27" Type="http://schemas.openxmlformats.org/officeDocument/2006/relationships/slideLayout" Target="../slideLayouts/slideLayout183.xml"/><Relationship Id="rId30" Type="http://schemas.openxmlformats.org/officeDocument/2006/relationships/slideLayout" Target="../slideLayouts/slideLayout18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theme" Target="../theme/theme7.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5"/>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1" name="Google Shape;11;p15"/>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867"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2" name="Google Shape;12;p1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301"/>
        <p:cNvGrpSpPr/>
        <p:nvPr/>
      </p:nvGrpSpPr>
      <p:grpSpPr>
        <a:xfrm>
          <a:off x="0" y="0"/>
          <a:ext cx="0" cy="0"/>
          <a:chOff x="0" y="0"/>
          <a:chExt cx="0" cy="0"/>
        </a:xfrm>
      </p:grpSpPr>
      <p:sp>
        <p:nvSpPr>
          <p:cNvPr id="3302" name="Google Shape;3302;p18"/>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303" name="Google Shape;3303;p18"/>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867"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3304" name="Google Shape;3304;p1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93" r:id="rId13"/>
    <p:sldLayoutId id="2147483694" r:id="rId14"/>
    <p:sldLayoutId id="2147483695" r:id="rId15"/>
    <p:sldLayoutId id="2147483696" r:id="rId16"/>
    <p:sldLayoutId id="2147483697" r:id="rId17"/>
    <p:sldLayoutId id="2147483698" r:id="rId18"/>
    <p:sldLayoutId id="2147483699" r:id="rId19"/>
    <p:sldLayoutId id="2147483700" r:id="rId20"/>
    <p:sldLayoutId id="2147483701" r:id="rId21"/>
    <p:sldLayoutId id="2147483702" r:id="rId22"/>
    <p:sldLayoutId id="2147483703" r:id="rId23"/>
    <p:sldLayoutId id="2147483704" r:id="rId24"/>
    <p:sldLayoutId id="2147483705" r:id="rId25"/>
    <p:sldLayoutId id="2147483706" r:id="rId26"/>
    <p:sldLayoutId id="2147483707" r:id="rId27"/>
    <p:sldLayoutId id="2147483708"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189"/>
        <p:cNvGrpSpPr/>
        <p:nvPr/>
      </p:nvGrpSpPr>
      <p:grpSpPr>
        <a:xfrm>
          <a:off x="0" y="0"/>
          <a:ext cx="0" cy="0"/>
          <a:chOff x="0" y="0"/>
          <a:chExt cx="0" cy="0"/>
        </a:xfrm>
      </p:grpSpPr>
      <p:sp>
        <p:nvSpPr>
          <p:cNvPr id="5190" name="Google Shape;5190;p20"/>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191" name="Google Shape;5191;p20"/>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867"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192" name="Google Shape;5192;p2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 id="2147483723" r:id="rId14"/>
    <p:sldLayoutId id="2147483724" r:id="rId15"/>
    <p:sldLayoutId id="2147483725" r:id="rId16"/>
    <p:sldLayoutId id="2147483726" r:id="rId17"/>
    <p:sldLayoutId id="2147483727" r:id="rId18"/>
    <p:sldLayoutId id="2147483728" r:id="rId19"/>
    <p:sldLayoutId id="2147483729" r:id="rId20"/>
    <p:sldLayoutId id="2147483730" r:id="rId21"/>
    <p:sldLayoutId id="2147483731" r:id="rId22"/>
    <p:sldLayoutId id="2147483732" r:id="rId23"/>
    <p:sldLayoutId id="2147483733" r:id="rId24"/>
    <p:sldLayoutId id="2147483734" r:id="rId25"/>
    <p:sldLayoutId id="2147483735" r:id="rId26"/>
    <p:sldLayoutId id="2147483736" r:id="rId27"/>
    <p:sldLayoutId id="2147483737" r:id="rId28"/>
    <p:sldLayoutId id="2147483738" r:id="rId29"/>
    <p:sldLayoutId id="2147483739" r:id="rId30"/>
    <p:sldLayoutId id="2147483740"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033"/>
        <p:cNvGrpSpPr/>
        <p:nvPr/>
      </p:nvGrpSpPr>
      <p:grpSpPr>
        <a:xfrm>
          <a:off x="0" y="0"/>
          <a:ext cx="0" cy="0"/>
          <a:chOff x="0" y="0"/>
          <a:chExt cx="0" cy="0"/>
        </a:xfrm>
      </p:grpSpPr>
      <p:sp>
        <p:nvSpPr>
          <p:cNvPr id="8034" name="Google Shape;8034;p24"/>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8035" name="Google Shape;8035;p24"/>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036" name="Google Shape;8036;p2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 id="2147483755" r:id="rId14"/>
    <p:sldLayoutId id="2147483756" r:id="rId15"/>
    <p:sldLayoutId id="2147483757" r:id="rId16"/>
    <p:sldLayoutId id="2147483758" r:id="rId17"/>
    <p:sldLayoutId id="2147483759" r:id="rId18"/>
    <p:sldLayoutId id="2147483760"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a:blip r:embed="rId49">
            <a:alphaModFix/>
          </a:blip>
          <a:stretch>
            <a:fillRect/>
          </a:stretch>
        </a:blipFill>
        <a:effectLst/>
      </p:bgPr>
    </p:bg>
    <p:spTree>
      <p:nvGrpSpPr>
        <p:cNvPr id="1" name="Shape 9898"/>
        <p:cNvGrpSpPr/>
        <p:nvPr/>
      </p:nvGrpSpPr>
      <p:grpSpPr>
        <a:xfrm>
          <a:off x="0" y="0"/>
          <a:ext cx="0" cy="0"/>
          <a:chOff x="0" y="0"/>
          <a:chExt cx="0" cy="0"/>
        </a:xfrm>
      </p:grpSpPr>
      <p:sp>
        <p:nvSpPr>
          <p:cNvPr id="9899" name="Google Shape;9899;p26"/>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00" name="Google Shape;9900;p26"/>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dk2"/>
              </a:buClr>
              <a:buSzPts val="2812"/>
              <a:buFont typeface="Inter Black"/>
              <a:buNone/>
              <a:defRPr sz="2812" b="1" i="0" u="none" strike="noStrike" cap="none">
                <a:solidFill>
                  <a:schemeClr val="dk2"/>
                </a:solidFill>
                <a:latin typeface="Inter Black"/>
                <a:ea typeface="Inter Black"/>
                <a:cs typeface="Inter Black"/>
                <a:sym typeface="Inter Black"/>
              </a:defRPr>
            </a:lvl1pPr>
            <a:lvl2pPr marR="0" lvl="1"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2pPr>
            <a:lvl3pPr marR="0" lvl="2"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3pPr>
            <a:lvl4pPr marR="0" lvl="3"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4pPr>
            <a:lvl5pPr marR="0" lvl="4"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5pPr>
            <a:lvl6pPr marR="0" lvl="5"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6pPr>
            <a:lvl7pPr marR="0" lvl="6"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7pPr>
            <a:lvl8pPr marR="0" lvl="7"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8pPr>
            <a:lvl9pPr marR="0" lvl="8"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9pPr>
          </a:lstStyle>
          <a:p>
            <a:endParaRPr/>
          </a:p>
        </p:txBody>
      </p:sp>
      <p:sp>
        <p:nvSpPr>
          <p:cNvPr id="9901" name="Google Shape;9901;p26"/>
          <p:cNvSpPr txBox="1">
            <a:spLocks noGrp="1"/>
          </p:cNvSpPr>
          <p:nvPr>
            <p:ph type="body" idx="1"/>
          </p:nvPr>
        </p:nvSpPr>
        <p:spPr>
          <a:xfrm>
            <a:off x="550799" y="1825628"/>
            <a:ext cx="11090928" cy="3666131"/>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chemeClr val="dk2"/>
              </a:buClr>
              <a:buSzPts val="1687"/>
              <a:buFont typeface="Inter"/>
              <a:buNone/>
              <a:defRPr sz="1687" b="1" i="0" u="none" strike="noStrike" cap="none">
                <a:solidFill>
                  <a:schemeClr val="dk2"/>
                </a:solidFill>
                <a:latin typeface="Inter"/>
                <a:ea typeface="Inter"/>
                <a:cs typeface="Inter"/>
                <a:sym typeface="Inter"/>
              </a:defRPr>
            </a:lvl1pPr>
            <a:lvl2pPr marL="914400" marR="0" lvl="1" indent="-228600" algn="l" rtl="0">
              <a:lnSpc>
                <a:spcPct val="100000"/>
              </a:lnSpc>
              <a:spcBef>
                <a:spcPts val="633"/>
              </a:spcBef>
              <a:spcAft>
                <a:spcPts val="0"/>
              </a:spcAft>
              <a:buClr>
                <a:schemeClr val="dk2"/>
              </a:buClr>
              <a:buSzPts val="1266"/>
              <a:buFont typeface="Inter"/>
              <a:buNone/>
              <a:defRPr sz="1266" b="0" i="0" u="none" strike="noStrike" cap="none">
                <a:solidFill>
                  <a:schemeClr val="dk2"/>
                </a:solidFill>
                <a:latin typeface="Inter"/>
                <a:ea typeface="Inter"/>
                <a:cs typeface="Inter"/>
                <a:sym typeface="Inter"/>
              </a:defRPr>
            </a:lvl2pPr>
            <a:lvl3pPr marL="1371600" marR="0" lvl="2" indent="-228600" algn="l" rtl="0">
              <a:lnSpc>
                <a:spcPct val="100000"/>
              </a:lnSpc>
              <a:spcBef>
                <a:spcPts val="633"/>
              </a:spcBef>
              <a:spcAft>
                <a:spcPts val="0"/>
              </a:spcAft>
              <a:buClr>
                <a:schemeClr val="dk2"/>
              </a:buClr>
              <a:buSzPts val="984"/>
              <a:buFont typeface="Inter"/>
              <a:buNone/>
              <a:defRPr sz="984" b="0" i="0" u="none" strike="noStrike" cap="none">
                <a:solidFill>
                  <a:schemeClr val="dk2"/>
                </a:solidFill>
                <a:latin typeface="Inter"/>
                <a:ea typeface="Inter"/>
                <a:cs typeface="Inter"/>
                <a:sym typeface="Inter"/>
              </a:defRPr>
            </a:lvl3pPr>
            <a:lvl4pPr marL="1828800" marR="0" lvl="3"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4pPr>
            <a:lvl5pPr marL="2286000" marR="0" lvl="4"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5pPr>
            <a:lvl6pPr marL="2743200" marR="0" lvl="5" indent="-228600" algn="ctr" rtl="0">
              <a:lnSpc>
                <a:spcPct val="100000"/>
              </a:lnSpc>
              <a:spcBef>
                <a:spcPts val="633"/>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6pPr>
            <a:lvl7pPr marL="3200400" marR="0" lvl="6"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7pPr>
            <a:lvl8pPr marL="3657600" marR="0" lvl="7"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8pPr>
            <a:lvl9pPr marL="4114800" marR="0" lvl="8"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9pPr>
          </a:lstStyle>
          <a:p>
            <a:endParaRPr/>
          </a:p>
        </p:txBody>
      </p:sp>
      <p:pic>
        <p:nvPicPr>
          <p:cNvPr id="9902" name="Google Shape;9902;p26"/>
          <p:cNvPicPr preferRelativeResize="0"/>
          <p:nvPr/>
        </p:nvPicPr>
        <p:blipFill rotWithShape="1">
          <a:blip r:embed="rId50">
            <a:alphaModFix/>
          </a:blip>
          <a:srcRect/>
          <a:stretch/>
        </p:blipFill>
        <p:spPr>
          <a:xfrm>
            <a:off x="12238984" y="582685"/>
            <a:ext cx="1898008" cy="5692632"/>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 id="2147483775" r:id="rId14"/>
    <p:sldLayoutId id="2147483776" r:id="rId15"/>
    <p:sldLayoutId id="2147483777" r:id="rId16"/>
    <p:sldLayoutId id="2147483778" r:id="rId17"/>
    <p:sldLayoutId id="2147483779" r:id="rId18"/>
    <p:sldLayoutId id="2147483780" r:id="rId19"/>
    <p:sldLayoutId id="2147483781" r:id="rId20"/>
    <p:sldLayoutId id="2147483782" r:id="rId21"/>
    <p:sldLayoutId id="2147483783" r:id="rId22"/>
    <p:sldLayoutId id="2147483784" r:id="rId23"/>
    <p:sldLayoutId id="2147483785" r:id="rId24"/>
    <p:sldLayoutId id="2147483786" r:id="rId25"/>
    <p:sldLayoutId id="2147483787" r:id="rId26"/>
    <p:sldLayoutId id="2147483788" r:id="rId27"/>
    <p:sldLayoutId id="2147483789" r:id="rId28"/>
    <p:sldLayoutId id="2147483790" r:id="rId29"/>
    <p:sldLayoutId id="2147483791" r:id="rId30"/>
    <p:sldLayoutId id="2147483792" r:id="rId31"/>
    <p:sldLayoutId id="2147483793" r:id="rId32"/>
    <p:sldLayoutId id="2147483794" r:id="rId33"/>
    <p:sldLayoutId id="2147483795" r:id="rId34"/>
    <p:sldLayoutId id="2147483796" r:id="rId35"/>
    <p:sldLayoutId id="2147483797" r:id="rId36"/>
    <p:sldLayoutId id="2147483798" r:id="rId37"/>
    <p:sldLayoutId id="2147483799" r:id="rId38"/>
    <p:sldLayoutId id="2147483800" r:id="rId39"/>
    <p:sldLayoutId id="2147483801" r:id="rId40"/>
    <p:sldLayoutId id="2147483802" r:id="rId41"/>
    <p:sldLayoutId id="2147483803" r:id="rId42"/>
    <p:sldLayoutId id="2147483804" r:id="rId43"/>
    <p:sldLayoutId id="2147483805" r:id="rId44"/>
    <p:sldLayoutId id="2147483806" r:id="rId45"/>
    <p:sldLayoutId id="2147483807" r:id="rId46"/>
    <p:sldLayoutId id="2147483808" r:id="rId4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212"/>
        <p:cNvGrpSpPr/>
        <p:nvPr/>
      </p:nvGrpSpPr>
      <p:grpSpPr>
        <a:xfrm>
          <a:off x="0" y="0"/>
          <a:ext cx="0" cy="0"/>
          <a:chOff x="0" y="0"/>
          <a:chExt cx="0" cy="0"/>
        </a:xfrm>
      </p:grpSpPr>
      <p:sp>
        <p:nvSpPr>
          <p:cNvPr id="10213" name="Google Shape;10213;p28"/>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0214" name="Google Shape;10214;p28"/>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0215" name="Google Shape;10215;p2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 id="2147483825" r:id="rId16"/>
    <p:sldLayoutId id="2147483826" r:id="rId17"/>
    <p:sldLayoutId id="2147483827" r:id="rId18"/>
    <p:sldLayoutId id="2147483828" r:id="rId19"/>
    <p:sldLayoutId id="2147483829" r:id="rId20"/>
    <p:sldLayoutId id="2147483830" r:id="rId21"/>
    <p:sldLayoutId id="2147483831" r:id="rId22"/>
    <p:sldLayoutId id="2147483832" r:id="rId23"/>
    <p:sldLayoutId id="2147483833" r:id="rId24"/>
    <p:sldLayoutId id="2147483834" r:id="rId25"/>
    <p:sldLayoutId id="2147483835" r:id="rId26"/>
    <p:sldLayoutId id="2147483836" r:id="rId27"/>
    <p:sldLayoutId id="2147483837" r:id="rId28"/>
    <p:sldLayoutId id="2147483838" r:id="rId29"/>
    <p:sldLayoutId id="2147483839" r:id="rId30"/>
    <p:sldLayoutId id="2147483840"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282"/>
        <p:cNvGrpSpPr/>
        <p:nvPr/>
      </p:nvGrpSpPr>
      <p:grpSpPr>
        <a:xfrm>
          <a:off x="0" y="0"/>
          <a:ext cx="0" cy="0"/>
          <a:chOff x="0" y="0"/>
          <a:chExt cx="0" cy="0"/>
        </a:xfrm>
      </p:grpSpPr>
      <p:sp>
        <p:nvSpPr>
          <p:cNvPr id="13283" name="Google Shape;13283;p3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3284" name="Google Shape;13284;p30"/>
          <p:cNvSpPr txBox="1">
            <a:spLocks noGrp="1"/>
          </p:cNvSpPr>
          <p:nvPr>
            <p:ph type="body" idx="1"/>
          </p:nvPr>
        </p:nvSpPr>
        <p:spPr>
          <a:xfrm>
            <a:off x="838200" y="1825625"/>
            <a:ext cx="10515600" cy="4351339"/>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285" name="Google Shape;13285;p30"/>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3286" name="Google Shape;13286;p30"/>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3287" name="Google Shape;13287;p30"/>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157.xml"/><Relationship Id="rId4" Type="http://schemas.openxmlformats.org/officeDocument/2006/relationships/image" Target="../media/image31.jpg"/></Relationships>
</file>

<file path=ppt/slides/_rels/slide11.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1.xml"/><Relationship Id="rId1" Type="http://schemas.openxmlformats.org/officeDocument/2006/relationships/slideLayout" Target="../slideLayouts/slideLayout188.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1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2.xml"/><Relationship Id="rId1" Type="http://schemas.openxmlformats.org/officeDocument/2006/relationships/slideLayout" Target="../slideLayouts/slideLayout15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3" Type="http://schemas.openxmlformats.org/officeDocument/2006/relationships/hyperlink" Target="https://www.wexinc.com/insights/benefits-toolkit/eligible-expenses/" TargetMode="External"/><Relationship Id="rId2" Type="http://schemas.openxmlformats.org/officeDocument/2006/relationships/notesSlide" Target="../notesSlides/notesSlide4.xml"/><Relationship Id="rId1" Type="http://schemas.openxmlformats.org/officeDocument/2006/relationships/slideLayout" Target="../slideLayouts/slideLayout6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9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354"/>
        <p:cNvGrpSpPr/>
        <p:nvPr/>
      </p:nvGrpSpPr>
      <p:grpSpPr>
        <a:xfrm>
          <a:off x="0" y="0"/>
          <a:ext cx="0" cy="0"/>
          <a:chOff x="0" y="0"/>
          <a:chExt cx="0" cy="0"/>
        </a:xfrm>
      </p:grpSpPr>
      <p:sp>
        <p:nvSpPr>
          <p:cNvPr id="13355" name="Google Shape;13355;p1"/>
          <p:cNvSpPr txBox="1">
            <a:spLocks noGrp="1"/>
          </p:cNvSpPr>
          <p:nvPr>
            <p:ph type="ctrTitle"/>
          </p:nvPr>
        </p:nvSpPr>
        <p:spPr>
          <a:xfrm>
            <a:off x="477946" y="2256400"/>
            <a:ext cx="6300800" cy="2345199"/>
          </a:xfrm>
          <a:prstGeom prst="rect">
            <a:avLst/>
          </a:prstGeom>
          <a:noFill/>
          <a:ln>
            <a:noFill/>
          </a:ln>
        </p:spPr>
        <p:txBody>
          <a:bodyPr spcFirstLastPara="1" wrap="square" lIns="121900" tIns="121900" rIns="121900" bIns="121900" anchor="b" anchorCtr="0">
            <a:normAutofit fontScale="90000"/>
          </a:bodyPr>
          <a:lstStyle/>
          <a:p>
            <a:pPr marL="0" lvl="0" indent="0" algn="l" rtl="0">
              <a:lnSpc>
                <a:spcPct val="95000"/>
              </a:lnSpc>
              <a:spcBef>
                <a:spcPts val="0"/>
              </a:spcBef>
              <a:spcAft>
                <a:spcPts val="0"/>
              </a:spcAft>
              <a:buClr>
                <a:schemeClr val="lt1"/>
              </a:buClr>
              <a:buSzPct val="75000"/>
              <a:buNone/>
            </a:pPr>
            <a:r>
              <a:rPr lang="en" dirty="0"/>
              <a:t>Minnesota Healthcare Consortium</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508"/>
        <p:cNvGrpSpPr/>
        <p:nvPr/>
      </p:nvGrpSpPr>
      <p:grpSpPr>
        <a:xfrm>
          <a:off x="0" y="0"/>
          <a:ext cx="0" cy="0"/>
          <a:chOff x="0" y="0"/>
          <a:chExt cx="0" cy="0"/>
        </a:xfrm>
      </p:grpSpPr>
      <p:sp>
        <p:nvSpPr>
          <p:cNvPr id="13509" name="Google Shape;13509;p10"/>
          <p:cNvSpPr txBox="1">
            <a:spLocks noGrp="1"/>
          </p:cNvSpPr>
          <p:nvPr>
            <p:ph type="title"/>
          </p:nvPr>
        </p:nvSpPr>
        <p:spPr>
          <a:xfrm>
            <a:off x="325804" y="267467"/>
            <a:ext cx="11548800" cy="763600"/>
          </a:xfrm>
          <a:prstGeom prst="rect">
            <a:avLst/>
          </a:prstGeom>
          <a:noFill/>
          <a:ln>
            <a:noFill/>
          </a:ln>
        </p:spPr>
        <p:txBody>
          <a:bodyPr spcFirstLastPara="1" wrap="square" lIns="121900" tIns="121900" rIns="121900" bIns="121900" anchor="t" anchorCtr="0">
            <a:normAutofit/>
          </a:bodyPr>
          <a:lstStyle/>
          <a:p>
            <a:pPr marL="0" lvl="0" indent="0" algn="ctr" rtl="0">
              <a:lnSpc>
                <a:spcPct val="100000"/>
              </a:lnSpc>
              <a:spcBef>
                <a:spcPts val="0"/>
              </a:spcBef>
              <a:spcAft>
                <a:spcPts val="0"/>
              </a:spcAft>
              <a:buSzPts val="2400"/>
              <a:buNone/>
            </a:pPr>
            <a:r>
              <a:rPr lang="en" sz="2667">
                <a:solidFill>
                  <a:schemeClr val="lt1"/>
                </a:solidFill>
              </a:rPr>
              <a:t>Account Access</a:t>
            </a:r>
            <a:endParaRPr sz="2667">
              <a:solidFill>
                <a:schemeClr val="lt1"/>
              </a:solidFill>
            </a:endParaRPr>
          </a:p>
        </p:txBody>
      </p:sp>
      <p:grpSp>
        <p:nvGrpSpPr>
          <p:cNvPr id="13510" name="Google Shape;13510;p10"/>
          <p:cNvGrpSpPr/>
          <p:nvPr/>
        </p:nvGrpSpPr>
        <p:grpSpPr>
          <a:xfrm>
            <a:off x="1106333" y="1361333"/>
            <a:ext cx="4649600" cy="4623600"/>
            <a:chOff x="829750" y="1021000"/>
            <a:chExt cx="3487200" cy="3467700"/>
          </a:xfrm>
        </p:grpSpPr>
        <p:sp>
          <p:nvSpPr>
            <p:cNvPr id="13511" name="Google Shape;13511;p10"/>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92600" tIns="2438400" rIns="292600" bIns="121900" anchor="t" anchorCtr="0">
              <a:noAutofit/>
            </a:bodyPr>
            <a:lstStyle/>
            <a:p>
              <a:pPr marL="0" marR="0" lvl="0" indent="0" algn="l"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Online account</a:t>
              </a:r>
              <a:endParaRPr sz="1867" b="0" i="0" u="none" strike="noStrike" cap="none">
                <a:solidFill>
                  <a:srgbClr val="000000"/>
                </a:solidFill>
                <a:latin typeface="Arial"/>
                <a:ea typeface="Arial"/>
                <a:cs typeface="Arial"/>
                <a:sym typeface="Arial"/>
              </a:endParaRPr>
            </a:p>
          </p:txBody>
        </p:sp>
        <p:pic>
          <p:nvPicPr>
            <p:cNvPr id="13512" name="Google Shape;13512;p10"/>
            <p:cNvPicPr preferRelativeResize="0"/>
            <p:nvPr/>
          </p:nvPicPr>
          <p:blipFill rotWithShape="1">
            <a:blip r:embed="rId3">
              <a:alphaModFix/>
            </a:blip>
            <a:srcRect b="16920"/>
            <a:stretch/>
          </p:blipFill>
          <p:spPr>
            <a:xfrm>
              <a:off x="829750" y="1021001"/>
              <a:ext cx="3487200" cy="1665600"/>
            </a:xfrm>
            <a:prstGeom prst="round2SameRect">
              <a:avLst>
                <a:gd name="adj1" fmla="val 9948"/>
                <a:gd name="adj2" fmla="val 0"/>
              </a:avLst>
            </a:prstGeom>
            <a:noFill/>
            <a:ln>
              <a:noFill/>
            </a:ln>
          </p:spPr>
        </p:pic>
      </p:grpSp>
      <p:grpSp>
        <p:nvGrpSpPr>
          <p:cNvPr id="13513" name="Google Shape;13513;p10"/>
          <p:cNvGrpSpPr/>
          <p:nvPr/>
        </p:nvGrpSpPr>
        <p:grpSpPr>
          <a:xfrm>
            <a:off x="6436067" y="1361333"/>
            <a:ext cx="4649600" cy="4623600"/>
            <a:chOff x="4827050" y="1021000"/>
            <a:chExt cx="3487200" cy="3467700"/>
          </a:xfrm>
        </p:grpSpPr>
        <p:sp>
          <p:nvSpPr>
            <p:cNvPr id="13514" name="Google Shape;13514;p10"/>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92600" tIns="2438400" rIns="292600" bIns="121900" anchor="t" anchorCtr="0">
              <a:noAutofit/>
            </a:bodyPr>
            <a:lstStyle/>
            <a:p>
              <a:pPr marL="0" marR="0" lvl="0" indent="0" algn="l"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Mobile app</a:t>
              </a:r>
              <a:endParaRPr sz="1867" b="0" i="0" u="none" strike="noStrike" cap="none">
                <a:solidFill>
                  <a:srgbClr val="253746"/>
                </a:solidFill>
                <a:latin typeface="Inter ExtraBold"/>
                <a:ea typeface="Inter ExtraBold"/>
                <a:cs typeface="Inter ExtraBold"/>
                <a:sym typeface="Inter ExtraBold"/>
              </a:endParaRPr>
            </a:p>
          </p:txBody>
        </p:sp>
        <p:pic>
          <p:nvPicPr>
            <p:cNvPr id="13515" name="Google Shape;13515;p10"/>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13516" name="Google Shape;13516;p10"/>
          <p:cNvGrpSpPr/>
          <p:nvPr/>
        </p:nvGrpSpPr>
        <p:grpSpPr>
          <a:xfrm>
            <a:off x="1448613" y="4337496"/>
            <a:ext cx="629369" cy="512221"/>
            <a:chOff x="1198350" y="1044000"/>
            <a:chExt cx="116850" cy="95100"/>
          </a:xfrm>
        </p:grpSpPr>
        <p:sp>
          <p:nvSpPr>
            <p:cNvPr id="13517" name="Google Shape;13517;p10"/>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18" name="Google Shape;13518;p10"/>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19" name="Google Shape;13519;p10"/>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20" name="Google Shape;13520;p10"/>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21" name="Google Shape;13521;p10"/>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22" name="Google Shape;13522;p10"/>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23" name="Google Shape;13523;p10"/>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24" name="Google Shape;13524;p10"/>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25" name="Google Shape;13525;p10"/>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nvGrpSpPr>
          <p:cNvPr id="13526" name="Google Shape;13526;p10"/>
          <p:cNvGrpSpPr/>
          <p:nvPr/>
        </p:nvGrpSpPr>
        <p:grpSpPr>
          <a:xfrm>
            <a:off x="6765406" y="4385029"/>
            <a:ext cx="406249" cy="527841"/>
            <a:chOff x="648075" y="1240000"/>
            <a:chExt cx="75425" cy="98000"/>
          </a:xfrm>
        </p:grpSpPr>
        <p:sp>
          <p:nvSpPr>
            <p:cNvPr id="13527" name="Google Shape;13527;p10"/>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28" name="Google Shape;13528;p10"/>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29" name="Google Shape;13529;p10"/>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30" name="Google Shape;13530;p10"/>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31" name="Google Shape;13531;p10"/>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32" name="Google Shape;13532;p10"/>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33" name="Google Shape;13533;p10"/>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34" name="Google Shape;13534;p10"/>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35" name="Google Shape;13535;p10"/>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36" name="Google Shape;13536;p10"/>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37" name="Google Shape;13537;p10"/>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542"/>
        <p:cNvGrpSpPr/>
        <p:nvPr/>
      </p:nvGrpSpPr>
      <p:grpSpPr>
        <a:xfrm>
          <a:off x="0" y="0"/>
          <a:ext cx="0" cy="0"/>
          <a:chOff x="0" y="0"/>
          <a:chExt cx="0" cy="0"/>
        </a:xfrm>
      </p:grpSpPr>
      <p:sp>
        <p:nvSpPr>
          <p:cNvPr id="13543" name="Google Shape;13543;p11"/>
          <p:cNvSpPr/>
          <p:nvPr/>
        </p:nvSpPr>
        <p:spPr>
          <a:xfrm>
            <a:off x="215683" y="189304"/>
            <a:ext cx="2808364" cy="6757581"/>
          </a:xfrm>
          <a:prstGeom prst="rect">
            <a:avLst/>
          </a:prstGeom>
          <a:solidFill>
            <a:schemeClr val="l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13544" name="Google Shape;13544;p11"/>
          <p:cNvSpPr/>
          <p:nvPr/>
        </p:nvSpPr>
        <p:spPr>
          <a:xfrm>
            <a:off x="5424969" y="0"/>
            <a:ext cx="2808364" cy="6757581"/>
          </a:xfrm>
          <a:prstGeom prst="rect">
            <a:avLst/>
          </a:prstGeom>
          <a:solidFill>
            <a:schemeClr val="l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pic>
        <p:nvPicPr>
          <p:cNvPr id="13545" name="Google Shape;13545;p11"/>
          <p:cNvPicPr preferRelativeResize="0"/>
          <p:nvPr/>
        </p:nvPicPr>
        <p:blipFill rotWithShape="1">
          <a:blip r:embed="rId4">
            <a:alphaModFix/>
          </a:blip>
          <a:srcRect b="24742"/>
          <a:stretch/>
        </p:blipFill>
        <p:spPr>
          <a:xfrm>
            <a:off x="3171837" y="2101210"/>
            <a:ext cx="2111363" cy="3496028"/>
          </a:xfrm>
          <a:prstGeom prst="rect">
            <a:avLst/>
          </a:prstGeom>
          <a:noFill/>
          <a:ln>
            <a:noFill/>
          </a:ln>
        </p:spPr>
      </p:pic>
      <p:sp>
        <p:nvSpPr>
          <p:cNvPr id="13546" name="Google Shape;13546;p11"/>
          <p:cNvSpPr/>
          <p:nvPr/>
        </p:nvSpPr>
        <p:spPr>
          <a:xfrm>
            <a:off x="528375" y="418301"/>
            <a:ext cx="7529400" cy="803700"/>
          </a:xfrm>
          <a:prstGeom prst="rect">
            <a:avLst/>
          </a:prstGeom>
          <a:solidFill>
            <a:srgbClr val="FFFFFF"/>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7" name="Google Shape;13547;p11"/>
          <p:cNvSpPr txBox="1"/>
          <p:nvPr/>
        </p:nvSpPr>
        <p:spPr>
          <a:xfrm>
            <a:off x="759171" y="352283"/>
            <a:ext cx="9859200" cy="758700"/>
          </a:xfrm>
          <a:prstGeom prst="rect">
            <a:avLst/>
          </a:prstGeom>
          <a:noFill/>
          <a:ln>
            <a:noFill/>
          </a:ln>
        </p:spPr>
        <p:txBody>
          <a:bodyPr spcFirstLastPara="1" wrap="square" lIns="91400" tIns="45700" rIns="91400" bIns="45700" anchor="b" anchorCtr="0">
            <a:normAutofit/>
          </a:bodyPr>
          <a:lstStyle/>
          <a:p>
            <a:pPr marL="0" marR="0" lvl="0" indent="0" algn="l" rtl="0">
              <a:lnSpc>
                <a:spcPct val="90000"/>
              </a:lnSpc>
              <a:spcBef>
                <a:spcPts val="0"/>
              </a:spcBef>
              <a:spcAft>
                <a:spcPts val="0"/>
              </a:spcAft>
              <a:buClr>
                <a:srgbClr val="000000"/>
              </a:buClr>
              <a:buSzPts val="4200"/>
              <a:buFont typeface="Arial"/>
              <a:buNone/>
            </a:pPr>
            <a:r>
              <a:rPr lang="en" sz="4200" b="0" i="0" u="none" strike="noStrike" cap="none">
                <a:solidFill>
                  <a:srgbClr val="253746"/>
                </a:solidFill>
                <a:latin typeface="Inter Black"/>
                <a:ea typeface="Inter Black"/>
                <a:cs typeface="Inter Black"/>
                <a:sym typeface="Inter Black"/>
              </a:rPr>
              <a:t>With our mobile app you can: </a:t>
            </a:r>
            <a:endParaRPr sz="4200" b="0" i="0" u="none" strike="noStrike" cap="none">
              <a:solidFill>
                <a:srgbClr val="253746"/>
              </a:solidFill>
              <a:latin typeface="Inter Black"/>
              <a:ea typeface="Inter Black"/>
              <a:cs typeface="Inter Black"/>
              <a:sym typeface="Inter Black"/>
            </a:endParaRPr>
          </a:p>
        </p:txBody>
      </p:sp>
      <p:pic>
        <p:nvPicPr>
          <p:cNvPr id="13548" name="Google Shape;13548;p11"/>
          <p:cNvPicPr preferRelativeResize="0"/>
          <p:nvPr/>
        </p:nvPicPr>
        <p:blipFill rotWithShape="1">
          <a:blip r:embed="rId5">
            <a:alphaModFix/>
          </a:blip>
          <a:srcRect/>
          <a:stretch/>
        </p:blipFill>
        <p:spPr>
          <a:xfrm>
            <a:off x="3753489" y="1693626"/>
            <a:ext cx="947451" cy="365975"/>
          </a:xfrm>
          <a:prstGeom prst="rect">
            <a:avLst/>
          </a:prstGeom>
          <a:noFill/>
          <a:ln>
            <a:noFill/>
          </a:ln>
        </p:spPr>
      </p:pic>
      <p:sp>
        <p:nvSpPr>
          <p:cNvPr id="13549" name="Google Shape;13549;p11"/>
          <p:cNvSpPr/>
          <p:nvPr/>
        </p:nvSpPr>
        <p:spPr>
          <a:xfrm>
            <a:off x="8824525" y="2339775"/>
            <a:ext cx="1845600" cy="1825500"/>
          </a:xfrm>
          <a:prstGeom prst="rect">
            <a:avLst/>
          </a:prstGeom>
          <a:solidFill>
            <a:srgbClr val="EDEDEB"/>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Roboto Condensed"/>
                <a:ea typeface="Roboto Condensed"/>
                <a:cs typeface="Roboto Condensed"/>
                <a:sym typeface="Roboto Condensed"/>
              </a:rPr>
              <a:t>Security on the go</a:t>
            </a:r>
            <a:br>
              <a:rPr lang="en" sz="1200" b="1" i="0" u="none" strike="noStrike" cap="none">
                <a:solidFill>
                  <a:srgbClr val="000000"/>
                </a:solidFill>
                <a:latin typeface="Roboto Condensed"/>
                <a:ea typeface="Roboto Condensed"/>
                <a:cs typeface="Roboto Condensed"/>
                <a:sym typeface="Roboto Condensed"/>
              </a:rPr>
            </a:br>
            <a:endParaRPr sz="4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900"/>
              <a:buFont typeface="Arial"/>
              <a:buNone/>
            </a:pPr>
            <a:r>
              <a:rPr lang="en" sz="900"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900" b="0" i="0" u="none" strike="noStrike" cap="none">
              <a:solidFill>
                <a:srgbClr val="000000"/>
              </a:solidFill>
              <a:latin typeface="Inter"/>
              <a:ea typeface="Inter"/>
              <a:cs typeface="Inter"/>
              <a:sym typeface="Inter"/>
            </a:endParaRPr>
          </a:p>
        </p:txBody>
      </p:sp>
      <p:grpSp>
        <p:nvGrpSpPr>
          <p:cNvPr id="13550" name="Google Shape;13550;p11"/>
          <p:cNvGrpSpPr/>
          <p:nvPr/>
        </p:nvGrpSpPr>
        <p:grpSpPr>
          <a:xfrm>
            <a:off x="3171837" y="5597237"/>
            <a:ext cx="2111363" cy="454755"/>
            <a:chOff x="2378878" y="4197928"/>
            <a:chExt cx="1583522" cy="341066"/>
          </a:xfrm>
        </p:grpSpPr>
        <p:pic>
          <p:nvPicPr>
            <p:cNvPr id="13551" name="Google Shape;13551;p11"/>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3552" name="Google Shape;13552;p11"/>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3553" name="Google Shape;13553;p11"/>
          <p:cNvGrpSpPr/>
          <p:nvPr/>
        </p:nvGrpSpPr>
        <p:grpSpPr>
          <a:xfrm>
            <a:off x="8643580" y="1693626"/>
            <a:ext cx="2207491" cy="2684410"/>
            <a:chOff x="4387713" y="1407459"/>
            <a:chExt cx="1655618" cy="2013308"/>
          </a:xfrm>
        </p:grpSpPr>
        <p:sp>
          <p:nvSpPr>
            <p:cNvPr id="13554" name="Google Shape;13554;p11"/>
            <p:cNvSpPr/>
            <p:nvPr/>
          </p:nvSpPr>
          <p:spPr>
            <a:xfrm>
              <a:off x="4387713" y="1407459"/>
              <a:ext cx="1655618" cy="2013308"/>
            </a:xfrm>
            <a:prstGeom prst="rect">
              <a:avLst/>
            </a:prstGeom>
            <a:solidFill>
              <a:srgbClr val="C8102E"/>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13555" name="Google Shape;13555;p11"/>
            <p:cNvSpPr txBox="1"/>
            <p:nvPr/>
          </p:nvSpPr>
          <p:spPr>
            <a:xfrm>
              <a:off x="4519381" y="2071996"/>
              <a:ext cx="1392282" cy="1169030"/>
            </a:xfrm>
            <a:prstGeom prst="rect">
              <a:avLst/>
            </a:prstGeom>
            <a:noFill/>
            <a:ln>
              <a:noFill/>
            </a:ln>
          </p:spPr>
          <p:txBody>
            <a:bodyPr spcFirstLastPara="1" wrap="square" lIns="121900" tIns="60925" rIns="121900" bIns="60925" anchor="t" anchorCtr="0">
              <a:spAutoFit/>
            </a:bodyPr>
            <a:lstStyle/>
            <a:p>
              <a:pPr marL="0" marR="0" lvl="0" indent="0" algn="l" rtl="0">
                <a:lnSpc>
                  <a:spcPct val="100000"/>
                </a:lnSpc>
                <a:spcBef>
                  <a:spcPts val="0"/>
                </a:spcBef>
                <a:spcAft>
                  <a:spcPts val="0"/>
                </a:spcAft>
                <a:buClr>
                  <a:srgbClr val="000000"/>
                </a:buClr>
                <a:buSzPts val="933"/>
                <a:buFont typeface="Arial"/>
                <a:buNone/>
              </a:pPr>
              <a:r>
                <a:rPr lang="en" sz="933" b="0" i="0" u="none" strike="noStrike" cap="none">
                  <a:solidFill>
                    <a:srgbClr val="FFFFFF"/>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867" b="0" i="0" u="none" strike="noStrike" cap="none">
                <a:solidFill>
                  <a:srgbClr val="000000"/>
                </a:solidFill>
                <a:latin typeface="Arial"/>
                <a:ea typeface="Arial"/>
                <a:cs typeface="Arial"/>
                <a:sym typeface="Arial"/>
              </a:endParaRPr>
            </a:p>
          </p:txBody>
        </p:sp>
        <p:sp>
          <p:nvSpPr>
            <p:cNvPr id="13556" name="Google Shape;13556;p11"/>
            <p:cNvSpPr txBox="1"/>
            <p:nvPr/>
          </p:nvSpPr>
          <p:spPr>
            <a:xfrm>
              <a:off x="4519381" y="1551545"/>
              <a:ext cx="1392282" cy="230792"/>
            </a:xfrm>
            <a:prstGeom prst="rect">
              <a:avLst/>
            </a:prstGeom>
            <a:noFill/>
            <a:ln>
              <a:noFill/>
            </a:ln>
          </p:spPr>
          <p:txBody>
            <a:bodyPr spcFirstLastPara="1" wrap="square" lIns="121900" tIns="60925" rIns="121900" bIns="609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FFFFFF"/>
                  </a:solidFill>
                  <a:latin typeface="Inter"/>
                  <a:ea typeface="Inter"/>
                  <a:cs typeface="Inter"/>
                  <a:sym typeface="Inter"/>
                </a:rPr>
                <a:t>Security on the go</a:t>
              </a:r>
              <a:endParaRPr sz="1867" b="0" i="0" u="none" strike="noStrike" cap="none">
                <a:solidFill>
                  <a:srgbClr val="000000"/>
                </a:solidFill>
                <a:latin typeface="Arial"/>
                <a:ea typeface="Arial"/>
                <a:cs typeface="Arial"/>
                <a:sym typeface="Arial"/>
              </a:endParaRPr>
            </a:p>
          </p:txBody>
        </p:sp>
        <p:grpSp>
          <p:nvGrpSpPr>
            <p:cNvPr id="13557" name="Google Shape;13557;p11"/>
            <p:cNvGrpSpPr/>
            <p:nvPr/>
          </p:nvGrpSpPr>
          <p:grpSpPr>
            <a:xfrm>
              <a:off x="4629588" y="1797136"/>
              <a:ext cx="149355" cy="230832"/>
              <a:chOff x="3159850" y="1430950"/>
              <a:chExt cx="59075" cy="91300"/>
            </a:xfrm>
          </p:grpSpPr>
          <p:sp>
            <p:nvSpPr>
              <p:cNvPr id="13558" name="Google Shape;13558;p11"/>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59" name="Google Shape;13559;p11"/>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60" name="Google Shape;13560;p11"/>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cxnSp>
        <p:nvCxnSpPr>
          <p:cNvPr id="13561" name="Google Shape;13561;p11"/>
          <p:cNvCxnSpPr/>
          <p:nvPr/>
        </p:nvCxnSpPr>
        <p:spPr>
          <a:xfrm>
            <a:off x="2575871" y="2201539"/>
            <a:ext cx="703500" cy="605700"/>
          </a:xfrm>
          <a:prstGeom prst="bentConnector3">
            <a:avLst>
              <a:gd name="adj1" fmla="val 50007"/>
            </a:avLst>
          </a:prstGeom>
          <a:noFill/>
          <a:ln w="19050" cap="flat" cmpd="sng">
            <a:solidFill>
              <a:srgbClr val="253746"/>
            </a:solidFill>
            <a:prstDash val="dot"/>
            <a:round/>
            <a:headEnd type="none" w="sm" len="sm"/>
            <a:tailEnd type="triangle" w="med" len="med"/>
          </a:ln>
        </p:spPr>
      </p:cxnSp>
      <p:sp>
        <p:nvSpPr>
          <p:cNvPr id="13562" name="Google Shape;13562;p11"/>
          <p:cNvSpPr/>
          <p:nvPr/>
        </p:nvSpPr>
        <p:spPr>
          <a:xfrm>
            <a:off x="224547" y="1803104"/>
            <a:ext cx="2649437" cy="780825"/>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Get instant notifications </a:t>
            </a:r>
            <a:r>
              <a:rPr lang="en" sz="1067" b="0" i="0" u="none" strike="noStrike" cap="none">
                <a:solidFill>
                  <a:srgbClr val="7C868F"/>
                </a:solidFill>
                <a:latin typeface="Inter Medium"/>
                <a:ea typeface="Inter Medium"/>
                <a:cs typeface="Inter Medium"/>
                <a:sym typeface="Inter Medium"/>
              </a:rPr>
              <a:t>on the status of your claims.</a:t>
            </a:r>
            <a:endParaRPr sz="1067" b="0" i="0" u="none" strike="noStrike" cap="none">
              <a:solidFill>
                <a:srgbClr val="7C868F"/>
              </a:solidFill>
              <a:latin typeface="Inter Medium"/>
              <a:ea typeface="Inter Medium"/>
              <a:cs typeface="Inter Medium"/>
              <a:sym typeface="Inter Medium"/>
            </a:endParaRPr>
          </a:p>
        </p:txBody>
      </p:sp>
      <p:cxnSp>
        <p:nvCxnSpPr>
          <p:cNvPr id="13563" name="Google Shape;13563;p11"/>
          <p:cNvCxnSpPr/>
          <p:nvPr/>
        </p:nvCxnSpPr>
        <p:spPr>
          <a:xfrm>
            <a:off x="2463144" y="3391747"/>
            <a:ext cx="969300" cy="8220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3564" name="Google Shape;13564;p11"/>
          <p:cNvSpPr/>
          <p:nvPr/>
        </p:nvSpPr>
        <p:spPr>
          <a:xfrm>
            <a:off x="224548" y="2982800"/>
            <a:ext cx="2661401" cy="995213"/>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File a claim and upload documentation </a:t>
            </a:r>
            <a:r>
              <a:rPr lang="en" sz="1067" b="0" i="0" u="none" strike="noStrike" cap="none">
                <a:solidFill>
                  <a:srgbClr val="7C868F"/>
                </a:solidFill>
                <a:latin typeface="Inter Medium"/>
                <a:ea typeface="Inter Medium"/>
                <a:cs typeface="Inter Medium"/>
                <a:sym typeface="Inter Medium"/>
              </a:rPr>
              <a:t>in seconds using your phone’s camera.</a:t>
            </a:r>
            <a:endParaRPr sz="1067" b="0" i="0" u="none" strike="noStrike" cap="none">
              <a:solidFill>
                <a:srgbClr val="7C868F"/>
              </a:solidFill>
              <a:latin typeface="Inter Medium"/>
              <a:ea typeface="Inter Medium"/>
              <a:cs typeface="Inter Medium"/>
              <a:sym typeface="Inter Medium"/>
            </a:endParaRPr>
          </a:p>
        </p:txBody>
      </p:sp>
      <p:cxnSp>
        <p:nvCxnSpPr>
          <p:cNvPr id="13565" name="Google Shape;13565;p11"/>
          <p:cNvCxnSpPr/>
          <p:nvPr/>
        </p:nvCxnSpPr>
        <p:spPr>
          <a:xfrm>
            <a:off x="2598555" y="4553313"/>
            <a:ext cx="703500" cy="605700"/>
          </a:xfrm>
          <a:prstGeom prst="bentConnector3">
            <a:avLst>
              <a:gd name="adj1" fmla="val 50007"/>
            </a:avLst>
          </a:prstGeom>
          <a:noFill/>
          <a:ln w="19050" cap="flat" cmpd="sng">
            <a:solidFill>
              <a:srgbClr val="253746"/>
            </a:solidFill>
            <a:prstDash val="dot"/>
            <a:round/>
            <a:headEnd type="none" w="sm" len="sm"/>
            <a:tailEnd type="triangle" w="med" len="med"/>
          </a:ln>
        </p:spPr>
      </p:cxnSp>
      <p:sp>
        <p:nvSpPr>
          <p:cNvPr id="13566" name="Google Shape;13566;p11"/>
          <p:cNvSpPr/>
          <p:nvPr/>
        </p:nvSpPr>
        <p:spPr>
          <a:xfrm>
            <a:off x="215683" y="4302446"/>
            <a:ext cx="2658301" cy="995213"/>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Scan an item’s barcode </a:t>
            </a:r>
            <a:r>
              <a:rPr lang="en" sz="1067" b="0" i="0" u="none" strike="noStrike" cap="none">
                <a:solidFill>
                  <a:srgbClr val="7C868F"/>
                </a:solidFill>
                <a:latin typeface="Inter Medium"/>
                <a:ea typeface="Inter Medium"/>
                <a:cs typeface="Inter Medium"/>
                <a:sym typeface="Inter Medium"/>
              </a:rPr>
              <a:t>with your phone’s camera to determine if it is an </a:t>
            </a:r>
            <a:r>
              <a:rPr lang="en" sz="1067" b="0" i="0" u="none" strike="noStrike" cap="none">
                <a:solidFill>
                  <a:srgbClr val="C8102E"/>
                </a:solidFill>
                <a:latin typeface="Inter ExtraBold"/>
                <a:ea typeface="Inter ExtraBold"/>
                <a:cs typeface="Inter ExtraBold"/>
                <a:sym typeface="Inter ExtraBold"/>
              </a:rPr>
              <a:t>IRS code 213(D) eligible expense. </a:t>
            </a:r>
            <a:endParaRPr sz="1067" b="0" i="0" u="none" strike="noStrike" cap="none">
              <a:solidFill>
                <a:srgbClr val="7C868F"/>
              </a:solidFill>
              <a:latin typeface="Inter Medium"/>
              <a:ea typeface="Inter Medium"/>
              <a:cs typeface="Inter Medium"/>
              <a:sym typeface="Inter Medium"/>
            </a:endParaRPr>
          </a:p>
        </p:txBody>
      </p:sp>
      <p:cxnSp>
        <p:nvCxnSpPr>
          <p:cNvPr id="13567" name="Google Shape;13567;p11"/>
          <p:cNvCxnSpPr/>
          <p:nvPr/>
        </p:nvCxnSpPr>
        <p:spPr>
          <a:xfrm flipH="1">
            <a:off x="5111104" y="1613459"/>
            <a:ext cx="984900" cy="864300"/>
          </a:xfrm>
          <a:prstGeom prst="bentConnector3">
            <a:avLst>
              <a:gd name="adj1" fmla="val 45198"/>
            </a:avLst>
          </a:prstGeom>
          <a:noFill/>
          <a:ln w="19050" cap="flat" cmpd="sng">
            <a:solidFill>
              <a:srgbClr val="253746"/>
            </a:solidFill>
            <a:prstDash val="dot"/>
            <a:round/>
            <a:headEnd type="none" w="sm" len="sm"/>
            <a:tailEnd type="triangle" w="med" len="med"/>
          </a:ln>
        </p:spPr>
      </p:cxnSp>
      <p:sp>
        <p:nvSpPr>
          <p:cNvPr id="13568" name="Google Shape;13568;p11"/>
          <p:cNvSpPr/>
          <p:nvPr/>
        </p:nvSpPr>
        <p:spPr>
          <a:xfrm>
            <a:off x="5838877" y="1294660"/>
            <a:ext cx="2525968" cy="63760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Check </a:t>
            </a:r>
            <a:r>
              <a:rPr lang="en" sz="1067" b="0" i="0" u="none" strike="noStrike" cap="none">
                <a:solidFill>
                  <a:srgbClr val="7C868F"/>
                </a:solidFill>
                <a:latin typeface="Inter Medium"/>
                <a:ea typeface="Inter Medium"/>
                <a:cs typeface="Inter Medium"/>
                <a:sym typeface="Inter Medium"/>
              </a:rPr>
              <a:t>your balance and </a:t>
            </a:r>
            <a:r>
              <a:rPr lang="en" sz="1067" b="0" i="0" u="none" strike="noStrike" cap="none">
                <a:solidFill>
                  <a:srgbClr val="C8102E"/>
                </a:solidFill>
                <a:latin typeface="Inter ExtraBold"/>
                <a:ea typeface="Inter ExtraBold"/>
                <a:cs typeface="Inter ExtraBold"/>
                <a:sym typeface="Inter ExtraBold"/>
              </a:rPr>
              <a:t>view </a:t>
            </a:r>
            <a:r>
              <a:rPr lang="en" sz="1067" b="0" i="0" u="none" strike="noStrike" cap="none">
                <a:solidFill>
                  <a:srgbClr val="7C868F"/>
                </a:solidFill>
                <a:latin typeface="Inter Medium"/>
                <a:ea typeface="Inter Medium"/>
                <a:cs typeface="Inter Medium"/>
                <a:sym typeface="Inter Medium"/>
              </a:rPr>
              <a:t>your activity.</a:t>
            </a:r>
            <a:endParaRPr sz="1067" b="0" i="0" u="none" strike="noStrike" cap="none">
              <a:solidFill>
                <a:srgbClr val="7C868F"/>
              </a:solidFill>
              <a:latin typeface="Inter Medium"/>
              <a:ea typeface="Inter Medium"/>
              <a:cs typeface="Inter Medium"/>
              <a:sym typeface="Inter Medium"/>
            </a:endParaRPr>
          </a:p>
        </p:txBody>
      </p:sp>
      <p:cxnSp>
        <p:nvCxnSpPr>
          <p:cNvPr id="13569" name="Google Shape;13569;p11"/>
          <p:cNvCxnSpPr/>
          <p:nvPr/>
        </p:nvCxnSpPr>
        <p:spPr>
          <a:xfrm>
            <a:off x="2598555" y="5954232"/>
            <a:ext cx="703683" cy="0"/>
          </a:xfrm>
          <a:prstGeom prst="straightConnector1">
            <a:avLst/>
          </a:prstGeom>
          <a:noFill/>
          <a:ln w="19050" cap="flat" cmpd="sng">
            <a:solidFill>
              <a:srgbClr val="253746"/>
            </a:solidFill>
            <a:prstDash val="dot"/>
            <a:round/>
            <a:headEnd type="none" w="sm" len="sm"/>
            <a:tailEnd type="triangle" w="med" len="med"/>
          </a:ln>
        </p:spPr>
      </p:cxnSp>
      <p:sp>
        <p:nvSpPr>
          <p:cNvPr id="13570" name="Google Shape;13570;p11"/>
          <p:cNvSpPr/>
          <p:nvPr/>
        </p:nvSpPr>
        <p:spPr>
          <a:xfrm>
            <a:off x="224547" y="5646782"/>
            <a:ext cx="2658301" cy="438025"/>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Report a card </a:t>
            </a:r>
            <a:r>
              <a:rPr lang="en" sz="1067" b="0" i="0" u="none" strike="noStrike" cap="none">
                <a:solidFill>
                  <a:srgbClr val="7C868F"/>
                </a:solidFill>
                <a:latin typeface="Inter Medium"/>
                <a:ea typeface="Inter Medium"/>
                <a:cs typeface="Inter Medium"/>
                <a:sym typeface="Inter Medium"/>
              </a:rPr>
              <a:t>as lost or stolen.</a:t>
            </a:r>
            <a:endParaRPr sz="1067" b="0" i="0" u="none" strike="noStrike" cap="none">
              <a:solidFill>
                <a:srgbClr val="7C868F"/>
              </a:solidFill>
              <a:latin typeface="Inter Medium"/>
              <a:ea typeface="Inter Medium"/>
              <a:cs typeface="Inter Medium"/>
              <a:sym typeface="Inter Medium"/>
            </a:endParaRPr>
          </a:p>
        </p:txBody>
      </p:sp>
      <p:cxnSp>
        <p:nvCxnSpPr>
          <p:cNvPr id="13571" name="Google Shape;13571;p11"/>
          <p:cNvCxnSpPr/>
          <p:nvPr/>
        </p:nvCxnSpPr>
        <p:spPr>
          <a:xfrm flipH="1">
            <a:off x="5137919" y="5110657"/>
            <a:ext cx="863100" cy="422400"/>
          </a:xfrm>
          <a:prstGeom prst="bentConnector3">
            <a:avLst>
              <a:gd name="adj1" fmla="val 41235"/>
            </a:avLst>
          </a:prstGeom>
          <a:noFill/>
          <a:ln w="19050" cap="flat" cmpd="sng">
            <a:solidFill>
              <a:srgbClr val="253746"/>
            </a:solidFill>
            <a:prstDash val="dot"/>
            <a:round/>
            <a:headEnd type="none" w="sm" len="sm"/>
            <a:tailEnd type="triangle" w="med" len="med"/>
          </a:ln>
        </p:spPr>
      </p:cxnSp>
      <p:sp>
        <p:nvSpPr>
          <p:cNvPr id="13572" name="Google Shape;13572;p11"/>
          <p:cNvSpPr/>
          <p:nvPr/>
        </p:nvSpPr>
        <p:spPr>
          <a:xfrm>
            <a:off x="5773121" y="4891648"/>
            <a:ext cx="2525968" cy="438025"/>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Reset login </a:t>
            </a:r>
            <a:r>
              <a:rPr lang="en" sz="1067" b="0" i="0" u="none" strike="noStrike" cap="none">
                <a:solidFill>
                  <a:srgbClr val="7C868F"/>
                </a:solidFill>
                <a:latin typeface="Inter Medium"/>
                <a:ea typeface="Inter Medium"/>
                <a:cs typeface="Inter Medium"/>
                <a:sym typeface="Inter Medium"/>
              </a:rPr>
              <a:t>credentials.</a:t>
            </a:r>
            <a:endParaRPr sz="1067" b="0" i="0" u="none" strike="noStrike" cap="none">
              <a:solidFill>
                <a:srgbClr val="7C868F"/>
              </a:solidFill>
              <a:latin typeface="Inter Medium"/>
              <a:ea typeface="Inter Medium"/>
              <a:cs typeface="Inter Medium"/>
              <a:sym typeface="Inter Medium"/>
            </a:endParaRPr>
          </a:p>
        </p:txBody>
      </p:sp>
      <p:cxnSp>
        <p:nvCxnSpPr>
          <p:cNvPr id="13573" name="Google Shape;13573;p11"/>
          <p:cNvCxnSpPr/>
          <p:nvPr/>
        </p:nvCxnSpPr>
        <p:spPr>
          <a:xfrm flipH="1">
            <a:off x="5138100" y="4065701"/>
            <a:ext cx="957900" cy="4323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3574" name="Google Shape;13574;p11"/>
          <p:cNvSpPr/>
          <p:nvPr/>
        </p:nvSpPr>
        <p:spPr>
          <a:xfrm>
            <a:off x="5773122" y="3568095"/>
            <a:ext cx="2562095" cy="995213"/>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View current </a:t>
            </a:r>
            <a:r>
              <a:rPr lang="en" sz="1067" b="0" i="0" u="none" strike="noStrike" cap="none">
                <a:solidFill>
                  <a:srgbClr val="7C868F"/>
                </a:solidFill>
                <a:latin typeface="Inter Medium"/>
                <a:ea typeface="Inter Medium"/>
                <a:cs typeface="Inter Medium"/>
                <a:sym typeface="Inter Medium"/>
              </a:rPr>
              <a:t>HSA investments balance, recent activity, and rate of return.</a:t>
            </a:r>
            <a:endParaRPr sz="1067" b="0" i="0" u="none" strike="noStrike" cap="none">
              <a:solidFill>
                <a:srgbClr val="7C868F"/>
              </a:solidFill>
              <a:latin typeface="Inter Medium"/>
              <a:ea typeface="Inter Medium"/>
              <a:cs typeface="Inter Medium"/>
              <a:sym typeface="Inter Medium"/>
            </a:endParaRPr>
          </a:p>
        </p:txBody>
      </p:sp>
      <p:cxnSp>
        <p:nvCxnSpPr>
          <p:cNvPr id="13575" name="Google Shape;13575;p11"/>
          <p:cNvCxnSpPr/>
          <p:nvPr/>
        </p:nvCxnSpPr>
        <p:spPr>
          <a:xfrm rot="10800000">
            <a:off x="5092897" y="3035831"/>
            <a:ext cx="1328740" cy="0"/>
          </a:xfrm>
          <a:prstGeom prst="straightConnector1">
            <a:avLst/>
          </a:prstGeom>
          <a:noFill/>
          <a:ln w="19050" cap="flat" cmpd="sng">
            <a:solidFill>
              <a:srgbClr val="253746"/>
            </a:solidFill>
            <a:prstDash val="dot"/>
            <a:round/>
            <a:headEnd type="none" w="sm" len="sm"/>
            <a:tailEnd type="triangle" w="med" len="med"/>
          </a:ln>
        </p:spPr>
      </p:cxnSp>
      <p:sp>
        <p:nvSpPr>
          <p:cNvPr id="13576" name="Google Shape;13576;p11"/>
          <p:cNvSpPr/>
          <p:nvPr/>
        </p:nvSpPr>
        <p:spPr>
          <a:xfrm>
            <a:off x="5757267" y="2396533"/>
            <a:ext cx="2562095" cy="995215"/>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Easily move funds</a:t>
            </a:r>
            <a:r>
              <a:rPr lang="en" sz="1067" b="0" i="0" u="none" strike="noStrike" cap="none">
                <a:solidFill>
                  <a:srgbClr val="7C868F"/>
                </a:solidFill>
                <a:latin typeface="Inter Medium"/>
                <a:ea typeface="Inter Medium"/>
                <a:cs typeface="Inter Medium"/>
                <a:sym typeface="Inter Medium"/>
              </a:rPr>
              <a:t> from your HSA into your bank account to cover eligible expenses.</a:t>
            </a:r>
            <a:endParaRPr sz="1867" b="0" i="0" u="none" strike="noStrike" cap="none">
              <a:solidFill>
                <a:srgbClr val="000000"/>
              </a:solidFill>
              <a:latin typeface="Arial"/>
              <a:ea typeface="Arial"/>
              <a:cs typeface="Arial"/>
              <a:sym typeface="Arial"/>
            </a:endParaRPr>
          </a:p>
        </p:txBody>
      </p:sp>
      <p:cxnSp>
        <p:nvCxnSpPr>
          <p:cNvPr id="13577" name="Google Shape;13577;p11"/>
          <p:cNvCxnSpPr/>
          <p:nvPr/>
        </p:nvCxnSpPr>
        <p:spPr>
          <a:xfrm flipH="1">
            <a:off x="5104788" y="5723089"/>
            <a:ext cx="1038000" cy="24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3578" name="Google Shape;13578;p11"/>
          <p:cNvSpPr/>
          <p:nvPr/>
        </p:nvSpPr>
        <p:spPr>
          <a:xfrm>
            <a:off x="5773121" y="5509038"/>
            <a:ext cx="2525968" cy="438025"/>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Login </a:t>
            </a:r>
            <a:r>
              <a:rPr lang="en" sz="1067" b="0" i="0" u="none" strike="noStrike" cap="none">
                <a:solidFill>
                  <a:srgbClr val="7C868F"/>
                </a:solidFill>
                <a:latin typeface="Inter Medium"/>
                <a:ea typeface="Inter Medium"/>
                <a:cs typeface="Inter Medium"/>
                <a:sym typeface="Inter Medium"/>
              </a:rPr>
              <a:t>with your Face ID.</a:t>
            </a:r>
            <a:endParaRPr sz="1067"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582"/>
        <p:cNvGrpSpPr/>
        <p:nvPr/>
      </p:nvGrpSpPr>
      <p:grpSpPr>
        <a:xfrm>
          <a:off x="0" y="0"/>
          <a:ext cx="0" cy="0"/>
          <a:chOff x="0" y="0"/>
          <a:chExt cx="0" cy="0"/>
        </a:xfrm>
      </p:grpSpPr>
      <p:pic>
        <p:nvPicPr>
          <p:cNvPr id="13583" name="Google Shape;13583;g304831a91fd_1_0"/>
          <p:cNvPicPr preferRelativeResize="0"/>
          <p:nvPr/>
        </p:nvPicPr>
        <p:blipFill rotWithShape="1">
          <a:blip r:embed="rId3">
            <a:alphaModFix/>
          </a:blip>
          <a:srcRect/>
          <a:stretch/>
        </p:blipFill>
        <p:spPr>
          <a:xfrm rot="10800000">
            <a:off x="10175785" y="565768"/>
            <a:ext cx="2844760" cy="2760366"/>
          </a:xfrm>
          <a:prstGeom prst="rect">
            <a:avLst/>
          </a:prstGeom>
          <a:noFill/>
          <a:ln>
            <a:noFill/>
          </a:ln>
        </p:spPr>
      </p:pic>
      <p:sp>
        <p:nvSpPr>
          <p:cNvPr id="13584" name="Google Shape;13584;g304831a91fd_1_0"/>
          <p:cNvSpPr/>
          <p:nvPr/>
        </p:nvSpPr>
        <p:spPr>
          <a:xfrm>
            <a:off x="-1434051" y="3581539"/>
            <a:ext cx="4310100" cy="4310100"/>
          </a:xfrm>
          <a:prstGeom prst="ellipse">
            <a:avLst/>
          </a:prstGeom>
          <a:noFill/>
          <a:ln w="25400" cap="flat" cmpd="sng">
            <a:solidFill>
              <a:srgbClr val="C9D8E3"/>
            </a:solidFill>
            <a:prstDash val="solid"/>
            <a:round/>
            <a:headEnd type="none" w="sm" len="sm"/>
            <a:tailEnd type="none" w="sm" len="sm"/>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900"/>
              <a:buFont typeface="Arial"/>
              <a:buNone/>
            </a:pPr>
            <a:endParaRPr sz="1900" b="0" i="0" u="none" strike="noStrike" cap="none">
              <a:solidFill>
                <a:srgbClr val="FFFFFF"/>
              </a:solidFill>
              <a:latin typeface="Arial"/>
              <a:ea typeface="Arial"/>
              <a:cs typeface="Arial"/>
              <a:sym typeface="Arial"/>
            </a:endParaRPr>
          </a:p>
        </p:txBody>
      </p:sp>
      <p:sp>
        <p:nvSpPr>
          <p:cNvPr id="13585" name="Google Shape;13585;g304831a91fd_1_0"/>
          <p:cNvSpPr txBox="1">
            <a:spLocks noGrp="1"/>
          </p:cNvSpPr>
          <p:nvPr>
            <p:ph type="title" idx="4294967295"/>
          </p:nvPr>
        </p:nvSpPr>
        <p:spPr>
          <a:xfrm>
            <a:off x="934333" y="344533"/>
            <a:ext cx="7167300" cy="1671600"/>
          </a:xfrm>
          <a:prstGeom prst="rect">
            <a:avLst/>
          </a:prstGeom>
          <a:noFill/>
          <a:ln>
            <a:noFill/>
          </a:ln>
        </p:spPr>
        <p:txBody>
          <a:bodyPr spcFirstLastPara="1" wrap="square" lIns="121900" tIns="121900" rIns="121900" bIns="121900" anchor="t" anchorCtr="0">
            <a:noAutofit/>
          </a:bodyPr>
          <a:lstStyle/>
          <a:p>
            <a:pPr marL="0" lvl="0" indent="0" algn="l" rtl="0">
              <a:lnSpc>
                <a:spcPct val="90000"/>
              </a:lnSpc>
              <a:spcBef>
                <a:spcPts val="0"/>
              </a:spcBef>
              <a:spcAft>
                <a:spcPts val="0"/>
              </a:spcAft>
              <a:buSzPts val="2400"/>
              <a:buNone/>
            </a:pPr>
            <a:r>
              <a:rPr lang="en" sz="3700"/>
              <a:t>Contact Participant Services</a:t>
            </a:r>
            <a:endParaRPr sz="3700"/>
          </a:p>
          <a:p>
            <a:pPr marL="114300" lvl="0" indent="0" algn="l" rtl="0">
              <a:lnSpc>
                <a:spcPct val="124000"/>
              </a:lnSpc>
              <a:spcBef>
                <a:spcPts val="2100"/>
              </a:spcBef>
              <a:spcAft>
                <a:spcPts val="0"/>
              </a:spcAft>
              <a:buSzPts val="2400"/>
              <a:buNone/>
            </a:pPr>
            <a:r>
              <a:rPr lang="en" sz="16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3586" name="Google Shape;13586;g304831a91fd_1_0"/>
          <p:cNvSpPr/>
          <p:nvPr/>
        </p:nvSpPr>
        <p:spPr>
          <a:xfrm>
            <a:off x="937667" y="3634600"/>
            <a:ext cx="3280500" cy="276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70675" tIns="585200" rIns="170675" bIns="243825" anchor="t" anchorCtr="0">
            <a:noAutofit/>
          </a:bodyPr>
          <a:lstStyle/>
          <a:p>
            <a:pPr marL="0" marR="0" lvl="0" indent="0" algn="l" rtl="0">
              <a:lnSpc>
                <a:spcPct val="100000"/>
              </a:lnSpc>
              <a:spcBef>
                <a:spcPts val="0"/>
              </a:spcBef>
              <a:spcAft>
                <a:spcPts val="0"/>
              </a:spcAft>
              <a:buClr>
                <a:srgbClr val="000000"/>
              </a:buClr>
              <a:buSzPts val="1500"/>
              <a:buFont typeface="Arial"/>
              <a:buNone/>
            </a:pPr>
            <a:r>
              <a:rPr lang="en" sz="1900" b="1" i="0" u="none" strike="noStrike" cap="none">
                <a:solidFill>
                  <a:srgbClr val="253746"/>
                </a:solidFill>
                <a:latin typeface="Inter"/>
                <a:ea typeface="Inter"/>
                <a:cs typeface="Inter"/>
                <a:sym typeface="Inter"/>
              </a:rPr>
              <a:t>Live Chat</a:t>
            </a:r>
            <a:endParaRPr sz="1900" b="1" i="0" u="none" strike="noStrike" cap="none">
              <a:solidFill>
                <a:srgbClr val="253746"/>
              </a:solidFill>
              <a:latin typeface="Inter"/>
              <a:ea typeface="Inter"/>
              <a:cs typeface="Inter"/>
              <a:sym typeface="Inter"/>
            </a:endParaRPr>
          </a:p>
          <a:p>
            <a:pPr marL="0" marR="0" lvl="0" indent="0" algn="l" rtl="0">
              <a:lnSpc>
                <a:spcPct val="100000"/>
              </a:lnSpc>
              <a:spcBef>
                <a:spcPts val="800"/>
              </a:spcBef>
              <a:spcAft>
                <a:spcPts val="0"/>
              </a:spcAft>
              <a:buClr>
                <a:srgbClr val="000000"/>
              </a:buClr>
              <a:buSzPts val="1200"/>
              <a:buFont typeface="Arial"/>
              <a:buNone/>
            </a:pPr>
            <a:r>
              <a:rPr lang="en" sz="1200" b="1" i="0" u="none" strike="noStrike" cap="none">
                <a:solidFill>
                  <a:srgbClr val="C8102E"/>
                </a:solidFill>
                <a:latin typeface="Inter"/>
                <a:ea typeface="Inter"/>
                <a:cs typeface="Inter"/>
                <a:sym typeface="Inter"/>
              </a:rPr>
              <a:t>––––</a:t>
            </a:r>
            <a:endParaRPr sz="1200" b="1" i="0" u="none" strike="noStrike" cap="none">
              <a:solidFill>
                <a:srgbClr val="C8102E"/>
              </a:solidFill>
              <a:latin typeface="Inter"/>
              <a:ea typeface="Inter"/>
              <a:cs typeface="Inter"/>
              <a:sym typeface="Inter"/>
            </a:endParaRPr>
          </a:p>
          <a:p>
            <a:pPr marL="0" lvl="0" indent="0" algn="l" rtl="0">
              <a:lnSpc>
                <a:spcPct val="115000"/>
              </a:lnSpc>
              <a:spcBef>
                <a:spcPts val="800"/>
              </a:spcBef>
              <a:spcAft>
                <a:spcPts val="0"/>
              </a:spcAft>
              <a:buClr>
                <a:srgbClr val="000000"/>
              </a:buClr>
              <a:buSzPts val="1300"/>
              <a:buFont typeface="Arial"/>
              <a:buNone/>
            </a:pPr>
            <a:r>
              <a:rPr lang="en" sz="1300">
                <a:solidFill>
                  <a:schemeClr val="dk1"/>
                </a:solidFill>
                <a:latin typeface="Inter"/>
                <a:ea typeface="Inter"/>
                <a:cs typeface="Inter"/>
                <a:sym typeface="Inter"/>
              </a:rPr>
              <a:t>Log into your online account</a:t>
            </a:r>
            <a:endParaRPr sz="1200" b="1">
              <a:solidFill>
                <a:srgbClr val="C8102E"/>
              </a:solidFill>
              <a:latin typeface="Inter"/>
              <a:ea typeface="Inter"/>
              <a:cs typeface="Inter"/>
              <a:sym typeface="Inter"/>
            </a:endParaRPr>
          </a:p>
        </p:txBody>
      </p:sp>
      <p:sp>
        <p:nvSpPr>
          <p:cNvPr id="13587" name="Google Shape;13587;g304831a91fd_1_0"/>
          <p:cNvSpPr/>
          <p:nvPr/>
        </p:nvSpPr>
        <p:spPr>
          <a:xfrm>
            <a:off x="7997467" y="3634733"/>
            <a:ext cx="3280500" cy="276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70675" tIns="585200" rIns="170675" bIns="243825" anchor="t" anchorCtr="0">
            <a:noAutofit/>
          </a:bodyPr>
          <a:lstStyle/>
          <a:p>
            <a:pPr marL="0" marR="0" lvl="0" indent="0" algn="l" rtl="0">
              <a:lnSpc>
                <a:spcPct val="100000"/>
              </a:lnSpc>
              <a:spcBef>
                <a:spcPts val="0"/>
              </a:spcBef>
              <a:spcAft>
                <a:spcPts val="0"/>
              </a:spcAft>
              <a:buClr>
                <a:srgbClr val="000000"/>
              </a:buClr>
              <a:buSzPts val="1500"/>
              <a:buFont typeface="Arial"/>
              <a:buNone/>
            </a:pPr>
            <a:r>
              <a:rPr lang="en" sz="1900" b="1" i="0" u="none" strike="noStrike" cap="none">
                <a:solidFill>
                  <a:srgbClr val="253746"/>
                </a:solidFill>
                <a:latin typeface="Inter"/>
                <a:ea typeface="Inter"/>
                <a:cs typeface="Inter"/>
                <a:sym typeface="Inter"/>
              </a:rPr>
              <a:t>Phone</a:t>
            </a:r>
            <a:endParaRPr sz="1900" b="1" i="0" u="none" strike="noStrike" cap="none">
              <a:solidFill>
                <a:srgbClr val="253746"/>
              </a:solidFill>
              <a:latin typeface="Inter"/>
              <a:ea typeface="Inter"/>
              <a:cs typeface="Inter"/>
              <a:sym typeface="Inter"/>
            </a:endParaRPr>
          </a:p>
          <a:p>
            <a:pPr marL="0" marR="0" lvl="0" indent="0" algn="l" rtl="0">
              <a:lnSpc>
                <a:spcPct val="100000"/>
              </a:lnSpc>
              <a:spcBef>
                <a:spcPts val="800"/>
              </a:spcBef>
              <a:spcAft>
                <a:spcPts val="0"/>
              </a:spcAft>
              <a:buClr>
                <a:srgbClr val="000000"/>
              </a:buClr>
              <a:buSzPts val="1300"/>
              <a:buFont typeface="Arial"/>
              <a:buNone/>
            </a:pPr>
            <a:r>
              <a:rPr lang="en" sz="1300" b="1" i="0" u="none" strike="noStrike" cap="none">
                <a:solidFill>
                  <a:srgbClr val="C8102E"/>
                </a:solidFill>
                <a:latin typeface="Inter"/>
                <a:ea typeface="Inter"/>
                <a:cs typeface="Inter"/>
                <a:sym typeface="Inter"/>
              </a:rPr>
              <a:t>––––</a:t>
            </a:r>
            <a:endParaRPr sz="1300" b="1" i="0" u="none" strike="noStrike" cap="none">
              <a:solidFill>
                <a:srgbClr val="C8102E"/>
              </a:solidFill>
              <a:latin typeface="Inter"/>
              <a:ea typeface="Inter"/>
              <a:cs typeface="Inter"/>
              <a:sym typeface="Inter"/>
            </a:endParaRPr>
          </a:p>
          <a:p>
            <a:pPr marL="0" marR="0" lvl="0" indent="0" algn="l" rtl="0">
              <a:lnSpc>
                <a:spcPct val="115000"/>
              </a:lnSpc>
              <a:spcBef>
                <a:spcPts val="800"/>
              </a:spcBef>
              <a:spcAft>
                <a:spcPts val="0"/>
              </a:spcAft>
              <a:buClr>
                <a:srgbClr val="000000"/>
              </a:buClr>
              <a:buSzPts val="1500"/>
              <a:buFont typeface="Arial"/>
              <a:buNone/>
            </a:pPr>
            <a:r>
              <a:rPr lang="en" sz="1500" b="1" i="0" u="none" strike="noStrike" cap="none">
                <a:solidFill>
                  <a:srgbClr val="253746"/>
                </a:solidFill>
                <a:latin typeface="Inter"/>
                <a:ea typeface="Inter"/>
                <a:cs typeface="Inter"/>
                <a:sym typeface="Inter"/>
              </a:rPr>
              <a:t>Current WEX participants: </a:t>
            </a:r>
            <a:endParaRPr sz="1900" b="0" i="0" u="none" strike="noStrike" cap="none">
              <a:solidFill>
                <a:srgbClr val="000000"/>
              </a:solidFill>
              <a:latin typeface="Arial"/>
              <a:ea typeface="Arial"/>
              <a:cs typeface="Arial"/>
              <a:sym typeface="Arial"/>
            </a:endParaRPr>
          </a:p>
          <a:p>
            <a:pPr marL="0" marR="0" lvl="0" indent="0" algn="l" rtl="0">
              <a:lnSpc>
                <a:spcPct val="115000"/>
              </a:lnSpc>
              <a:spcBef>
                <a:spcPts val="800"/>
              </a:spcBef>
              <a:spcAft>
                <a:spcPts val="0"/>
              </a:spcAft>
              <a:buClr>
                <a:srgbClr val="000000"/>
              </a:buClr>
              <a:buSzPts val="1500"/>
              <a:buFont typeface="Arial"/>
              <a:buNone/>
            </a:pPr>
            <a:r>
              <a:rPr lang="en" sz="1500" b="0" i="0" u="none" strike="noStrike" cap="none">
                <a:solidFill>
                  <a:srgbClr val="253746"/>
                </a:solidFill>
                <a:latin typeface="Inter"/>
                <a:ea typeface="Inter"/>
                <a:cs typeface="Inter"/>
                <a:sym typeface="Inter"/>
              </a:rPr>
              <a:t>866-451-3399</a:t>
            </a:r>
            <a:endParaRPr sz="1500" b="0" i="0" u="none" strike="noStrike" cap="none">
              <a:solidFill>
                <a:srgbClr val="253746"/>
              </a:solidFill>
              <a:latin typeface="Inter"/>
              <a:ea typeface="Inter"/>
              <a:cs typeface="Inter"/>
              <a:sym typeface="Inter"/>
            </a:endParaRPr>
          </a:p>
          <a:p>
            <a:pPr marL="0" marR="0" lvl="0" indent="0" algn="l" rtl="0">
              <a:lnSpc>
                <a:spcPct val="115000"/>
              </a:lnSpc>
              <a:spcBef>
                <a:spcPts val="800"/>
              </a:spcBef>
              <a:spcAft>
                <a:spcPts val="0"/>
              </a:spcAft>
              <a:buClr>
                <a:srgbClr val="000000"/>
              </a:buClr>
              <a:buSzPts val="1500"/>
              <a:buFont typeface="Arial"/>
              <a:buNone/>
            </a:pPr>
            <a:r>
              <a:rPr lang="en" sz="1500" b="1" i="0" u="none" strike="noStrike" cap="none">
                <a:solidFill>
                  <a:srgbClr val="253746"/>
                </a:solidFill>
                <a:latin typeface="Inter"/>
                <a:ea typeface="Inter"/>
                <a:cs typeface="Inter"/>
                <a:sym typeface="Inter"/>
              </a:rPr>
              <a:t>New to WEX: </a:t>
            </a:r>
            <a:endParaRPr sz="1900" b="0" i="0" u="none" strike="noStrike" cap="none">
              <a:solidFill>
                <a:srgbClr val="000000"/>
              </a:solidFill>
              <a:latin typeface="Arial"/>
              <a:ea typeface="Arial"/>
              <a:cs typeface="Arial"/>
              <a:sym typeface="Arial"/>
            </a:endParaRPr>
          </a:p>
          <a:p>
            <a:pPr marL="0" marR="0" lvl="0" indent="0" algn="l" rtl="0">
              <a:lnSpc>
                <a:spcPct val="115000"/>
              </a:lnSpc>
              <a:spcBef>
                <a:spcPts val="800"/>
              </a:spcBef>
              <a:spcAft>
                <a:spcPts val="0"/>
              </a:spcAft>
              <a:buClr>
                <a:srgbClr val="000000"/>
              </a:buClr>
              <a:buSzPts val="1500"/>
              <a:buFont typeface="Arial"/>
              <a:buNone/>
            </a:pPr>
            <a:r>
              <a:rPr lang="en" sz="1500" b="0" i="0" u="none" strike="noStrike" cap="none">
                <a:solidFill>
                  <a:srgbClr val="253746"/>
                </a:solidFill>
                <a:latin typeface="Inter"/>
                <a:ea typeface="Inter"/>
                <a:cs typeface="Inter"/>
                <a:sym typeface="Inter"/>
              </a:rPr>
              <a:t>844-561-1337</a:t>
            </a:r>
            <a:endParaRPr sz="1200" b="0" i="0" u="none" strike="noStrike" cap="none">
              <a:solidFill>
                <a:srgbClr val="253746"/>
              </a:solidFill>
              <a:latin typeface="Inter"/>
              <a:ea typeface="Inter"/>
              <a:cs typeface="Inter"/>
              <a:sym typeface="Inter"/>
            </a:endParaRPr>
          </a:p>
        </p:txBody>
      </p:sp>
      <p:sp>
        <p:nvSpPr>
          <p:cNvPr id="13588" name="Google Shape;13588;g304831a91fd_1_0"/>
          <p:cNvSpPr/>
          <p:nvPr/>
        </p:nvSpPr>
        <p:spPr>
          <a:xfrm>
            <a:off x="4467567" y="3634700"/>
            <a:ext cx="3280500" cy="276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70675" tIns="585200" rIns="170675" bIns="243825" anchor="t" anchorCtr="0">
            <a:noAutofit/>
          </a:bodyPr>
          <a:lstStyle/>
          <a:p>
            <a:pPr marL="0" marR="0" lvl="0" indent="0" algn="l" rtl="0">
              <a:lnSpc>
                <a:spcPct val="100000"/>
              </a:lnSpc>
              <a:spcBef>
                <a:spcPts val="0"/>
              </a:spcBef>
              <a:spcAft>
                <a:spcPts val="0"/>
              </a:spcAft>
              <a:buClr>
                <a:srgbClr val="000000"/>
              </a:buClr>
              <a:buSzPts val="1500"/>
              <a:buFont typeface="Arial"/>
              <a:buNone/>
            </a:pPr>
            <a:r>
              <a:rPr lang="en" sz="1900" b="1">
                <a:solidFill>
                  <a:srgbClr val="253746"/>
                </a:solidFill>
                <a:latin typeface="Inter"/>
                <a:ea typeface="Inter"/>
                <a:cs typeface="Inter"/>
                <a:sym typeface="Inter"/>
              </a:rPr>
              <a:t>Website</a:t>
            </a:r>
            <a:endParaRPr sz="1900" b="1" i="0" u="none" strike="noStrike" cap="none">
              <a:solidFill>
                <a:srgbClr val="253746"/>
              </a:solidFill>
              <a:latin typeface="Inter"/>
              <a:ea typeface="Inter"/>
              <a:cs typeface="Inter"/>
              <a:sym typeface="Inter"/>
            </a:endParaRPr>
          </a:p>
          <a:p>
            <a:pPr marL="0" marR="0" lvl="0" indent="0" algn="l" rtl="0">
              <a:lnSpc>
                <a:spcPct val="100000"/>
              </a:lnSpc>
              <a:spcBef>
                <a:spcPts val="800"/>
              </a:spcBef>
              <a:spcAft>
                <a:spcPts val="0"/>
              </a:spcAft>
              <a:buClr>
                <a:srgbClr val="000000"/>
              </a:buClr>
              <a:buSzPts val="1200"/>
              <a:buFont typeface="Arial"/>
              <a:buNone/>
            </a:pPr>
            <a:r>
              <a:rPr lang="en" sz="1200" b="1" i="0" u="none" strike="noStrike" cap="none">
                <a:solidFill>
                  <a:srgbClr val="C8102E"/>
                </a:solidFill>
                <a:latin typeface="Inter"/>
                <a:ea typeface="Inter"/>
                <a:cs typeface="Inter"/>
                <a:sym typeface="Inter"/>
              </a:rPr>
              <a:t>––––</a:t>
            </a:r>
            <a:endParaRPr sz="1200" b="1" i="0" u="none" strike="noStrike" cap="none">
              <a:solidFill>
                <a:srgbClr val="C8102E"/>
              </a:solidFill>
              <a:latin typeface="Inter"/>
              <a:ea typeface="Inter"/>
              <a:cs typeface="Inter"/>
              <a:sym typeface="Inter"/>
            </a:endParaRPr>
          </a:p>
          <a:p>
            <a:pPr marL="0" marR="0" lvl="0" indent="0" algn="l" rtl="0">
              <a:lnSpc>
                <a:spcPct val="115000"/>
              </a:lnSpc>
              <a:spcBef>
                <a:spcPts val="800"/>
              </a:spcBef>
              <a:spcAft>
                <a:spcPts val="0"/>
              </a:spcAft>
              <a:buClr>
                <a:srgbClr val="000000"/>
              </a:buClr>
              <a:buSzPts val="1300"/>
              <a:buFont typeface="Arial"/>
              <a:buNone/>
            </a:pPr>
            <a:r>
              <a:rPr lang="en" sz="1300">
                <a:solidFill>
                  <a:srgbClr val="253746"/>
                </a:solidFill>
                <a:latin typeface="Inter"/>
                <a:ea typeface="Inter"/>
                <a:cs typeface="Inter"/>
                <a:sym typeface="Inter"/>
              </a:rPr>
              <a:t>www.wexinc.com</a:t>
            </a:r>
            <a:endParaRPr sz="1900" b="0" i="0" u="none" strike="noStrike" cap="none">
              <a:solidFill>
                <a:srgbClr val="000000"/>
              </a:solidFill>
              <a:latin typeface="Arial"/>
              <a:ea typeface="Arial"/>
              <a:cs typeface="Arial"/>
              <a:sym typeface="Arial"/>
            </a:endParaRPr>
          </a:p>
        </p:txBody>
      </p:sp>
      <p:sp>
        <p:nvSpPr>
          <p:cNvPr id="13589" name="Google Shape;13589;g304831a91fd_1_0"/>
          <p:cNvSpPr/>
          <p:nvPr/>
        </p:nvSpPr>
        <p:spPr>
          <a:xfrm>
            <a:off x="1706266" y="2356468"/>
            <a:ext cx="1743300" cy="1743300"/>
          </a:xfrm>
          <a:prstGeom prst="ellipse">
            <a:avLst/>
          </a:prstGeom>
          <a:solidFill>
            <a:schemeClr val="accent4"/>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500"/>
              <a:buFont typeface="Arial"/>
              <a:buNone/>
            </a:pPr>
            <a:endParaRPr sz="1500" b="0" i="0" u="none" strike="noStrike" cap="none">
              <a:solidFill>
                <a:srgbClr val="FFFFFF"/>
              </a:solidFill>
              <a:latin typeface="Arial"/>
              <a:ea typeface="Arial"/>
              <a:cs typeface="Arial"/>
              <a:sym typeface="Arial"/>
            </a:endParaRPr>
          </a:p>
        </p:txBody>
      </p:sp>
      <p:grpSp>
        <p:nvGrpSpPr>
          <p:cNvPr id="13590" name="Google Shape;13590;g304831a91fd_1_0"/>
          <p:cNvGrpSpPr/>
          <p:nvPr/>
        </p:nvGrpSpPr>
        <p:grpSpPr>
          <a:xfrm>
            <a:off x="1940487" y="2683133"/>
            <a:ext cx="1274658" cy="977780"/>
            <a:chOff x="1198350" y="1044000"/>
            <a:chExt cx="116850" cy="95100"/>
          </a:xfrm>
        </p:grpSpPr>
        <p:sp>
          <p:nvSpPr>
            <p:cNvPr id="13591" name="Google Shape;13591;g304831a91fd_1_0"/>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592" name="Google Shape;13592;g304831a91fd_1_0"/>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593" name="Google Shape;13593;g304831a91fd_1_0"/>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594" name="Google Shape;13594;g304831a91fd_1_0"/>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595" name="Google Shape;13595;g304831a91fd_1_0"/>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596" name="Google Shape;13596;g304831a91fd_1_0"/>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597" name="Google Shape;13597;g304831a91fd_1_0"/>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598" name="Google Shape;13598;g304831a91fd_1_0"/>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599" name="Google Shape;13599;g304831a91fd_1_0"/>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sp>
        <p:nvSpPr>
          <p:cNvPr id="13600" name="Google Shape;13600;g304831a91fd_1_0"/>
          <p:cNvSpPr/>
          <p:nvPr/>
        </p:nvSpPr>
        <p:spPr>
          <a:xfrm>
            <a:off x="5236166" y="2356468"/>
            <a:ext cx="1743300" cy="1743300"/>
          </a:xfrm>
          <a:prstGeom prst="ellipse">
            <a:avLst/>
          </a:prstGeom>
          <a:solidFill>
            <a:schemeClr val="accent3"/>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500"/>
              <a:buFont typeface="Arial"/>
              <a:buNone/>
            </a:pPr>
            <a:endParaRPr sz="1500" b="0" i="0" u="none" strike="noStrike" cap="none">
              <a:solidFill>
                <a:srgbClr val="FFFFFF"/>
              </a:solidFill>
              <a:latin typeface="Arial"/>
              <a:ea typeface="Arial"/>
              <a:cs typeface="Arial"/>
              <a:sym typeface="Arial"/>
            </a:endParaRPr>
          </a:p>
        </p:txBody>
      </p:sp>
      <p:sp>
        <p:nvSpPr>
          <p:cNvPr id="13601" name="Google Shape;13601;g304831a91fd_1_0"/>
          <p:cNvSpPr/>
          <p:nvPr/>
        </p:nvSpPr>
        <p:spPr>
          <a:xfrm>
            <a:off x="8766072" y="2300401"/>
            <a:ext cx="1743300" cy="17433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500"/>
              <a:buFont typeface="Arial"/>
              <a:buNone/>
            </a:pPr>
            <a:endParaRPr sz="1500" b="0" i="0" u="none" strike="noStrike" cap="none">
              <a:solidFill>
                <a:srgbClr val="FFFFFF"/>
              </a:solidFill>
              <a:latin typeface="Arial"/>
              <a:ea typeface="Arial"/>
              <a:cs typeface="Arial"/>
              <a:sym typeface="Arial"/>
            </a:endParaRPr>
          </a:p>
        </p:txBody>
      </p:sp>
      <p:grpSp>
        <p:nvGrpSpPr>
          <p:cNvPr id="13602" name="Google Shape;13602;g304831a91fd_1_0"/>
          <p:cNvGrpSpPr/>
          <p:nvPr/>
        </p:nvGrpSpPr>
        <p:grpSpPr>
          <a:xfrm>
            <a:off x="9215633" y="2717707"/>
            <a:ext cx="843907" cy="908442"/>
            <a:chOff x="259050" y="664600"/>
            <a:chExt cx="91725" cy="101375"/>
          </a:xfrm>
        </p:grpSpPr>
        <p:sp>
          <p:nvSpPr>
            <p:cNvPr id="13603" name="Google Shape;13603;g304831a91fd_1_0"/>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04" name="Google Shape;13604;g304831a91fd_1_0"/>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05" name="Google Shape;13605;g304831a91fd_1_0"/>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06" name="Google Shape;13606;g304831a91fd_1_0"/>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07" name="Google Shape;13607;g304831a91fd_1_0"/>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08" name="Google Shape;13608;g304831a91fd_1_0"/>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09" name="Google Shape;13609;g304831a91fd_1_0"/>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grpSp>
        <p:nvGrpSpPr>
          <p:cNvPr id="13610" name="Google Shape;13610;g304831a91fd_1_0"/>
          <p:cNvGrpSpPr/>
          <p:nvPr/>
        </p:nvGrpSpPr>
        <p:grpSpPr>
          <a:xfrm>
            <a:off x="5470437" y="2778492"/>
            <a:ext cx="1274667" cy="899137"/>
            <a:chOff x="627575" y="1056975"/>
            <a:chExt cx="116425" cy="82125"/>
          </a:xfrm>
        </p:grpSpPr>
        <p:sp>
          <p:nvSpPr>
            <p:cNvPr id="13611" name="Google Shape;13611;g304831a91fd_1_0"/>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12" name="Google Shape;13612;g304831a91fd_1_0"/>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13" name="Google Shape;13613;g304831a91fd_1_0"/>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14" name="Google Shape;13614;g304831a91fd_1_0"/>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13615" name="Google Shape;13615;g304831a91fd_1_0"/>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619"/>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359"/>
        <p:cNvGrpSpPr/>
        <p:nvPr/>
      </p:nvGrpSpPr>
      <p:grpSpPr>
        <a:xfrm>
          <a:off x="0" y="0"/>
          <a:ext cx="0" cy="0"/>
          <a:chOff x="0" y="0"/>
          <a:chExt cx="0" cy="0"/>
        </a:xfrm>
      </p:grpSpPr>
      <p:sp>
        <p:nvSpPr>
          <p:cNvPr id="13360" name="Google Shape;13360;p2"/>
          <p:cNvSpPr txBox="1">
            <a:spLocks noGrp="1"/>
          </p:cNvSpPr>
          <p:nvPr>
            <p:ph type="title"/>
          </p:nvPr>
        </p:nvSpPr>
        <p:spPr>
          <a:xfrm>
            <a:off x="845388" y="2312655"/>
            <a:ext cx="10931011" cy="1122400"/>
          </a:xfrm>
          <a:prstGeom prst="rect">
            <a:avLst/>
          </a:prstGeom>
          <a:noFill/>
          <a:ln>
            <a:noFill/>
          </a:ln>
        </p:spPr>
        <p:txBody>
          <a:bodyPr spcFirstLastPara="1" wrap="square" lIns="121900" tIns="121900" rIns="121900" bIns="121900" anchor="ctr" anchorCtr="0">
            <a:noAutofit/>
          </a:bodyPr>
          <a:lstStyle/>
          <a:p>
            <a:pPr marL="0" lvl="0" indent="0" algn="l" rtl="0">
              <a:lnSpc>
                <a:spcPct val="100000"/>
              </a:lnSpc>
              <a:spcBef>
                <a:spcPts val="0"/>
              </a:spcBef>
              <a:spcAft>
                <a:spcPts val="0"/>
              </a:spcAft>
              <a:buSzPts val="3600"/>
              <a:buNone/>
            </a:pPr>
            <a:r>
              <a:rPr lang="en" sz="3600"/>
              <a:t>Voluntary Employees’ Beneficiary Associations </a:t>
            </a:r>
            <a:endParaRPr sz="3600"/>
          </a:p>
        </p:txBody>
      </p:sp>
      <p:sp>
        <p:nvSpPr>
          <p:cNvPr id="13361" name="Google Shape;13361;p2"/>
          <p:cNvSpPr txBox="1">
            <a:spLocks noGrp="1"/>
          </p:cNvSpPr>
          <p:nvPr>
            <p:ph type="sldNum" idx="12"/>
          </p:nvPr>
        </p:nvSpPr>
        <p:spPr>
          <a:xfrm>
            <a:off x="11603133" y="6374033"/>
            <a:ext cx="425200" cy="363600"/>
          </a:xfrm>
          <a:prstGeom prst="rect">
            <a:avLst/>
          </a:prstGeom>
          <a:noFill/>
          <a:ln>
            <a:noFill/>
          </a:ln>
        </p:spPr>
        <p:txBody>
          <a:bodyPr spcFirstLastPara="1" wrap="square" lIns="121900" tIns="121900" rIns="121900" bIns="121900" anchor="ctr" anchorCtr="0">
            <a:normAutofit fontScale="92500" lnSpcReduction="20000"/>
          </a:bodyPr>
          <a:lstStyle/>
          <a:p>
            <a:pPr marL="0" lvl="0" indent="0" algn="r" rtl="0">
              <a:lnSpc>
                <a:spcPct val="100000"/>
              </a:lnSpc>
              <a:spcBef>
                <a:spcPts val="0"/>
              </a:spcBef>
              <a:spcAft>
                <a:spcPts val="0"/>
              </a:spcAft>
              <a:buClr>
                <a:srgbClr val="000000"/>
              </a:buClr>
              <a:buSzPct val="89759"/>
              <a:buFont typeface="Inter"/>
              <a:buNone/>
            </a:pPr>
            <a:fld id="{00000000-1234-1234-1234-123412341234}" type="slidenum">
              <a:rPr lang="en">
                <a:solidFill>
                  <a:srgbClr val="7C868F"/>
                </a:solidFill>
              </a:rPr>
              <a:t>2</a:t>
            </a:fld>
            <a:endParaRPr>
              <a:solidFill>
                <a:srgbClr val="7C868F"/>
              </a:solidFill>
            </a:endParaRPr>
          </a:p>
        </p:txBody>
      </p:sp>
      <p:sp>
        <p:nvSpPr>
          <p:cNvPr id="13362" name="Google Shape;13362;p2"/>
          <p:cNvSpPr/>
          <p:nvPr/>
        </p:nvSpPr>
        <p:spPr>
          <a:xfrm>
            <a:off x="831304" y="3557674"/>
            <a:ext cx="4145063" cy="58477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3200"/>
              <a:buFont typeface="Arial"/>
              <a:buNone/>
            </a:pPr>
            <a:r>
              <a:rPr lang="en" sz="3200" b="0" i="0" u="none" strike="noStrike" cap="none">
                <a:solidFill>
                  <a:srgbClr val="7C868F"/>
                </a:solidFill>
                <a:latin typeface="Roboto Condensed"/>
                <a:ea typeface="Roboto Condensed"/>
                <a:cs typeface="Roboto Condensed"/>
                <a:sym typeface="Roboto Condensed"/>
              </a:rPr>
              <a:t>(VEBA)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367"/>
        <p:cNvGrpSpPr/>
        <p:nvPr/>
      </p:nvGrpSpPr>
      <p:grpSpPr>
        <a:xfrm>
          <a:off x="0" y="0"/>
          <a:ext cx="0" cy="0"/>
          <a:chOff x="0" y="0"/>
          <a:chExt cx="0" cy="0"/>
        </a:xfrm>
      </p:grpSpPr>
      <p:sp>
        <p:nvSpPr>
          <p:cNvPr id="13368" name="Google Shape;13368;p3"/>
          <p:cNvSpPr/>
          <p:nvPr/>
        </p:nvSpPr>
        <p:spPr>
          <a:xfrm>
            <a:off x="4554747" y="0"/>
            <a:ext cx="7815532" cy="7315200"/>
          </a:xfrm>
          <a:prstGeom prst="rect">
            <a:avLst/>
          </a:prstGeom>
          <a:solidFill>
            <a:schemeClr val="dk1"/>
          </a:solidFill>
          <a:ln w="25400" cap="flat" cmpd="sng">
            <a:solidFill>
              <a:srgbClr val="910B2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3369" name="Google Shape;13369;p3"/>
          <p:cNvSpPr txBox="1"/>
          <p:nvPr/>
        </p:nvSpPr>
        <p:spPr>
          <a:xfrm>
            <a:off x="5477773" y="1888216"/>
            <a:ext cx="5969479" cy="3981067"/>
          </a:xfrm>
          <a:prstGeom prst="rect">
            <a:avLst/>
          </a:prstGeom>
          <a:noFill/>
          <a:ln>
            <a:noFill/>
          </a:ln>
        </p:spPr>
        <p:txBody>
          <a:bodyPr spcFirstLastPara="1" wrap="square" lIns="91425" tIns="45700" rIns="91425" bIns="45700" anchor="t" anchorCtr="0">
            <a:normAutofit fontScale="92500"/>
          </a:bodyPr>
          <a:lstStyle/>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As soon as your employer funds the account, the money belongs to you!  It is protected within a trust </a:t>
            </a:r>
            <a:endParaRPr sz="1400" b="0" i="0" u="none" strike="noStrike" cap="none">
              <a:solidFill>
                <a:srgbClr val="000000"/>
              </a:solidFill>
              <a:latin typeface="Inter"/>
              <a:ea typeface="Inter"/>
              <a:cs typeface="Inter"/>
              <a:sym typeface="Inter"/>
            </a:endParaRPr>
          </a:p>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Your dollars start earning interest right away, funds are automatically placed into the Lincoln Stable Value Fund with a 1.3% guaranteed rate of return </a:t>
            </a:r>
            <a:endParaRPr sz="1400" b="0" i="0" u="none" strike="noStrike" cap="none">
              <a:solidFill>
                <a:srgbClr val="000000"/>
              </a:solidFill>
              <a:latin typeface="Inter"/>
              <a:ea typeface="Inter"/>
              <a:cs typeface="Inter"/>
              <a:sym typeface="Inter"/>
            </a:endParaRPr>
          </a:p>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You have access to 30+ additional funds </a:t>
            </a:r>
            <a:endParaRPr sz="1400" b="0" i="0" u="none" strike="noStrike" cap="none">
              <a:solidFill>
                <a:srgbClr val="000000"/>
              </a:solidFill>
              <a:latin typeface="Inter"/>
              <a:ea typeface="Inter"/>
              <a:cs typeface="Inter"/>
              <a:sym typeface="Inter"/>
            </a:endParaRPr>
          </a:p>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No taxes on account contributions, interest or qualified withdrawals </a:t>
            </a:r>
            <a:endParaRPr sz="1400" b="0" i="0" u="none" strike="noStrike" cap="none">
              <a:solidFill>
                <a:srgbClr val="000000"/>
              </a:solidFill>
              <a:latin typeface="Inter"/>
              <a:ea typeface="Inter"/>
              <a:cs typeface="Inter"/>
              <a:sym typeface="Inter"/>
            </a:endParaRPr>
          </a:p>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Post employment, your money goes with you </a:t>
            </a:r>
            <a:endParaRPr sz="1400" b="0" i="0" u="none" strike="noStrike" cap="none">
              <a:solidFill>
                <a:srgbClr val="000000"/>
              </a:solidFill>
              <a:latin typeface="Inter"/>
              <a:ea typeface="Inter"/>
              <a:cs typeface="Inter"/>
              <a:sym typeface="Inter"/>
            </a:endParaRPr>
          </a:p>
          <a:p>
            <a:pPr marL="457200" marR="0" lvl="0" indent="-228600" algn="l" rtl="0">
              <a:lnSpc>
                <a:spcPct val="90000"/>
              </a:lnSpc>
              <a:spcBef>
                <a:spcPts val="1000"/>
              </a:spcBef>
              <a:spcAft>
                <a:spcPts val="0"/>
              </a:spcAft>
              <a:buClr>
                <a:schemeClr val="lt1"/>
              </a:buClr>
              <a:buSzPct val="111111"/>
              <a:buFont typeface="Inter"/>
              <a:buNone/>
            </a:pPr>
            <a:endParaRPr sz="1800" b="0" i="0" u="none" strike="noStrike" cap="none">
              <a:solidFill>
                <a:schemeClr val="lt1"/>
              </a:solidFill>
              <a:latin typeface="Inter"/>
              <a:ea typeface="Inter"/>
              <a:cs typeface="Inter"/>
              <a:sym typeface="Inter"/>
            </a:endParaRPr>
          </a:p>
        </p:txBody>
      </p:sp>
      <p:sp>
        <p:nvSpPr>
          <p:cNvPr id="13370" name="Google Shape;13370;p3"/>
          <p:cNvSpPr txBox="1"/>
          <p:nvPr/>
        </p:nvSpPr>
        <p:spPr>
          <a:xfrm>
            <a:off x="5227608" y="564732"/>
            <a:ext cx="5797945" cy="758752"/>
          </a:xfrm>
          <a:prstGeom prst="rect">
            <a:avLst/>
          </a:prstGeom>
          <a:noFill/>
          <a:ln>
            <a:noFill/>
          </a:ln>
        </p:spPr>
        <p:txBody>
          <a:bodyPr spcFirstLastPara="1" wrap="square" lIns="91425" tIns="45700" rIns="91425" bIns="45700" anchor="b" anchorCtr="0">
            <a:normAutofit/>
          </a:bodyPr>
          <a:lstStyle/>
          <a:p>
            <a:pPr marL="0" marR="0" lvl="0" indent="0" algn="l" rtl="0">
              <a:lnSpc>
                <a:spcPct val="90000"/>
              </a:lnSpc>
              <a:spcBef>
                <a:spcPts val="0"/>
              </a:spcBef>
              <a:spcAft>
                <a:spcPts val="0"/>
              </a:spcAft>
              <a:buClr>
                <a:schemeClr val="lt1"/>
              </a:buClr>
              <a:buSzPts val="4000"/>
              <a:buFont typeface="Inter Black"/>
              <a:buNone/>
            </a:pPr>
            <a:r>
              <a:rPr lang="en" sz="3732" b="0" i="0" u="none" strike="noStrike" cap="none">
                <a:solidFill>
                  <a:schemeClr val="lt1"/>
                </a:solidFill>
                <a:latin typeface="Inter Black"/>
                <a:ea typeface="Inter Black"/>
                <a:cs typeface="Inter Black"/>
                <a:sym typeface="Inter Black"/>
              </a:rPr>
              <a:t>VEBA account </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3374"/>
        <p:cNvGrpSpPr/>
        <p:nvPr/>
      </p:nvGrpSpPr>
      <p:grpSpPr>
        <a:xfrm>
          <a:off x="0" y="0"/>
          <a:ext cx="0" cy="0"/>
          <a:chOff x="0" y="0"/>
          <a:chExt cx="0" cy="0"/>
        </a:xfrm>
      </p:grpSpPr>
      <p:sp>
        <p:nvSpPr>
          <p:cNvPr id="13375" name="Google Shape;13375;p4"/>
          <p:cNvSpPr/>
          <p:nvPr/>
        </p:nvSpPr>
        <p:spPr>
          <a:xfrm>
            <a:off x="5438693" y="1031237"/>
            <a:ext cx="5051673" cy="5051673"/>
          </a:xfrm>
          <a:prstGeom prst="ellipse">
            <a:avLst/>
          </a:prstGeom>
          <a:noFill/>
          <a:ln w="25400" cap="flat" cmpd="sng">
            <a:solidFill>
              <a:srgbClr val="7D899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99"/>
              <a:buFont typeface="Arial"/>
              <a:buNone/>
            </a:pPr>
            <a:endParaRPr sz="2499" b="0" i="0" u="none" strike="noStrike" cap="none">
              <a:solidFill>
                <a:srgbClr val="FFFFFF"/>
              </a:solidFill>
              <a:latin typeface="Arial"/>
              <a:ea typeface="Arial"/>
              <a:cs typeface="Arial"/>
              <a:sym typeface="Arial"/>
            </a:endParaRPr>
          </a:p>
        </p:txBody>
      </p:sp>
      <p:sp>
        <p:nvSpPr>
          <p:cNvPr id="13376" name="Google Shape;13376;p4"/>
          <p:cNvSpPr txBox="1">
            <a:spLocks noGrp="1"/>
          </p:cNvSpPr>
          <p:nvPr>
            <p:ph type="title"/>
          </p:nvPr>
        </p:nvSpPr>
        <p:spPr>
          <a:xfrm>
            <a:off x="1126936" y="775091"/>
            <a:ext cx="5520355" cy="684325"/>
          </a:xfrm>
          <a:prstGeom prst="rect">
            <a:avLst/>
          </a:prstGeom>
          <a:noFill/>
          <a:ln>
            <a:noFill/>
          </a:ln>
        </p:spPr>
        <p:txBody>
          <a:bodyPr spcFirstLastPara="1" wrap="square" lIns="121850" tIns="121850" rIns="121850" bIns="121850" anchor="ctr" anchorCtr="0">
            <a:noAutofit/>
          </a:bodyPr>
          <a:lstStyle/>
          <a:p>
            <a:pPr marL="0" lvl="0" indent="0" algn="l" rtl="0">
              <a:lnSpc>
                <a:spcPct val="100000"/>
              </a:lnSpc>
              <a:spcBef>
                <a:spcPts val="0"/>
              </a:spcBef>
              <a:spcAft>
                <a:spcPts val="0"/>
              </a:spcAft>
              <a:buSzPts val="2400"/>
              <a:buNone/>
            </a:pPr>
            <a:r>
              <a:rPr lang="en" sz="3375"/>
              <a:t>VEBA expenses include…</a:t>
            </a:r>
            <a:endParaRPr sz="3375"/>
          </a:p>
        </p:txBody>
      </p:sp>
      <p:sp>
        <p:nvSpPr>
          <p:cNvPr id="13377" name="Google Shape;13377;p4"/>
          <p:cNvSpPr/>
          <p:nvPr/>
        </p:nvSpPr>
        <p:spPr>
          <a:xfrm>
            <a:off x="6720229" y="739895"/>
            <a:ext cx="4282611" cy="1704616"/>
          </a:xfrm>
          <a:prstGeom prst="roundRect">
            <a:avLst>
              <a:gd name="adj" fmla="val 16667"/>
            </a:avLst>
          </a:prstGeom>
          <a:solidFill>
            <a:schemeClr val="lt1"/>
          </a:solidFill>
          <a:ln>
            <a:noFill/>
          </a:ln>
          <a:effectLst>
            <a:outerShdw blurRad="342900" dist="114300" dir="5400000" algn="bl" rotWithShape="0">
              <a:schemeClr val="lt2">
                <a:alpha val="49019"/>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400"/>
              <a:buFont typeface="Arial"/>
              <a:buNone/>
            </a:pPr>
            <a:r>
              <a:rPr lang="en" sz="1400" b="0" i="0" u="none" strike="noStrike" cap="none">
                <a:solidFill>
                  <a:srgbClr val="7C868F"/>
                </a:solidFill>
                <a:latin typeface="Inter Medium"/>
                <a:ea typeface="Inter Medium"/>
                <a:cs typeface="Inter Medium"/>
                <a:sym typeface="Inter Medium"/>
              </a:rPr>
              <a:t>Eligible expenses include:  </a:t>
            </a:r>
            <a:endParaRPr sz="1400" b="0" i="0" u="none" strike="noStrike" cap="none">
              <a:solidFill>
                <a:srgbClr val="000000"/>
              </a:solidFill>
              <a:latin typeface="Arial"/>
              <a:ea typeface="Arial"/>
              <a:cs typeface="Arial"/>
              <a:sym typeface="Arial"/>
            </a:endParaRPr>
          </a:p>
          <a:p>
            <a:pPr marL="487540" marR="243770" lvl="0" indent="0" algn="l" rtl="0">
              <a:lnSpc>
                <a:spcPct val="115000"/>
              </a:lnSpc>
              <a:spcBef>
                <a:spcPts val="0"/>
              </a:spcBef>
              <a:spcAft>
                <a:spcPts val="0"/>
              </a:spcAft>
              <a:buClr>
                <a:srgbClr val="000000"/>
              </a:buClr>
              <a:buSzPts val="1400"/>
              <a:buFont typeface="Arial"/>
              <a:buNone/>
            </a:pPr>
            <a:r>
              <a:rPr lang="en" sz="1400" b="1" i="0" u="none" strike="noStrike" cap="none">
                <a:solidFill>
                  <a:schemeClr val="dk1"/>
                </a:solidFill>
                <a:latin typeface="Inter Medium"/>
                <a:ea typeface="Inter Medium"/>
                <a:cs typeface="Inter Medium"/>
                <a:sym typeface="Inter Medium"/>
              </a:rPr>
              <a:t>213(d) expenses, </a:t>
            </a:r>
            <a:r>
              <a:rPr lang="en" sz="1400" b="1" i="0" u="sng" strike="noStrike" cap="none">
                <a:solidFill>
                  <a:schemeClr val="dk1"/>
                </a:solidFill>
                <a:latin typeface="Inter Medium"/>
                <a:ea typeface="Inter Medium"/>
                <a:cs typeface="Inter Medium"/>
                <a:sym typeface="Inter Medium"/>
                <a:hlinkClick r:id="rId3">
                  <a:extLst>
                    <a:ext uri="{A12FA001-AC4F-418D-AE19-62706E023703}">
                      <ahyp:hlinkClr xmlns:ahyp="http://schemas.microsoft.com/office/drawing/2018/hyperlinkcolor" val="tx"/>
                    </a:ext>
                  </a:extLst>
                </a:hlinkClick>
              </a:rPr>
              <a:t>over-the-counter, </a:t>
            </a:r>
            <a:r>
              <a:rPr lang="en" sz="1400" b="1" i="0" u="none" strike="noStrike" cap="none">
                <a:solidFill>
                  <a:schemeClr val="dk1"/>
                </a:solidFill>
                <a:latin typeface="Inter Medium"/>
                <a:ea typeface="Inter Medium"/>
                <a:cs typeface="Inter Medium"/>
                <a:sym typeface="Inter Medium"/>
              </a:rPr>
              <a:t>co-pays, deductible, and co-insurance; dependent expenses, post employment</a:t>
            </a:r>
            <a:endParaRPr sz="1400" b="0" i="0" u="none" strike="noStrike" cap="none">
              <a:solidFill>
                <a:srgbClr val="000000"/>
              </a:solidFill>
              <a:latin typeface="Arial"/>
              <a:ea typeface="Arial"/>
              <a:cs typeface="Arial"/>
              <a:sym typeface="Arial"/>
            </a:endParaRPr>
          </a:p>
        </p:txBody>
      </p:sp>
      <p:sp>
        <p:nvSpPr>
          <p:cNvPr id="13378" name="Google Shape;13378;p4"/>
          <p:cNvSpPr txBox="1">
            <a:spLocks noGrp="1"/>
          </p:cNvSpPr>
          <p:nvPr>
            <p:ph type="sldNum" idx="12"/>
          </p:nvPr>
        </p:nvSpPr>
        <p:spPr>
          <a:xfrm>
            <a:off x="11601788" y="6373315"/>
            <a:ext cx="425096" cy="363511"/>
          </a:xfrm>
          <a:prstGeom prst="rect">
            <a:avLst/>
          </a:prstGeom>
          <a:noFill/>
          <a:ln>
            <a:noFill/>
          </a:ln>
        </p:spPr>
        <p:txBody>
          <a:bodyPr spcFirstLastPara="1" wrap="square" lIns="121850" tIns="121850" rIns="121850" bIns="121850" anchor="ctr" anchorCtr="0">
            <a:normAutofit fontScale="92500" lnSpcReduction="20000"/>
          </a:bodyPr>
          <a:lstStyle/>
          <a:p>
            <a:pPr marL="0" lvl="0" indent="0" algn="r" rtl="0">
              <a:lnSpc>
                <a:spcPct val="100000"/>
              </a:lnSpc>
              <a:spcBef>
                <a:spcPts val="0"/>
              </a:spcBef>
              <a:spcAft>
                <a:spcPts val="0"/>
              </a:spcAft>
              <a:buClr>
                <a:srgbClr val="000000"/>
              </a:buClr>
              <a:buSzPct val="89759"/>
              <a:buFont typeface="Inter"/>
              <a:buNone/>
            </a:pPr>
            <a:fld id="{00000000-1234-1234-1234-123412341234}" type="slidenum">
              <a:rPr lang="en">
                <a:solidFill>
                  <a:srgbClr val="7C868F"/>
                </a:solidFill>
              </a:rPr>
              <a:t>4</a:t>
            </a:fld>
            <a:endParaRPr>
              <a:solidFill>
                <a:srgbClr val="7C868F"/>
              </a:solidFill>
            </a:endParaRPr>
          </a:p>
        </p:txBody>
      </p:sp>
      <p:sp>
        <p:nvSpPr>
          <p:cNvPr id="13379" name="Google Shape;13379;p4"/>
          <p:cNvSpPr/>
          <p:nvPr/>
        </p:nvSpPr>
        <p:spPr>
          <a:xfrm>
            <a:off x="7564020" y="5510502"/>
            <a:ext cx="1038397" cy="1015555"/>
          </a:xfrm>
          <a:prstGeom prst="ellipse">
            <a:avLst/>
          </a:prstGeom>
          <a:solidFill>
            <a:schemeClr val="lt1"/>
          </a:solidFill>
          <a:ln>
            <a:noFill/>
          </a:ln>
          <a:effectLst>
            <a:outerShdw blurRad="342900" dist="114300" dir="5400000" algn="bl" rotWithShape="0">
              <a:schemeClr val="lt2">
                <a:alpha val="49019"/>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sp>
        <p:nvSpPr>
          <p:cNvPr id="13380" name="Google Shape;13380;p4"/>
          <p:cNvSpPr/>
          <p:nvPr/>
        </p:nvSpPr>
        <p:spPr>
          <a:xfrm>
            <a:off x="8902114" y="5102550"/>
            <a:ext cx="1038397" cy="1015555"/>
          </a:xfrm>
          <a:prstGeom prst="ellipse">
            <a:avLst/>
          </a:prstGeom>
          <a:solidFill>
            <a:schemeClr val="lt1"/>
          </a:solidFill>
          <a:ln>
            <a:noFill/>
          </a:ln>
          <a:effectLst>
            <a:outerShdw blurRad="342900" dist="114300" dir="5400000" algn="bl" rotWithShape="0">
              <a:schemeClr val="lt2">
                <a:alpha val="49019"/>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sp>
        <p:nvSpPr>
          <p:cNvPr id="13381" name="Google Shape;13381;p4"/>
          <p:cNvSpPr/>
          <p:nvPr/>
        </p:nvSpPr>
        <p:spPr>
          <a:xfrm>
            <a:off x="4945729" y="2802431"/>
            <a:ext cx="1038397" cy="1015555"/>
          </a:xfrm>
          <a:prstGeom prst="ellipse">
            <a:avLst/>
          </a:prstGeom>
          <a:solidFill>
            <a:schemeClr val="lt1"/>
          </a:solidFill>
          <a:ln>
            <a:noFill/>
          </a:ln>
          <a:effectLst>
            <a:outerShdw blurRad="342900" dist="114300" dir="5400000" algn="bl" rotWithShape="0">
              <a:schemeClr val="lt2">
                <a:alpha val="49019"/>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sp>
        <p:nvSpPr>
          <p:cNvPr id="13382" name="Google Shape;13382;p4"/>
          <p:cNvSpPr/>
          <p:nvPr/>
        </p:nvSpPr>
        <p:spPr>
          <a:xfrm>
            <a:off x="9782309" y="4156542"/>
            <a:ext cx="1038397" cy="1015555"/>
          </a:xfrm>
          <a:prstGeom prst="ellipse">
            <a:avLst/>
          </a:prstGeom>
          <a:solidFill>
            <a:schemeClr val="lt1"/>
          </a:solidFill>
          <a:ln>
            <a:noFill/>
          </a:ln>
          <a:effectLst>
            <a:outerShdw blurRad="342900" dist="114300" dir="5400000" algn="bl" rotWithShape="0">
              <a:schemeClr val="lt2">
                <a:alpha val="49019"/>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grpSp>
        <p:nvGrpSpPr>
          <p:cNvPr id="13383" name="Google Shape;13383;p4"/>
          <p:cNvGrpSpPr/>
          <p:nvPr/>
        </p:nvGrpSpPr>
        <p:grpSpPr>
          <a:xfrm>
            <a:off x="9174299" y="5424713"/>
            <a:ext cx="491755" cy="426820"/>
            <a:chOff x="2949200" y="3164650"/>
            <a:chExt cx="98450" cy="85450"/>
          </a:xfrm>
        </p:grpSpPr>
        <p:sp>
          <p:nvSpPr>
            <p:cNvPr id="13384" name="Google Shape;13384;p4"/>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385" name="Google Shape;13385;p4"/>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386" name="Google Shape;13386;p4"/>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387" name="Google Shape;13387;p4"/>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388" name="Google Shape;13388;p4"/>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389" name="Google Shape;13389;p4"/>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390" name="Google Shape;13390;p4"/>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391" name="Google Shape;13391;p4"/>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grpSp>
      <p:sp>
        <p:nvSpPr>
          <p:cNvPr id="13392" name="Google Shape;13392;p4"/>
          <p:cNvSpPr/>
          <p:nvPr/>
        </p:nvSpPr>
        <p:spPr>
          <a:xfrm>
            <a:off x="10113197" y="4444258"/>
            <a:ext cx="376620" cy="485387"/>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grpSp>
        <p:nvGrpSpPr>
          <p:cNvPr id="13393" name="Google Shape;13393;p4"/>
          <p:cNvGrpSpPr/>
          <p:nvPr/>
        </p:nvGrpSpPr>
        <p:grpSpPr>
          <a:xfrm>
            <a:off x="7873107" y="5787429"/>
            <a:ext cx="436540" cy="543729"/>
            <a:chOff x="3721825" y="1434300"/>
            <a:chExt cx="76675" cy="95500"/>
          </a:xfrm>
        </p:grpSpPr>
        <p:sp>
          <p:nvSpPr>
            <p:cNvPr id="13394" name="Google Shape;13394;p4"/>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395" name="Google Shape;13395;p4"/>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grpSp>
      <p:sp>
        <p:nvSpPr>
          <p:cNvPr id="13396" name="Google Shape;13396;p4"/>
          <p:cNvSpPr/>
          <p:nvPr/>
        </p:nvSpPr>
        <p:spPr>
          <a:xfrm>
            <a:off x="10288490" y="5953059"/>
            <a:ext cx="1313300" cy="904941"/>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99"/>
              <a:buFont typeface="Arial"/>
              <a:buNone/>
            </a:pPr>
            <a:endParaRPr sz="2499" b="0" i="0" u="none" strike="noStrike" cap="none">
              <a:solidFill>
                <a:srgbClr val="FFFFFF"/>
              </a:solidFill>
              <a:latin typeface="Arial"/>
              <a:ea typeface="Arial"/>
              <a:cs typeface="Arial"/>
              <a:sym typeface="Arial"/>
            </a:endParaRPr>
          </a:p>
        </p:txBody>
      </p:sp>
      <p:sp>
        <p:nvSpPr>
          <p:cNvPr id="13397" name="Google Shape;13397;p4"/>
          <p:cNvSpPr/>
          <p:nvPr/>
        </p:nvSpPr>
        <p:spPr>
          <a:xfrm>
            <a:off x="1126936" y="1982948"/>
            <a:ext cx="3600339" cy="92333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 sz="1800" b="0" i="0" u="none" strike="noStrike" cap="none">
                <a:solidFill>
                  <a:schemeClr val="dk1"/>
                </a:solidFill>
                <a:latin typeface="Inter"/>
                <a:ea typeface="Inter"/>
                <a:cs typeface="Inter"/>
                <a:sym typeface="Inter"/>
              </a:rPr>
              <a:t>Use your VEBA for medical expenses that your plan doesn’t cover, such as: </a:t>
            </a:r>
            <a:endParaRPr sz="1400" b="0" i="0" u="none" strike="noStrike" cap="none">
              <a:solidFill>
                <a:srgbClr val="000000"/>
              </a:solidFill>
              <a:latin typeface="Inter"/>
              <a:ea typeface="Inter"/>
              <a:cs typeface="Inter"/>
              <a:sym typeface="Inter"/>
            </a:endParaRPr>
          </a:p>
        </p:txBody>
      </p:sp>
      <p:sp>
        <p:nvSpPr>
          <p:cNvPr id="13398" name="Google Shape;13398;p4"/>
          <p:cNvSpPr/>
          <p:nvPr/>
        </p:nvSpPr>
        <p:spPr>
          <a:xfrm>
            <a:off x="9964443" y="2830318"/>
            <a:ext cx="1038397" cy="1015555"/>
          </a:xfrm>
          <a:prstGeom prst="ellipse">
            <a:avLst/>
          </a:prstGeom>
          <a:solidFill>
            <a:schemeClr val="lt1"/>
          </a:solidFill>
          <a:ln>
            <a:noFill/>
          </a:ln>
          <a:effectLst>
            <a:outerShdw blurRad="342900" dist="114300" dir="5400000" algn="bl" rotWithShape="0">
              <a:schemeClr val="lt2">
                <a:alpha val="49019"/>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grpSp>
        <p:nvGrpSpPr>
          <p:cNvPr id="13399" name="Google Shape;13399;p4"/>
          <p:cNvGrpSpPr/>
          <p:nvPr/>
        </p:nvGrpSpPr>
        <p:grpSpPr>
          <a:xfrm>
            <a:off x="10230560" y="3117653"/>
            <a:ext cx="489632" cy="485387"/>
            <a:chOff x="2756150" y="2971175"/>
            <a:chExt cx="98025" cy="97175"/>
          </a:xfrm>
        </p:grpSpPr>
        <p:sp>
          <p:nvSpPr>
            <p:cNvPr id="13400" name="Google Shape;13400;p4"/>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401" name="Google Shape;13401;p4"/>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402" name="Google Shape;13402;p4"/>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403" name="Google Shape;13403;p4"/>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404" name="Google Shape;13404;p4"/>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13405" name="Google Shape;13405;p4"/>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grpSp>
      <p:sp>
        <p:nvSpPr>
          <p:cNvPr id="13406" name="Google Shape;13406;p4"/>
          <p:cNvSpPr/>
          <p:nvPr/>
        </p:nvSpPr>
        <p:spPr>
          <a:xfrm>
            <a:off x="6179549" y="5257842"/>
            <a:ext cx="1038397" cy="1015555"/>
          </a:xfrm>
          <a:prstGeom prst="ellipse">
            <a:avLst/>
          </a:prstGeom>
          <a:solidFill>
            <a:schemeClr val="lt1"/>
          </a:solidFill>
          <a:ln>
            <a:noFill/>
          </a:ln>
          <a:effectLst>
            <a:outerShdw blurRad="342900" dist="114300" dir="5400000" algn="bl" rotWithShape="0">
              <a:schemeClr val="lt2">
                <a:alpha val="49019"/>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grpSp>
        <p:nvGrpSpPr>
          <p:cNvPr id="13407" name="Google Shape;13407;p4"/>
          <p:cNvGrpSpPr/>
          <p:nvPr/>
        </p:nvGrpSpPr>
        <p:grpSpPr>
          <a:xfrm>
            <a:off x="6510681" y="5532779"/>
            <a:ext cx="389215" cy="481996"/>
            <a:chOff x="3724350" y="2971175"/>
            <a:chExt cx="72050" cy="89225"/>
          </a:xfrm>
        </p:grpSpPr>
        <p:sp>
          <p:nvSpPr>
            <p:cNvPr id="13408" name="Google Shape;13408;p4"/>
            <p:cNvSpPr/>
            <p:nvPr/>
          </p:nvSpPr>
          <p:spPr>
            <a:xfrm>
              <a:off x="3732725" y="2987500"/>
              <a:ext cx="55725" cy="72900"/>
            </a:xfrm>
            <a:custGeom>
              <a:avLst/>
              <a:gdLst/>
              <a:ahLst/>
              <a:cxnLst/>
              <a:rect l="l" t="t" r="r" b="b"/>
              <a:pathLst>
                <a:path w="2229" h="2916" extrusionOk="0">
                  <a:moveTo>
                    <a:pt x="2027" y="202"/>
                  </a:moveTo>
                  <a:lnTo>
                    <a:pt x="2027" y="2714"/>
                  </a:lnTo>
                  <a:lnTo>
                    <a:pt x="202" y="2714"/>
                  </a:lnTo>
                  <a:lnTo>
                    <a:pt x="202" y="202"/>
                  </a:lnTo>
                  <a:close/>
                  <a:moveTo>
                    <a:pt x="101" y="1"/>
                  </a:moveTo>
                  <a:lnTo>
                    <a:pt x="51" y="17"/>
                  </a:lnTo>
                  <a:lnTo>
                    <a:pt x="17" y="34"/>
                  </a:lnTo>
                  <a:lnTo>
                    <a:pt x="1" y="68"/>
                  </a:lnTo>
                  <a:lnTo>
                    <a:pt x="1" y="101"/>
                  </a:lnTo>
                  <a:lnTo>
                    <a:pt x="1" y="2815"/>
                  </a:lnTo>
                  <a:lnTo>
                    <a:pt x="1" y="2848"/>
                  </a:lnTo>
                  <a:lnTo>
                    <a:pt x="17" y="2882"/>
                  </a:lnTo>
                  <a:lnTo>
                    <a:pt x="51" y="2898"/>
                  </a:lnTo>
                  <a:lnTo>
                    <a:pt x="101" y="2915"/>
                  </a:lnTo>
                  <a:lnTo>
                    <a:pt x="2128" y="2915"/>
                  </a:lnTo>
                  <a:lnTo>
                    <a:pt x="2161" y="2898"/>
                  </a:lnTo>
                  <a:lnTo>
                    <a:pt x="2195" y="2882"/>
                  </a:lnTo>
                  <a:lnTo>
                    <a:pt x="2212" y="2848"/>
                  </a:lnTo>
                  <a:lnTo>
                    <a:pt x="2228" y="2815"/>
                  </a:lnTo>
                  <a:lnTo>
                    <a:pt x="2228" y="101"/>
                  </a:lnTo>
                  <a:lnTo>
                    <a:pt x="2212" y="68"/>
                  </a:lnTo>
                  <a:lnTo>
                    <a:pt x="2195" y="34"/>
                  </a:lnTo>
                  <a:lnTo>
                    <a:pt x="2161" y="17"/>
                  </a:lnTo>
                  <a:lnTo>
                    <a:pt x="2128"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9" name="Google Shape;13409;p4"/>
            <p:cNvSpPr/>
            <p:nvPr/>
          </p:nvSpPr>
          <p:spPr>
            <a:xfrm>
              <a:off x="3724350" y="2971175"/>
              <a:ext cx="72050" cy="21375"/>
            </a:xfrm>
            <a:custGeom>
              <a:avLst/>
              <a:gdLst/>
              <a:ahLst/>
              <a:cxnLst/>
              <a:rect l="l" t="t" r="r" b="b"/>
              <a:pathLst>
                <a:path w="2882" h="855" extrusionOk="0">
                  <a:moveTo>
                    <a:pt x="2681" y="201"/>
                  </a:moveTo>
                  <a:lnTo>
                    <a:pt x="2681" y="654"/>
                  </a:lnTo>
                  <a:lnTo>
                    <a:pt x="202" y="654"/>
                  </a:lnTo>
                  <a:lnTo>
                    <a:pt x="202" y="201"/>
                  </a:lnTo>
                  <a:close/>
                  <a:moveTo>
                    <a:pt x="67" y="0"/>
                  </a:moveTo>
                  <a:lnTo>
                    <a:pt x="34" y="34"/>
                  </a:lnTo>
                  <a:lnTo>
                    <a:pt x="17" y="67"/>
                  </a:lnTo>
                  <a:lnTo>
                    <a:pt x="0" y="101"/>
                  </a:lnTo>
                  <a:lnTo>
                    <a:pt x="0" y="754"/>
                  </a:lnTo>
                  <a:lnTo>
                    <a:pt x="17" y="804"/>
                  </a:lnTo>
                  <a:lnTo>
                    <a:pt x="34" y="838"/>
                  </a:lnTo>
                  <a:lnTo>
                    <a:pt x="67" y="855"/>
                  </a:lnTo>
                  <a:lnTo>
                    <a:pt x="2831" y="855"/>
                  </a:lnTo>
                  <a:lnTo>
                    <a:pt x="2865" y="838"/>
                  </a:lnTo>
                  <a:lnTo>
                    <a:pt x="2882" y="804"/>
                  </a:lnTo>
                  <a:lnTo>
                    <a:pt x="2882" y="754"/>
                  </a:lnTo>
                  <a:lnTo>
                    <a:pt x="2882" y="101"/>
                  </a:lnTo>
                  <a:lnTo>
                    <a:pt x="2882" y="67"/>
                  </a:lnTo>
                  <a:lnTo>
                    <a:pt x="2865" y="34"/>
                  </a:lnTo>
                  <a:lnTo>
                    <a:pt x="283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0" name="Google Shape;13410;p4"/>
            <p:cNvSpPr/>
            <p:nvPr/>
          </p:nvSpPr>
          <p:spPr>
            <a:xfrm>
              <a:off x="3732725" y="3000075"/>
              <a:ext cx="30175" cy="43150"/>
            </a:xfrm>
            <a:custGeom>
              <a:avLst/>
              <a:gdLst/>
              <a:ahLst/>
              <a:cxnLst/>
              <a:rect l="l" t="t" r="r" b="b"/>
              <a:pathLst>
                <a:path w="1207" h="1726" extrusionOk="0">
                  <a:moveTo>
                    <a:pt x="1006" y="201"/>
                  </a:moveTo>
                  <a:lnTo>
                    <a:pt x="1006" y="1524"/>
                  </a:lnTo>
                  <a:lnTo>
                    <a:pt x="202" y="1524"/>
                  </a:lnTo>
                  <a:lnTo>
                    <a:pt x="202" y="201"/>
                  </a:lnTo>
                  <a:close/>
                  <a:moveTo>
                    <a:pt x="51" y="0"/>
                  </a:moveTo>
                  <a:lnTo>
                    <a:pt x="17" y="17"/>
                  </a:lnTo>
                  <a:lnTo>
                    <a:pt x="1" y="50"/>
                  </a:lnTo>
                  <a:lnTo>
                    <a:pt x="1" y="101"/>
                  </a:lnTo>
                  <a:lnTo>
                    <a:pt x="1" y="1625"/>
                  </a:lnTo>
                  <a:lnTo>
                    <a:pt x="1" y="1658"/>
                  </a:lnTo>
                  <a:lnTo>
                    <a:pt x="17" y="1692"/>
                  </a:lnTo>
                  <a:lnTo>
                    <a:pt x="51" y="1725"/>
                  </a:lnTo>
                  <a:lnTo>
                    <a:pt x="1156" y="1725"/>
                  </a:lnTo>
                  <a:lnTo>
                    <a:pt x="1173" y="1692"/>
                  </a:lnTo>
                  <a:lnTo>
                    <a:pt x="1207" y="1658"/>
                  </a:lnTo>
                  <a:lnTo>
                    <a:pt x="1207" y="1625"/>
                  </a:lnTo>
                  <a:lnTo>
                    <a:pt x="1207" y="101"/>
                  </a:lnTo>
                  <a:lnTo>
                    <a:pt x="1207" y="50"/>
                  </a:lnTo>
                  <a:lnTo>
                    <a:pt x="1173" y="17"/>
                  </a:lnTo>
                  <a:lnTo>
                    <a:pt x="1156"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11" name="Google Shape;13411;p4"/>
          <p:cNvGrpSpPr/>
          <p:nvPr/>
        </p:nvGrpSpPr>
        <p:grpSpPr>
          <a:xfrm>
            <a:off x="5190115" y="3052357"/>
            <a:ext cx="524176" cy="542073"/>
            <a:chOff x="2949625" y="1046925"/>
            <a:chExt cx="98850" cy="102225"/>
          </a:xfrm>
        </p:grpSpPr>
        <p:sp>
          <p:nvSpPr>
            <p:cNvPr id="13412" name="Google Shape;13412;p4"/>
            <p:cNvSpPr/>
            <p:nvPr/>
          </p:nvSpPr>
          <p:spPr>
            <a:xfrm>
              <a:off x="2949625" y="1108075"/>
              <a:ext cx="15100" cy="34375"/>
            </a:xfrm>
            <a:custGeom>
              <a:avLst/>
              <a:gdLst/>
              <a:ahLst/>
              <a:cxnLst/>
              <a:rect l="l" t="t" r="r" b="b"/>
              <a:pathLst>
                <a:path w="604" h="1375" extrusionOk="0">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3" name="Google Shape;13413;p4"/>
            <p:cNvSpPr/>
            <p:nvPr/>
          </p:nvSpPr>
          <p:spPr>
            <a:xfrm>
              <a:off x="2961775" y="1111850"/>
              <a:ext cx="86700" cy="37300"/>
            </a:xfrm>
            <a:custGeom>
              <a:avLst/>
              <a:gdLst/>
              <a:ahLst/>
              <a:cxnLst/>
              <a:rect l="l" t="t" r="r" b="b"/>
              <a:pathLst>
                <a:path w="3468" h="1492" extrusionOk="0">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4" name="Google Shape;13414;p4"/>
            <p:cNvSpPr/>
            <p:nvPr/>
          </p:nvSpPr>
          <p:spPr>
            <a:xfrm>
              <a:off x="2960925" y="1111000"/>
              <a:ext cx="58675" cy="22225"/>
            </a:xfrm>
            <a:custGeom>
              <a:avLst/>
              <a:gdLst/>
              <a:ahLst/>
              <a:cxnLst/>
              <a:rect l="l" t="t" r="r" b="b"/>
              <a:pathLst>
                <a:path w="2347" h="889" extrusionOk="0">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5" name="Google Shape;13415;p4"/>
            <p:cNvSpPr/>
            <p:nvPr/>
          </p:nvSpPr>
          <p:spPr>
            <a:xfrm>
              <a:off x="2974750" y="1046925"/>
              <a:ext cx="60325" cy="60350"/>
            </a:xfrm>
            <a:custGeom>
              <a:avLst/>
              <a:gdLst/>
              <a:ahLst/>
              <a:cxnLst/>
              <a:rect l="l" t="t" r="r" b="b"/>
              <a:pathLst>
                <a:path w="2413" h="2414" extrusionOk="0">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6" name="Google Shape;13416;p4"/>
            <p:cNvSpPr/>
            <p:nvPr/>
          </p:nvSpPr>
          <p:spPr>
            <a:xfrm>
              <a:off x="3002400" y="1060325"/>
              <a:ext cx="10075" cy="7150"/>
            </a:xfrm>
            <a:custGeom>
              <a:avLst/>
              <a:gdLst/>
              <a:ahLst/>
              <a:cxnLst/>
              <a:rect l="l" t="t" r="r" b="b"/>
              <a:pathLst>
                <a:path w="403" h="286" extrusionOk="0">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7" name="Google Shape;13417;p4"/>
            <p:cNvSpPr/>
            <p:nvPr/>
          </p:nvSpPr>
          <p:spPr>
            <a:xfrm>
              <a:off x="2997375" y="1083775"/>
              <a:ext cx="9650" cy="7150"/>
            </a:xfrm>
            <a:custGeom>
              <a:avLst/>
              <a:gdLst/>
              <a:ahLst/>
              <a:cxnLst/>
              <a:rect l="l" t="t" r="r" b="b"/>
              <a:pathLst>
                <a:path w="386" h="286" extrusionOk="0">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8" name="Google Shape;13418;p4"/>
            <p:cNvSpPr/>
            <p:nvPr/>
          </p:nvSpPr>
          <p:spPr>
            <a:xfrm>
              <a:off x="2996125" y="1060325"/>
              <a:ext cx="11325" cy="17625"/>
            </a:xfrm>
            <a:custGeom>
              <a:avLst/>
              <a:gdLst/>
              <a:ahLst/>
              <a:cxnLst/>
              <a:rect l="l" t="t" r="r" b="b"/>
              <a:pathLst>
                <a:path w="453" h="705" extrusionOk="0">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9" name="Google Shape;13419;p4"/>
            <p:cNvSpPr/>
            <p:nvPr/>
          </p:nvSpPr>
          <p:spPr>
            <a:xfrm>
              <a:off x="3002400" y="1072900"/>
              <a:ext cx="11750" cy="18025"/>
            </a:xfrm>
            <a:custGeom>
              <a:avLst/>
              <a:gdLst/>
              <a:ahLst/>
              <a:cxnLst/>
              <a:rect l="l" t="t" r="r" b="b"/>
              <a:pathLst>
                <a:path w="470" h="721" extrusionOk="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0" name="Google Shape;13420;p4"/>
            <p:cNvSpPr/>
            <p:nvPr/>
          </p:nvSpPr>
          <p:spPr>
            <a:xfrm>
              <a:off x="3001975" y="1085875"/>
              <a:ext cx="5050" cy="8400"/>
            </a:xfrm>
            <a:custGeom>
              <a:avLst/>
              <a:gdLst/>
              <a:ahLst/>
              <a:cxnLst/>
              <a:rect l="l" t="t" r="r" b="b"/>
              <a:pathLst>
                <a:path w="202" h="336" extrusionOk="0">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1" name="Google Shape;13421;p4"/>
            <p:cNvSpPr/>
            <p:nvPr/>
          </p:nvSpPr>
          <p:spPr>
            <a:xfrm>
              <a:off x="3001975" y="1056975"/>
              <a:ext cx="5050" cy="8400"/>
            </a:xfrm>
            <a:custGeom>
              <a:avLst/>
              <a:gdLst/>
              <a:ahLst/>
              <a:cxnLst/>
              <a:rect l="l" t="t" r="r" b="b"/>
              <a:pathLst>
                <a:path w="202" h="336" extrusionOk="0">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422" name="Google Shape;13422;p4"/>
          <p:cNvSpPr/>
          <p:nvPr/>
        </p:nvSpPr>
        <p:spPr>
          <a:xfrm>
            <a:off x="5200266" y="4278328"/>
            <a:ext cx="1038397" cy="1015555"/>
          </a:xfrm>
          <a:prstGeom prst="ellipse">
            <a:avLst/>
          </a:prstGeom>
          <a:solidFill>
            <a:schemeClr val="lt1"/>
          </a:solidFill>
          <a:ln>
            <a:noFill/>
          </a:ln>
          <a:effectLst>
            <a:outerShdw blurRad="342900" dist="114300" dir="5400000" algn="bl" rotWithShape="0">
              <a:schemeClr val="lt2">
                <a:alpha val="49019"/>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grpSp>
        <p:nvGrpSpPr>
          <p:cNvPr id="13423" name="Google Shape;13423;p4"/>
          <p:cNvGrpSpPr/>
          <p:nvPr/>
        </p:nvGrpSpPr>
        <p:grpSpPr>
          <a:xfrm>
            <a:off x="5473028" y="4529894"/>
            <a:ext cx="448584" cy="564377"/>
            <a:chOff x="3912375" y="3353925"/>
            <a:chExt cx="74575" cy="93825"/>
          </a:xfrm>
        </p:grpSpPr>
        <p:sp>
          <p:nvSpPr>
            <p:cNvPr id="13424" name="Google Shape;13424;p4"/>
            <p:cNvSpPr/>
            <p:nvPr/>
          </p:nvSpPr>
          <p:spPr>
            <a:xfrm>
              <a:off x="3955100" y="3354350"/>
              <a:ext cx="31850" cy="29750"/>
            </a:xfrm>
            <a:custGeom>
              <a:avLst/>
              <a:gdLst/>
              <a:ahLst/>
              <a:cxnLst/>
              <a:rect l="l" t="t" r="r" b="b"/>
              <a:pathLst>
                <a:path w="1274" h="1190" extrusionOk="0">
                  <a:moveTo>
                    <a:pt x="737" y="318"/>
                  </a:moveTo>
                  <a:lnTo>
                    <a:pt x="1022" y="988"/>
                  </a:lnTo>
                  <a:lnTo>
                    <a:pt x="285" y="988"/>
                  </a:lnTo>
                  <a:lnTo>
                    <a:pt x="737" y="318"/>
                  </a:lnTo>
                  <a:close/>
                  <a:moveTo>
                    <a:pt x="771" y="0"/>
                  </a:moveTo>
                  <a:lnTo>
                    <a:pt x="704" y="17"/>
                  </a:lnTo>
                  <a:lnTo>
                    <a:pt x="670" y="50"/>
                  </a:lnTo>
                  <a:lnTo>
                    <a:pt x="0" y="1039"/>
                  </a:lnTo>
                  <a:lnTo>
                    <a:pt x="0" y="1089"/>
                  </a:lnTo>
                  <a:lnTo>
                    <a:pt x="0" y="1139"/>
                  </a:lnTo>
                  <a:lnTo>
                    <a:pt x="34" y="1173"/>
                  </a:lnTo>
                  <a:lnTo>
                    <a:pt x="84" y="1189"/>
                  </a:lnTo>
                  <a:lnTo>
                    <a:pt x="1223" y="1189"/>
                  </a:lnTo>
                  <a:lnTo>
                    <a:pt x="1256" y="1156"/>
                  </a:lnTo>
                  <a:lnTo>
                    <a:pt x="1273" y="1106"/>
                  </a:lnTo>
                  <a:lnTo>
                    <a:pt x="1256" y="1055"/>
                  </a:lnTo>
                  <a:lnTo>
                    <a:pt x="838" y="67"/>
                  </a:lnTo>
                  <a:lnTo>
                    <a:pt x="804" y="17"/>
                  </a:lnTo>
                  <a:lnTo>
                    <a:pt x="7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5" name="Google Shape;13425;p4"/>
            <p:cNvSpPr/>
            <p:nvPr/>
          </p:nvSpPr>
          <p:spPr>
            <a:xfrm>
              <a:off x="3944200" y="3353925"/>
              <a:ext cx="32275" cy="30600"/>
            </a:xfrm>
            <a:custGeom>
              <a:avLst/>
              <a:gdLst/>
              <a:ahLst/>
              <a:cxnLst/>
              <a:rect l="l" t="t" r="r" b="b"/>
              <a:pathLst>
                <a:path w="1291" h="1224" extrusionOk="0">
                  <a:moveTo>
                    <a:pt x="1006" y="201"/>
                  </a:moveTo>
                  <a:lnTo>
                    <a:pt x="537" y="905"/>
                  </a:lnTo>
                  <a:lnTo>
                    <a:pt x="252" y="201"/>
                  </a:lnTo>
                  <a:close/>
                  <a:moveTo>
                    <a:pt x="84" y="0"/>
                  </a:moveTo>
                  <a:lnTo>
                    <a:pt x="51" y="17"/>
                  </a:lnTo>
                  <a:lnTo>
                    <a:pt x="1" y="51"/>
                  </a:lnTo>
                  <a:lnTo>
                    <a:pt x="1" y="101"/>
                  </a:lnTo>
                  <a:lnTo>
                    <a:pt x="1" y="134"/>
                  </a:lnTo>
                  <a:lnTo>
                    <a:pt x="419" y="1156"/>
                  </a:lnTo>
                  <a:lnTo>
                    <a:pt x="453" y="1206"/>
                  </a:lnTo>
                  <a:lnTo>
                    <a:pt x="503" y="1223"/>
                  </a:lnTo>
                  <a:lnTo>
                    <a:pt x="520" y="1223"/>
                  </a:lnTo>
                  <a:lnTo>
                    <a:pt x="570" y="1206"/>
                  </a:lnTo>
                  <a:lnTo>
                    <a:pt x="604" y="1173"/>
                  </a:lnTo>
                  <a:lnTo>
                    <a:pt x="1274" y="168"/>
                  </a:lnTo>
                  <a:lnTo>
                    <a:pt x="1290" y="118"/>
                  </a:lnTo>
                  <a:lnTo>
                    <a:pt x="1274" y="67"/>
                  </a:lnTo>
                  <a:lnTo>
                    <a:pt x="1240" y="17"/>
                  </a:lnTo>
                  <a:lnTo>
                    <a:pt x="1190"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6" name="Google Shape;13426;p4"/>
            <p:cNvSpPr/>
            <p:nvPr/>
          </p:nvSpPr>
          <p:spPr>
            <a:xfrm>
              <a:off x="3916575" y="3416750"/>
              <a:ext cx="31000" cy="31000"/>
            </a:xfrm>
            <a:custGeom>
              <a:avLst/>
              <a:gdLst/>
              <a:ahLst/>
              <a:cxnLst/>
              <a:rect l="l" t="t" r="r" b="b"/>
              <a:pathLst>
                <a:path w="1240" h="1240" extrusionOk="0">
                  <a:moveTo>
                    <a:pt x="704" y="201"/>
                  </a:moveTo>
                  <a:lnTo>
                    <a:pt x="787" y="235"/>
                  </a:lnTo>
                  <a:lnTo>
                    <a:pt x="854" y="268"/>
                  </a:lnTo>
                  <a:lnTo>
                    <a:pt x="921" y="318"/>
                  </a:lnTo>
                  <a:lnTo>
                    <a:pt x="972" y="385"/>
                  </a:lnTo>
                  <a:lnTo>
                    <a:pt x="1005" y="452"/>
                  </a:lnTo>
                  <a:lnTo>
                    <a:pt x="1039" y="536"/>
                  </a:lnTo>
                  <a:lnTo>
                    <a:pt x="1039" y="620"/>
                  </a:lnTo>
                  <a:lnTo>
                    <a:pt x="1039" y="704"/>
                  </a:lnTo>
                  <a:lnTo>
                    <a:pt x="1005" y="787"/>
                  </a:lnTo>
                  <a:lnTo>
                    <a:pt x="972" y="854"/>
                  </a:lnTo>
                  <a:lnTo>
                    <a:pt x="921" y="921"/>
                  </a:lnTo>
                  <a:lnTo>
                    <a:pt x="854" y="972"/>
                  </a:lnTo>
                  <a:lnTo>
                    <a:pt x="787" y="1005"/>
                  </a:lnTo>
                  <a:lnTo>
                    <a:pt x="704" y="1039"/>
                  </a:lnTo>
                  <a:lnTo>
                    <a:pt x="536" y="1039"/>
                  </a:lnTo>
                  <a:lnTo>
                    <a:pt x="452" y="1005"/>
                  </a:lnTo>
                  <a:lnTo>
                    <a:pt x="385" y="972"/>
                  </a:lnTo>
                  <a:lnTo>
                    <a:pt x="318" y="921"/>
                  </a:lnTo>
                  <a:lnTo>
                    <a:pt x="268" y="854"/>
                  </a:lnTo>
                  <a:lnTo>
                    <a:pt x="235" y="787"/>
                  </a:lnTo>
                  <a:lnTo>
                    <a:pt x="201" y="704"/>
                  </a:lnTo>
                  <a:lnTo>
                    <a:pt x="201" y="620"/>
                  </a:lnTo>
                  <a:lnTo>
                    <a:pt x="201" y="536"/>
                  </a:lnTo>
                  <a:lnTo>
                    <a:pt x="235" y="452"/>
                  </a:lnTo>
                  <a:lnTo>
                    <a:pt x="268" y="385"/>
                  </a:lnTo>
                  <a:lnTo>
                    <a:pt x="318" y="318"/>
                  </a:lnTo>
                  <a:lnTo>
                    <a:pt x="385" y="268"/>
                  </a:lnTo>
                  <a:lnTo>
                    <a:pt x="452" y="235"/>
                  </a:lnTo>
                  <a:lnTo>
                    <a:pt x="536" y="201"/>
                  </a:lnTo>
                  <a:close/>
                  <a:moveTo>
                    <a:pt x="486" y="0"/>
                  </a:moveTo>
                  <a:lnTo>
                    <a:pt x="369" y="34"/>
                  </a:lnTo>
                  <a:lnTo>
                    <a:pt x="268" y="101"/>
                  </a:lnTo>
                  <a:lnTo>
                    <a:pt x="184" y="168"/>
                  </a:lnTo>
                  <a:lnTo>
                    <a:pt x="101" y="268"/>
                  </a:lnTo>
                  <a:lnTo>
                    <a:pt x="50" y="369"/>
                  </a:lnTo>
                  <a:lnTo>
                    <a:pt x="0" y="486"/>
                  </a:lnTo>
                  <a:lnTo>
                    <a:pt x="0" y="620"/>
                  </a:lnTo>
                  <a:lnTo>
                    <a:pt x="0" y="737"/>
                  </a:lnTo>
                  <a:lnTo>
                    <a:pt x="50" y="854"/>
                  </a:lnTo>
                  <a:lnTo>
                    <a:pt x="101" y="972"/>
                  </a:lnTo>
                  <a:lnTo>
                    <a:pt x="184" y="1055"/>
                  </a:lnTo>
                  <a:lnTo>
                    <a:pt x="268" y="1139"/>
                  </a:lnTo>
                  <a:lnTo>
                    <a:pt x="369" y="1189"/>
                  </a:lnTo>
                  <a:lnTo>
                    <a:pt x="486" y="1223"/>
                  </a:lnTo>
                  <a:lnTo>
                    <a:pt x="620" y="1240"/>
                  </a:lnTo>
                  <a:lnTo>
                    <a:pt x="737" y="1223"/>
                  </a:lnTo>
                  <a:lnTo>
                    <a:pt x="854" y="1189"/>
                  </a:lnTo>
                  <a:lnTo>
                    <a:pt x="972" y="1139"/>
                  </a:lnTo>
                  <a:lnTo>
                    <a:pt x="1055" y="1055"/>
                  </a:lnTo>
                  <a:lnTo>
                    <a:pt x="1139" y="972"/>
                  </a:lnTo>
                  <a:lnTo>
                    <a:pt x="1189" y="854"/>
                  </a:lnTo>
                  <a:lnTo>
                    <a:pt x="1223" y="737"/>
                  </a:lnTo>
                  <a:lnTo>
                    <a:pt x="1240" y="620"/>
                  </a:lnTo>
                  <a:lnTo>
                    <a:pt x="1223" y="486"/>
                  </a:lnTo>
                  <a:lnTo>
                    <a:pt x="1189" y="369"/>
                  </a:lnTo>
                  <a:lnTo>
                    <a:pt x="1139" y="268"/>
                  </a:lnTo>
                  <a:lnTo>
                    <a:pt x="1055" y="168"/>
                  </a:lnTo>
                  <a:lnTo>
                    <a:pt x="972" y="101"/>
                  </a:lnTo>
                  <a:lnTo>
                    <a:pt x="854" y="34"/>
                  </a:lnTo>
                  <a:lnTo>
                    <a:pt x="73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7" name="Google Shape;13427;p4"/>
            <p:cNvSpPr/>
            <p:nvPr/>
          </p:nvSpPr>
          <p:spPr>
            <a:xfrm>
              <a:off x="3954675" y="3416750"/>
              <a:ext cx="31425" cy="31000"/>
            </a:xfrm>
            <a:custGeom>
              <a:avLst/>
              <a:gdLst/>
              <a:ahLst/>
              <a:cxnLst/>
              <a:rect l="l" t="t" r="r" b="b"/>
              <a:pathLst>
                <a:path w="1257" h="1240" extrusionOk="0">
                  <a:moveTo>
                    <a:pt x="721" y="201"/>
                  </a:moveTo>
                  <a:lnTo>
                    <a:pt x="788" y="235"/>
                  </a:lnTo>
                  <a:lnTo>
                    <a:pt x="871" y="268"/>
                  </a:lnTo>
                  <a:lnTo>
                    <a:pt x="938" y="318"/>
                  </a:lnTo>
                  <a:lnTo>
                    <a:pt x="989" y="385"/>
                  </a:lnTo>
                  <a:lnTo>
                    <a:pt x="1022" y="452"/>
                  </a:lnTo>
                  <a:lnTo>
                    <a:pt x="1039" y="536"/>
                  </a:lnTo>
                  <a:lnTo>
                    <a:pt x="1056" y="620"/>
                  </a:lnTo>
                  <a:lnTo>
                    <a:pt x="1039" y="704"/>
                  </a:lnTo>
                  <a:lnTo>
                    <a:pt x="1022" y="787"/>
                  </a:lnTo>
                  <a:lnTo>
                    <a:pt x="989" y="854"/>
                  </a:lnTo>
                  <a:lnTo>
                    <a:pt x="938" y="921"/>
                  </a:lnTo>
                  <a:lnTo>
                    <a:pt x="871" y="972"/>
                  </a:lnTo>
                  <a:lnTo>
                    <a:pt x="788" y="1005"/>
                  </a:lnTo>
                  <a:lnTo>
                    <a:pt x="721" y="1039"/>
                  </a:lnTo>
                  <a:lnTo>
                    <a:pt x="553" y="1039"/>
                  </a:lnTo>
                  <a:lnTo>
                    <a:pt x="469" y="1005"/>
                  </a:lnTo>
                  <a:lnTo>
                    <a:pt x="402" y="972"/>
                  </a:lnTo>
                  <a:lnTo>
                    <a:pt x="335" y="921"/>
                  </a:lnTo>
                  <a:lnTo>
                    <a:pt x="285" y="854"/>
                  </a:lnTo>
                  <a:lnTo>
                    <a:pt x="235" y="787"/>
                  </a:lnTo>
                  <a:lnTo>
                    <a:pt x="218" y="704"/>
                  </a:lnTo>
                  <a:lnTo>
                    <a:pt x="201" y="620"/>
                  </a:lnTo>
                  <a:lnTo>
                    <a:pt x="218" y="536"/>
                  </a:lnTo>
                  <a:lnTo>
                    <a:pt x="235" y="452"/>
                  </a:lnTo>
                  <a:lnTo>
                    <a:pt x="285" y="385"/>
                  </a:lnTo>
                  <a:lnTo>
                    <a:pt x="335" y="318"/>
                  </a:lnTo>
                  <a:lnTo>
                    <a:pt x="402" y="268"/>
                  </a:lnTo>
                  <a:lnTo>
                    <a:pt x="469" y="235"/>
                  </a:lnTo>
                  <a:lnTo>
                    <a:pt x="553" y="201"/>
                  </a:lnTo>
                  <a:close/>
                  <a:moveTo>
                    <a:pt x="503" y="0"/>
                  </a:moveTo>
                  <a:lnTo>
                    <a:pt x="386" y="34"/>
                  </a:lnTo>
                  <a:lnTo>
                    <a:pt x="285" y="101"/>
                  </a:lnTo>
                  <a:lnTo>
                    <a:pt x="185" y="168"/>
                  </a:lnTo>
                  <a:lnTo>
                    <a:pt x="118" y="268"/>
                  </a:lnTo>
                  <a:lnTo>
                    <a:pt x="51" y="369"/>
                  </a:lnTo>
                  <a:lnTo>
                    <a:pt x="17" y="486"/>
                  </a:lnTo>
                  <a:lnTo>
                    <a:pt x="0" y="620"/>
                  </a:lnTo>
                  <a:lnTo>
                    <a:pt x="17" y="737"/>
                  </a:lnTo>
                  <a:lnTo>
                    <a:pt x="51" y="854"/>
                  </a:lnTo>
                  <a:lnTo>
                    <a:pt x="118" y="972"/>
                  </a:lnTo>
                  <a:lnTo>
                    <a:pt x="185" y="1055"/>
                  </a:lnTo>
                  <a:lnTo>
                    <a:pt x="285" y="1139"/>
                  </a:lnTo>
                  <a:lnTo>
                    <a:pt x="386" y="1189"/>
                  </a:lnTo>
                  <a:lnTo>
                    <a:pt x="503" y="1223"/>
                  </a:lnTo>
                  <a:lnTo>
                    <a:pt x="637" y="1240"/>
                  </a:lnTo>
                  <a:lnTo>
                    <a:pt x="754" y="1223"/>
                  </a:lnTo>
                  <a:lnTo>
                    <a:pt x="871" y="1189"/>
                  </a:lnTo>
                  <a:lnTo>
                    <a:pt x="972" y="1139"/>
                  </a:lnTo>
                  <a:lnTo>
                    <a:pt x="1072" y="1055"/>
                  </a:lnTo>
                  <a:lnTo>
                    <a:pt x="1156" y="972"/>
                  </a:lnTo>
                  <a:lnTo>
                    <a:pt x="1206" y="854"/>
                  </a:lnTo>
                  <a:lnTo>
                    <a:pt x="1240" y="737"/>
                  </a:lnTo>
                  <a:lnTo>
                    <a:pt x="1257" y="620"/>
                  </a:lnTo>
                  <a:lnTo>
                    <a:pt x="1240" y="486"/>
                  </a:lnTo>
                  <a:lnTo>
                    <a:pt x="1206" y="369"/>
                  </a:lnTo>
                  <a:lnTo>
                    <a:pt x="1156" y="268"/>
                  </a:lnTo>
                  <a:lnTo>
                    <a:pt x="1072" y="168"/>
                  </a:lnTo>
                  <a:lnTo>
                    <a:pt x="972" y="101"/>
                  </a:lnTo>
                  <a:lnTo>
                    <a:pt x="871" y="34"/>
                  </a:lnTo>
                  <a:lnTo>
                    <a:pt x="75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8" name="Google Shape;13428;p4"/>
            <p:cNvSpPr/>
            <p:nvPr/>
          </p:nvSpPr>
          <p:spPr>
            <a:xfrm>
              <a:off x="3916575" y="3379475"/>
              <a:ext cx="70375" cy="23900"/>
            </a:xfrm>
            <a:custGeom>
              <a:avLst/>
              <a:gdLst/>
              <a:ahLst/>
              <a:cxnLst/>
              <a:rect l="l" t="t" r="r" b="b"/>
              <a:pathLst>
                <a:path w="2815" h="956" extrusionOk="0">
                  <a:moveTo>
                    <a:pt x="2580" y="201"/>
                  </a:moveTo>
                  <a:lnTo>
                    <a:pt x="2429" y="754"/>
                  </a:lnTo>
                  <a:lnTo>
                    <a:pt x="369" y="754"/>
                  </a:lnTo>
                  <a:lnTo>
                    <a:pt x="218" y="201"/>
                  </a:lnTo>
                  <a:close/>
                  <a:moveTo>
                    <a:pt x="50" y="0"/>
                  </a:moveTo>
                  <a:lnTo>
                    <a:pt x="17" y="34"/>
                  </a:lnTo>
                  <a:lnTo>
                    <a:pt x="0" y="67"/>
                  </a:lnTo>
                  <a:lnTo>
                    <a:pt x="0" y="117"/>
                  </a:lnTo>
                  <a:lnTo>
                    <a:pt x="201" y="888"/>
                  </a:lnTo>
                  <a:lnTo>
                    <a:pt x="218" y="922"/>
                  </a:lnTo>
                  <a:lnTo>
                    <a:pt x="235" y="938"/>
                  </a:lnTo>
                  <a:lnTo>
                    <a:pt x="268" y="955"/>
                  </a:lnTo>
                  <a:lnTo>
                    <a:pt x="2546" y="955"/>
                  </a:lnTo>
                  <a:lnTo>
                    <a:pt x="2580" y="938"/>
                  </a:lnTo>
                  <a:lnTo>
                    <a:pt x="2596" y="922"/>
                  </a:lnTo>
                  <a:lnTo>
                    <a:pt x="2613" y="888"/>
                  </a:lnTo>
                  <a:lnTo>
                    <a:pt x="2814" y="117"/>
                  </a:lnTo>
                  <a:lnTo>
                    <a:pt x="2814" y="67"/>
                  </a:lnTo>
                  <a:lnTo>
                    <a:pt x="2797" y="34"/>
                  </a:lnTo>
                  <a:lnTo>
                    <a:pt x="276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9" name="Google Shape;13429;p4"/>
            <p:cNvSpPr/>
            <p:nvPr/>
          </p:nvSpPr>
          <p:spPr>
            <a:xfrm>
              <a:off x="3912375" y="3363975"/>
              <a:ext cx="18025" cy="20550"/>
            </a:xfrm>
            <a:custGeom>
              <a:avLst/>
              <a:gdLst/>
              <a:ahLst/>
              <a:cxnLst/>
              <a:rect l="l" t="t" r="r" b="b"/>
              <a:pathLst>
                <a:path w="721" h="822" extrusionOk="0">
                  <a:moveTo>
                    <a:pt x="84" y="0"/>
                  </a:moveTo>
                  <a:lnTo>
                    <a:pt x="51" y="17"/>
                  </a:lnTo>
                  <a:lnTo>
                    <a:pt x="17" y="34"/>
                  </a:lnTo>
                  <a:lnTo>
                    <a:pt x="1" y="84"/>
                  </a:lnTo>
                  <a:lnTo>
                    <a:pt x="1" y="118"/>
                  </a:lnTo>
                  <a:lnTo>
                    <a:pt x="1" y="151"/>
                  </a:lnTo>
                  <a:lnTo>
                    <a:pt x="34" y="185"/>
                  </a:lnTo>
                  <a:lnTo>
                    <a:pt x="369" y="436"/>
                  </a:lnTo>
                  <a:lnTo>
                    <a:pt x="537" y="754"/>
                  </a:lnTo>
                  <a:lnTo>
                    <a:pt x="570" y="804"/>
                  </a:lnTo>
                  <a:lnTo>
                    <a:pt x="620" y="821"/>
                  </a:lnTo>
                  <a:lnTo>
                    <a:pt x="671" y="804"/>
                  </a:lnTo>
                  <a:lnTo>
                    <a:pt x="704" y="788"/>
                  </a:lnTo>
                  <a:lnTo>
                    <a:pt x="721" y="754"/>
                  </a:lnTo>
                  <a:lnTo>
                    <a:pt x="721" y="704"/>
                  </a:lnTo>
                  <a:lnTo>
                    <a:pt x="721" y="670"/>
                  </a:lnTo>
                  <a:lnTo>
                    <a:pt x="553" y="335"/>
                  </a:lnTo>
                  <a:lnTo>
                    <a:pt x="520" y="302"/>
                  </a:lnTo>
                  <a:lnTo>
                    <a:pt x="151" y="17"/>
                  </a:lnTo>
                  <a:lnTo>
                    <a:pt x="11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0" name="Google Shape;13430;p4"/>
            <p:cNvSpPr/>
            <p:nvPr/>
          </p:nvSpPr>
          <p:spPr>
            <a:xfrm>
              <a:off x="3929550" y="3398325"/>
              <a:ext cx="41050" cy="36450"/>
            </a:xfrm>
            <a:custGeom>
              <a:avLst/>
              <a:gdLst/>
              <a:ahLst/>
              <a:cxnLst/>
              <a:rect l="l" t="t" r="r" b="b"/>
              <a:pathLst>
                <a:path w="1642" h="1458" extrusionOk="0">
                  <a:moveTo>
                    <a:pt x="1558" y="0"/>
                  </a:moveTo>
                  <a:lnTo>
                    <a:pt x="1508" y="17"/>
                  </a:lnTo>
                  <a:lnTo>
                    <a:pt x="1474" y="34"/>
                  </a:lnTo>
                  <a:lnTo>
                    <a:pt x="34" y="1273"/>
                  </a:lnTo>
                  <a:lnTo>
                    <a:pt x="17" y="1307"/>
                  </a:lnTo>
                  <a:lnTo>
                    <a:pt x="0" y="1340"/>
                  </a:lnTo>
                  <a:lnTo>
                    <a:pt x="0" y="1390"/>
                  </a:lnTo>
                  <a:lnTo>
                    <a:pt x="17" y="1424"/>
                  </a:lnTo>
                  <a:lnTo>
                    <a:pt x="67" y="1441"/>
                  </a:lnTo>
                  <a:lnTo>
                    <a:pt x="101" y="1457"/>
                  </a:lnTo>
                  <a:lnTo>
                    <a:pt x="134" y="1441"/>
                  </a:lnTo>
                  <a:lnTo>
                    <a:pt x="168" y="1424"/>
                  </a:lnTo>
                  <a:lnTo>
                    <a:pt x="1608" y="184"/>
                  </a:lnTo>
                  <a:lnTo>
                    <a:pt x="1642" y="151"/>
                  </a:lnTo>
                  <a:lnTo>
                    <a:pt x="1642" y="117"/>
                  </a:lnTo>
                  <a:lnTo>
                    <a:pt x="1642" y="67"/>
                  </a:lnTo>
                  <a:lnTo>
                    <a:pt x="1625" y="34"/>
                  </a:lnTo>
                  <a:lnTo>
                    <a:pt x="1592" y="17"/>
                  </a:lnTo>
                  <a:lnTo>
                    <a:pt x="155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1" name="Google Shape;13431;p4"/>
            <p:cNvSpPr/>
            <p:nvPr/>
          </p:nvSpPr>
          <p:spPr>
            <a:xfrm>
              <a:off x="3933325" y="3399150"/>
              <a:ext cx="39375" cy="35200"/>
            </a:xfrm>
            <a:custGeom>
              <a:avLst/>
              <a:gdLst/>
              <a:ahLst/>
              <a:cxnLst/>
              <a:rect l="l" t="t" r="r" b="b"/>
              <a:pathLst>
                <a:path w="1575" h="1408" extrusionOk="0">
                  <a:moveTo>
                    <a:pt x="50" y="1"/>
                  </a:moveTo>
                  <a:lnTo>
                    <a:pt x="17" y="34"/>
                  </a:lnTo>
                  <a:lnTo>
                    <a:pt x="0" y="68"/>
                  </a:lnTo>
                  <a:lnTo>
                    <a:pt x="0" y="101"/>
                  </a:lnTo>
                  <a:lnTo>
                    <a:pt x="0" y="135"/>
                  </a:lnTo>
                  <a:lnTo>
                    <a:pt x="34" y="168"/>
                  </a:lnTo>
                  <a:lnTo>
                    <a:pt x="1407" y="1391"/>
                  </a:lnTo>
                  <a:lnTo>
                    <a:pt x="1441" y="1408"/>
                  </a:lnTo>
                  <a:lnTo>
                    <a:pt x="1508" y="1408"/>
                  </a:lnTo>
                  <a:lnTo>
                    <a:pt x="1541" y="1374"/>
                  </a:lnTo>
                  <a:lnTo>
                    <a:pt x="1558" y="1341"/>
                  </a:lnTo>
                  <a:lnTo>
                    <a:pt x="1575" y="1307"/>
                  </a:lnTo>
                  <a:lnTo>
                    <a:pt x="1558" y="1274"/>
                  </a:lnTo>
                  <a:lnTo>
                    <a:pt x="1541" y="1240"/>
                  </a:lnTo>
                  <a:lnTo>
                    <a:pt x="168" y="17"/>
                  </a:lnTo>
                  <a:lnTo>
                    <a:pt x="11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435"/>
        <p:cNvGrpSpPr/>
        <p:nvPr/>
      </p:nvGrpSpPr>
      <p:grpSpPr>
        <a:xfrm>
          <a:off x="0" y="0"/>
          <a:ext cx="0" cy="0"/>
          <a:chOff x="0" y="0"/>
          <a:chExt cx="0" cy="0"/>
        </a:xfrm>
      </p:grpSpPr>
      <p:sp>
        <p:nvSpPr>
          <p:cNvPr id="13436" name="Google Shape;13436;g272206733f6_0_0"/>
          <p:cNvSpPr txBox="1">
            <a:spLocks noGrp="1"/>
          </p:cNvSpPr>
          <p:nvPr>
            <p:ph type="title"/>
          </p:nvPr>
        </p:nvSpPr>
        <p:spPr>
          <a:xfrm>
            <a:off x="325804" y="267468"/>
            <a:ext cx="11548800" cy="763500"/>
          </a:xfrm>
          <a:prstGeom prst="rect">
            <a:avLst/>
          </a:prstGeom>
          <a:noFill/>
          <a:ln>
            <a:noFill/>
          </a:ln>
        </p:spPr>
        <p:txBody>
          <a:bodyPr spcFirstLastPara="1" wrap="square" lIns="91400" tIns="45700" rIns="91400" bIns="45700" anchor="b" anchorCtr="0">
            <a:normAutofit/>
          </a:bodyPr>
          <a:lstStyle/>
          <a:p>
            <a:pPr marL="0" lvl="0" indent="0" algn="l" rtl="0">
              <a:lnSpc>
                <a:spcPct val="100000"/>
              </a:lnSpc>
              <a:spcBef>
                <a:spcPts val="0"/>
              </a:spcBef>
              <a:spcAft>
                <a:spcPts val="0"/>
              </a:spcAft>
              <a:buSzPts val="2400"/>
              <a:buNone/>
            </a:pPr>
            <a:r>
              <a:rPr lang="en" sz="3375"/>
              <a:t>VEBA beneficiary rules </a:t>
            </a:r>
            <a:endParaRPr sz="3375"/>
          </a:p>
        </p:txBody>
      </p:sp>
      <p:sp>
        <p:nvSpPr>
          <p:cNvPr id="13437" name="Google Shape;13437;g272206733f6_0_0"/>
          <p:cNvSpPr/>
          <p:nvPr/>
        </p:nvSpPr>
        <p:spPr>
          <a:xfrm>
            <a:off x="814648" y="2240001"/>
            <a:ext cx="1915500" cy="19155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3438" name="Google Shape;13438;g272206733f6_0_0"/>
          <p:cNvSpPr txBox="1"/>
          <p:nvPr/>
        </p:nvSpPr>
        <p:spPr>
          <a:xfrm>
            <a:off x="3113703" y="2240000"/>
            <a:ext cx="8744100" cy="3567600"/>
          </a:xfrm>
          <a:prstGeom prst="rect">
            <a:avLst/>
          </a:prstGeom>
          <a:noFill/>
          <a:ln>
            <a:noFill/>
          </a:ln>
        </p:spPr>
        <p:txBody>
          <a:bodyPr spcFirstLastPara="1" wrap="square" lIns="121900" tIns="60925" rIns="121900" bIns="60925" anchor="t" anchorCtr="0">
            <a:normAutofit/>
          </a:bodyPr>
          <a:lstStyle/>
          <a:p>
            <a:pPr marL="0" marR="0" lvl="0" indent="0" algn="l" rtl="0">
              <a:lnSpc>
                <a:spcPct val="130000"/>
              </a:lnSpc>
              <a:spcBef>
                <a:spcPts val="1333"/>
              </a:spcBef>
              <a:spcAft>
                <a:spcPts val="0"/>
              </a:spcAft>
              <a:buClr>
                <a:srgbClr val="000000"/>
              </a:buClr>
              <a:buSzPts val="2000"/>
              <a:buFont typeface="Arial"/>
              <a:buNone/>
            </a:pPr>
            <a:r>
              <a:rPr lang="en" sz="2000" b="0" i="0" u="none" strike="noStrike" cap="none">
                <a:solidFill>
                  <a:srgbClr val="4D4D4F"/>
                </a:solidFill>
                <a:latin typeface="Inter"/>
                <a:ea typeface="Inter"/>
                <a:cs typeface="Inter"/>
                <a:sym typeface="Inter"/>
              </a:rPr>
              <a:t>Beneficiary protection through the MHC trust ensures that you control the designation of who retains your funds after you’re gone.  The death benefits would be paid out in the following order: </a:t>
            </a:r>
            <a:endParaRPr sz="2000" b="0" i="0" u="none" strike="noStrike" cap="none">
              <a:solidFill>
                <a:srgbClr val="4D4D4F"/>
              </a:solidFill>
              <a:latin typeface="Inter"/>
              <a:ea typeface="Inter"/>
              <a:cs typeface="Inter"/>
              <a:sym typeface="Inter"/>
            </a:endParaRPr>
          </a:p>
          <a:p>
            <a:pPr marL="457200" marR="0" lvl="0" indent="-355600" algn="l" rtl="0">
              <a:lnSpc>
                <a:spcPct val="130000"/>
              </a:lnSpc>
              <a:spcBef>
                <a:spcPts val="1333"/>
              </a:spcBef>
              <a:spcAft>
                <a:spcPts val="0"/>
              </a:spcAft>
              <a:buClr>
                <a:srgbClr val="4D4D4F"/>
              </a:buClr>
              <a:buSzPts val="2000"/>
              <a:buFont typeface="Inter"/>
              <a:buAutoNum type="arabicPeriod"/>
            </a:pPr>
            <a:r>
              <a:rPr lang="en" sz="2000" b="0" i="0" u="none" strike="noStrike" cap="none">
                <a:solidFill>
                  <a:srgbClr val="4D4D4F"/>
                </a:solidFill>
                <a:latin typeface="Inter"/>
                <a:ea typeface="Inter"/>
                <a:cs typeface="Inter"/>
                <a:sym typeface="Inter"/>
              </a:rPr>
              <a:t>Spouse (tax free basis) </a:t>
            </a:r>
            <a:endParaRPr sz="2000" b="0" i="0" u="none" strike="noStrike" cap="none">
              <a:solidFill>
                <a:srgbClr val="4D4D4F"/>
              </a:solidFill>
              <a:latin typeface="Inter"/>
              <a:ea typeface="Inter"/>
              <a:cs typeface="Inter"/>
              <a:sym typeface="Inter"/>
            </a:endParaRPr>
          </a:p>
          <a:p>
            <a:pPr marL="457200" marR="0" lvl="0" indent="-355600" algn="l" rtl="0">
              <a:lnSpc>
                <a:spcPct val="130000"/>
              </a:lnSpc>
              <a:spcBef>
                <a:spcPts val="0"/>
              </a:spcBef>
              <a:spcAft>
                <a:spcPts val="0"/>
              </a:spcAft>
              <a:buClr>
                <a:srgbClr val="4D4D4F"/>
              </a:buClr>
              <a:buSzPts val="2000"/>
              <a:buFont typeface="Inter"/>
              <a:buAutoNum type="arabicPeriod"/>
            </a:pPr>
            <a:r>
              <a:rPr lang="en" sz="2000" b="0" i="0" u="none" strike="noStrike" cap="none">
                <a:solidFill>
                  <a:srgbClr val="4D4D4F"/>
                </a:solidFill>
                <a:latin typeface="Inter"/>
                <a:ea typeface="Inter"/>
                <a:cs typeface="Inter"/>
                <a:sym typeface="Inter"/>
              </a:rPr>
              <a:t>Medical dependent (up to age 26) (tax free basis) </a:t>
            </a:r>
            <a:endParaRPr sz="2000" b="0" i="0" u="none" strike="noStrike" cap="none">
              <a:solidFill>
                <a:srgbClr val="4D4D4F"/>
              </a:solidFill>
              <a:latin typeface="Inter"/>
              <a:ea typeface="Inter"/>
              <a:cs typeface="Inter"/>
              <a:sym typeface="Inter"/>
            </a:endParaRPr>
          </a:p>
          <a:p>
            <a:pPr marL="457200" marR="0" lvl="0" indent="-355600" algn="l" rtl="0">
              <a:lnSpc>
                <a:spcPct val="130000"/>
              </a:lnSpc>
              <a:spcBef>
                <a:spcPts val="0"/>
              </a:spcBef>
              <a:spcAft>
                <a:spcPts val="0"/>
              </a:spcAft>
              <a:buClr>
                <a:srgbClr val="4D4D4F"/>
              </a:buClr>
              <a:buSzPts val="2000"/>
              <a:buFont typeface="Inter"/>
              <a:buAutoNum type="arabicPeriod"/>
            </a:pPr>
            <a:r>
              <a:rPr lang="en" sz="2000" b="0" i="0" u="none" strike="noStrike" cap="none">
                <a:solidFill>
                  <a:srgbClr val="4D4D4F"/>
                </a:solidFill>
                <a:latin typeface="Inter"/>
                <a:ea typeface="Inter"/>
                <a:cs typeface="Inter"/>
                <a:sym typeface="Inter"/>
              </a:rPr>
              <a:t>Designated beneficiary (subject to state and/or federal taxes)</a:t>
            </a:r>
            <a:endParaRPr sz="2000" b="0" i="0" u="none" strike="noStrike" cap="none">
              <a:solidFill>
                <a:srgbClr val="4D4D4F"/>
              </a:solidFill>
              <a:latin typeface="Inter"/>
              <a:ea typeface="Inter"/>
              <a:cs typeface="Inter"/>
              <a:sym typeface="Inter"/>
            </a:endParaRPr>
          </a:p>
          <a:p>
            <a:pPr marL="0" marR="0" lvl="0" indent="0" algn="l" rtl="0">
              <a:lnSpc>
                <a:spcPct val="130000"/>
              </a:lnSpc>
              <a:spcBef>
                <a:spcPts val="1333"/>
              </a:spcBef>
              <a:spcAft>
                <a:spcPts val="0"/>
              </a:spcAft>
              <a:buClr>
                <a:srgbClr val="000000"/>
              </a:buClr>
              <a:buSzPts val="2000"/>
              <a:buFont typeface="Arial"/>
              <a:buNone/>
            </a:pPr>
            <a:endParaRPr sz="2000" b="0" i="0" u="none" strike="noStrike" cap="none">
              <a:solidFill>
                <a:srgbClr val="4D4D4F"/>
              </a:solidFill>
              <a:latin typeface="Inter"/>
              <a:ea typeface="Inter"/>
              <a:cs typeface="Inter"/>
              <a:sym typeface="Inter"/>
            </a:endParaRPr>
          </a:p>
        </p:txBody>
      </p:sp>
      <p:sp>
        <p:nvSpPr>
          <p:cNvPr id="13439" name="Google Shape;13439;g272206733f6_0_0"/>
          <p:cNvSpPr/>
          <p:nvPr/>
        </p:nvSpPr>
        <p:spPr>
          <a:xfrm>
            <a:off x="1144549" y="2650931"/>
            <a:ext cx="1255775" cy="1093741"/>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443"/>
        <p:cNvGrpSpPr/>
        <p:nvPr/>
      </p:nvGrpSpPr>
      <p:grpSpPr>
        <a:xfrm>
          <a:off x="0" y="0"/>
          <a:ext cx="0" cy="0"/>
          <a:chOff x="0" y="0"/>
          <a:chExt cx="0" cy="0"/>
        </a:xfrm>
      </p:grpSpPr>
      <p:sp>
        <p:nvSpPr>
          <p:cNvPr id="13444" name="Google Shape;13444;p6"/>
          <p:cNvSpPr txBox="1">
            <a:spLocks noGrp="1"/>
          </p:cNvSpPr>
          <p:nvPr>
            <p:ph type="title"/>
          </p:nvPr>
        </p:nvSpPr>
        <p:spPr>
          <a:xfrm>
            <a:off x="710532" y="2640459"/>
            <a:ext cx="11065867" cy="1122400"/>
          </a:xfrm>
          <a:prstGeom prst="rect">
            <a:avLst/>
          </a:prstGeom>
          <a:noFill/>
          <a:ln>
            <a:noFill/>
          </a:ln>
        </p:spPr>
        <p:txBody>
          <a:bodyPr spcFirstLastPara="1" wrap="square" lIns="121900" tIns="121900" rIns="121900" bIns="121900" anchor="ctr" anchorCtr="0">
            <a:normAutofit/>
          </a:bodyPr>
          <a:lstStyle/>
          <a:p>
            <a:pPr marL="0" lvl="0" indent="0" algn="l" rtl="0">
              <a:lnSpc>
                <a:spcPct val="100000"/>
              </a:lnSpc>
              <a:spcBef>
                <a:spcPts val="0"/>
              </a:spcBef>
              <a:spcAft>
                <a:spcPts val="0"/>
              </a:spcAft>
              <a:buSzPts val="3600"/>
              <a:buNone/>
            </a:pPr>
            <a:r>
              <a:rPr lang="en"/>
              <a:t>Utilizing VEBA accounts</a:t>
            </a:r>
            <a:endParaRPr/>
          </a:p>
        </p:txBody>
      </p:sp>
      <p:sp>
        <p:nvSpPr>
          <p:cNvPr id="13445" name="Google Shape;13445;p6"/>
          <p:cNvSpPr txBox="1">
            <a:spLocks noGrp="1"/>
          </p:cNvSpPr>
          <p:nvPr>
            <p:ph type="sldNum" idx="12"/>
          </p:nvPr>
        </p:nvSpPr>
        <p:spPr>
          <a:xfrm>
            <a:off x="11603133" y="6374033"/>
            <a:ext cx="425200" cy="363600"/>
          </a:xfrm>
          <a:prstGeom prst="rect">
            <a:avLst/>
          </a:prstGeom>
          <a:noFill/>
          <a:ln>
            <a:noFill/>
          </a:ln>
        </p:spPr>
        <p:txBody>
          <a:bodyPr spcFirstLastPara="1" wrap="square" lIns="121900" tIns="121900" rIns="121900" bIns="121900" anchor="ctr" anchorCtr="0">
            <a:normAutofit fontScale="92500" lnSpcReduction="20000"/>
          </a:bodyPr>
          <a:lstStyle/>
          <a:p>
            <a:pPr marL="0" lvl="0" indent="0" algn="r" rtl="0">
              <a:lnSpc>
                <a:spcPct val="100000"/>
              </a:lnSpc>
              <a:spcBef>
                <a:spcPts val="0"/>
              </a:spcBef>
              <a:spcAft>
                <a:spcPts val="0"/>
              </a:spcAft>
              <a:buClr>
                <a:srgbClr val="000000"/>
              </a:buClr>
              <a:buSzPct val="89759"/>
              <a:buFont typeface="Inter"/>
              <a:buNone/>
            </a:pPr>
            <a:fld id="{00000000-1234-1234-1234-123412341234}" type="slidenum">
              <a:rPr lang="en">
                <a:solidFill>
                  <a:srgbClr val="7C868F"/>
                </a:solidFill>
              </a:rPr>
              <a:t>6</a:t>
            </a:fld>
            <a:endParaRPr>
              <a:solidFill>
                <a:srgbClr val="7C868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449"/>
        <p:cNvGrpSpPr/>
        <p:nvPr/>
      </p:nvGrpSpPr>
      <p:grpSpPr>
        <a:xfrm>
          <a:off x="0" y="0"/>
          <a:ext cx="0" cy="0"/>
          <a:chOff x="0" y="0"/>
          <a:chExt cx="0" cy="0"/>
        </a:xfrm>
      </p:grpSpPr>
      <p:sp>
        <p:nvSpPr>
          <p:cNvPr id="13450" name="Google Shape;13450;p7"/>
          <p:cNvSpPr txBox="1">
            <a:spLocks noGrp="1"/>
          </p:cNvSpPr>
          <p:nvPr>
            <p:ph type="title"/>
          </p:nvPr>
        </p:nvSpPr>
        <p:spPr>
          <a:xfrm>
            <a:off x="433725" y="760159"/>
            <a:ext cx="5393600" cy="1507325"/>
          </a:xfrm>
          <a:prstGeom prst="rect">
            <a:avLst/>
          </a:prstGeom>
          <a:noFill/>
          <a:ln>
            <a:noFill/>
          </a:ln>
        </p:spPr>
        <p:txBody>
          <a:bodyPr spcFirstLastPara="1" wrap="square" lIns="91400" tIns="45700" rIns="91400" bIns="45700" anchor="b" anchorCtr="0">
            <a:normAutofit/>
          </a:bodyPr>
          <a:lstStyle/>
          <a:p>
            <a:pPr marL="0" lvl="0" indent="0" algn="l" rtl="0">
              <a:lnSpc>
                <a:spcPct val="90000"/>
              </a:lnSpc>
              <a:spcBef>
                <a:spcPts val="0"/>
              </a:spcBef>
              <a:spcAft>
                <a:spcPts val="0"/>
              </a:spcAft>
              <a:buClr>
                <a:schemeClr val="lt1"/>
              </a:buClr>
              <a:buSzPts val="4000"/>
              <a:buNone/>
            </a:pPr>
            <a:r>
              <a:rPr lang="en" sz="4267"/>
              <a:t>WEX benefits card</a:t>
            </a:r>
            <a:endParaRPr sz="4267"/>
          </a:p>
        </p:txBody>
      </p:sp>
      <p:sp>
        <p:nvSpPr>
          <p:cNvPr id="13451" name="Google Shape;13451;p7"/>
          <p:cNvSpPr txBox="1">
            <a:spLocks noGrp="1"/>
          </p:cNvSpPr>
          <p:nvPr>
            <p:ph type="body" idx="2"/>
          </p:nvPr>
        </p:nvSpPr>
        <p:spPr>
          <a:xfrm>
            <a:off x="7018945" y="3236516"/>
            <a:ext cx="4455208" cy="2747381"/>
          </a:xfrm>
          <a:prstGeom prst="rect">
            <a:avLst/>
          </a:prstGeom>
          <a:noFill/>
          <a:ln>
            <a:noFill/>
          </a:ln>
        </p:spPr>
        <p:txBody>
          <a:bodyPr spcFirstLastPara="1" wrap="square" lIns="91400" tIns="45700" rIns="91400" bIns="45700" anchor="t" anchorCtr="0">
            <a:normAutofit/>
          </a:bodyPr>
          <a:lstStyle/>
          <a:p>
            <a:pPr marL="342891" lvl="0" indent="-317492" algn="l" rtl="0">
              <a:lnSpc>
                <a:spcPct val="150000"/>
              </a:lnSpc>
              <a:spcBef>
                <a:spcPts val="1000"/>
              </a:spcBef>
              <a:spcAft>
                <a:spcPts val="0"/>
              </a:spcAft>
              <a:buClr>
                <a:schemeClr val="accent3"/>
              </a:buClr>
              <a:buSzPts val="1600"/>
              <a:buFont typeface="Inter"/>
              <a:buChar char="•"/>
            </a:pPr>
            <a:r>
              <a:rPr lang="en" sz="1800"/>
              <a:t>Free benefits card </a:t>
            </a:r>
            <a:endParaRPr sz="1800"/>
          </a:p>
          <a:p>
            <a:pPr marL="342891" lvl="0" indent="-317492" algn="l" rtl="0">
              <a:lnSpc>
                <a:spcPct val="150000"/>
              </a:lnSpc>
              <a:spcBef>
                <a:spcPts val="1000"/>
              </a:spcBef>
              <a:spcAft>
                <a:spcPts val="0"/>
              </a:spcAft>
              <a:buClr>
                <a:schemeClr val="accent3"/>
              </a:buClr>
              <a:buSzPts val="1600"/>
              <a:buFont typeface="Inter"/>
              <a:buChar char="•"/>
            </a:pPr>
            <a:r>
              <a:rPr lang="en" sz="1800"/>
              <a:t>Minimize the amount of out-of-pocket spending</a:t>
            </a:r>
            <a:endParaRPr sz="1800"/>
          </a:p>
          <a:p>
            <a:pPr marL="342891" lvl="0" indent="-317492" algn="l" rtl="0">
              <a:lnSpc>
                <a:spcPct val="150000"/>
              </a:lnSpc>
              <a:spcBef>
                <a:spcPts val="1000"/>
              </a:spcBef>
              <a:spcAft>
                <a:spcPts val="0"/>
              </a:spcAft>
              <a:buClr>
                <a:schemeClr val="accent3"/>
              </a:buClr>
              <a:buSzPts val="1600"/>
              <a:buFont typeface="Inter"/>
              <a:buChar char="•"/>
            </a:pPr>
            <a:r>
              <a:rPr lang="en" sz="1800"/>
              <a:t>Valid for four years</a:t>
            </a:r>
            <a:endParaRPr sz="1800"/>
          </a:p>
          <a:p>
            <a:pPr marL="342891" lvl="0" indent="-317492" algn="l" rtl="0">
              <a:lnSpc>
                <a:spcPct val="150000"/>
              </a:lnSpc>
              <a:spcBef>
                <a:spcPts val="1000"/>
              </a:spcBef>
              <a:spcAft>
                <a:spcPts val="0"/>
              </a:spcAft>
              <a:buClr>
                <a:schemeClr val="accent3"/>
              </a:buClr>
              <a:buSzPts val="1600"/>
              <a:buFont typeface="Inter"/>
              <a:buChar char="•"/>
            </a:pPr>
            <a:r>
              <a:rPr lang="en" sz="1800"/>
              <a:t>Instant access to plan funds</a:t>
            </a:r>
            <a:endParaRPr sz="1800"/>
          </a:p>
          <a:p>
            <a:pPr marL="457189" lvl="0" indent="-228594" algn="l" rtl="0">
              <a:lnSpc>
                <a:spcPct val="90000"/>
              </a:lnSpc>
              <a:spcBef>
                <a:spcPts val="1000"/>
              </a:spcBef>
              <a:spcAft>
                <a:spcPts val="0"/>
              </a:spcAft>
              <a:buSzPts val="2000"/>
              <a:buNone/>
            </a:pPr>
            <a:endParaRPr sz="1800"/>
          </a:p>
        </p:txBody>
      </p:sp>
      <p:pic>
        <p:nvPicPr>
          <p:cNvPr id="13452" name="Google Shape;13452;p7"/>
          <p:cNvPicPr preferRelativeResize="0"/>
          <p:nvPr/>
        </p:nvPicPr>
        <p:blipFill rotWithShape="1">
          <a:blip r:embed="rId3">
            <a:alphaModFix/>
          </a:blip>
          <a:srcRect t="1229" b="1215"/>
          <a:stretch/>
        </p:blipFill>
        <p:spPr>
          <a:xfrm>
            <a:off x="1230775" y="3074152"/>
            <a:ext cx="3799501" cy="2647675"/>
          </a:xfrm>
          <a:prstGeom prst="rect">
            <a:avLst/>
          </a:prstGeom>
          <a:noFill/>
          <a:ln>
            <a:noFill/>
          </a:ln>
        </p:spPr>
      </p:pic>
      <p:sp>
        <p:nvSpPr>
          <p:cNvPr id="13453" name="Google Shape;13453;p7"/>
          <p:cNvSpPr/>
          <p:nvPr/>
        </p:nvSpPr>
        <p:spPr>
          <a:xfrm>
            <a:off x="8683954" y="1761377"/>
            <a:ext cx="965668" cy="981823"/>
          </a:xfrm>
          <a:prstGeom prst="ellipse">
            <a:avLst/>
          </a:prstGeom>
          <a:solidFill>
            <a:schemeClr val="accent3"/>
          </a:solidFill>
          <a:ln>
            <a:noFill/>
          </a:ln>
        </p:spPr>
        <p:txBody>
          <a:bodyPr spcFirstLastPara="1" wrap="square" lIns="67725" tIns="67725" rIns="67725" bIns="67725" anchor="ctr" anchorCtr="0">
            <a:noAutofit/>
          </a:bodyPr>
          <a:lstStyle/>
          <a:p>
            <a:pPr marL="0" marR="0" lvl="0" indent="0" algn="ctr" rtl="0">
              <a:lnSpc>
                <a:spcPct val="100000"/>
              </a:lnSpc>
              <a:spcBef>
                <a:spcPts val="0"/>
              </a:spcBef>
              <a:spcAft>
                <a:spcPts val="0"/>
              </a:spcAft>
              <a:buClr>
                <a:srgbClr val="000000"/>
              </a:buClr>
              <a:buSzPts val="4267"/>
              <a:buFont typeface="Arial"/>
              <a:buNone/>
            </a:pPr>
            <a:endParaRPr sz="4267" b="0" i="0" u="none" strike="noStrike" cap="none">
              <a:solidFill>
                <a:srgbClr val="FFFFFF"/>
              </a:solidFill>
              <a:latin typeface="Arial"/>
              <a:ea typeface="Arial"/>
              <a:cs typeface="Arial"/>
              <a:sym typeface="Arial"/>
            </a:endParaRPr>
          </a:p>
        </p:txBody>
      </p:sp>
      <p:grpSp>
        <p:nvGrpSpPr>
          <p:cNvPr id="13454" name="Google Shape;13454;p7"/>
          <p:cNvGrpSpPr/>
          <p:nvPr/>
        </p:nvGrpSpPr>
        <p:grpSpPr>
          <a:xfrm>
            <a:off x="8881091" y="2072463"/>
            <a:ext cx="571392" cy="390040"/>
            <a:chOff x="3898150" y="489975"/>
            <a:chExt cx="105550" cy="72050"/>
          </a:xfrm>
        </p:grpSpPr>
        <p:sp>
          <p:nvSpPr>
            <p:cNvPr id="13455" name="Google Shape;13455;p7"/>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56" name="Google Shape;13456;p7"/>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57" name="Google Shape;13457;p7"/>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461"/>
        <p:cNvGrpSpPr/>
        <p:nvPr/>
      </p:nvGrpSpPr>
      <p:grpSpPr>
        <a:xfrm>
          <a:off x="0" y="0"/>
          <a:ext cx="0" cy="0"/>
          <a:chOff x="0" y="0"/>
          <a:chExt cx="0" cy="0"/>
        </a:xfrm>
      </p:grpSpPr>
      <p:sp>
        <p:nvSpPr>
          <p:cNvPr id="13462" name="Google Shape;13462;p8"/>
          <p:cNvSpPr/>
          <p:nvPr/>
        </p:nvSpPr>
        <p:spPr>
          <a:xfrm>
            <a:off x="-215262" y="-136733"/>
            <a:ext cx="6163135" cy="7417751"/>
          </a:xfrm>
          <a:prstGeom prst="rect">
            <a:avLst/>
          </a:prstGeom>
          <a:solidFill>
            <a:schemeClr val="lt1"/>
          </a:solidFill>
          <a:ln>
            <a:noFill/>
          </a:ln>
        </p:spPr>
        <p:txBody>
          <a:bodyPr spcFirstLastPara="1" wrap="square" lIns="67725" tIns="67725" rIns="67725" bIns="67725" anchor="ctr" anchorCtr="0">
            <a:noAutofit/>
          </a:bodyPr>
          <a:lstStyle/>
          <a:p>
            <a:pPr marL="0" marR="0" lvl="0" indent="0" algn="ctr" rtl="0">
              <a:lnSpc>
                <a:spcPct val="100000"/>
              </a:lnSpc>
              <a:spcBef>
                <a:spcPts val="0"/>
              </a:spcBef>
              <a:spcAft>
                <a:spcPts val="0"/>
              </a:spcAft>
              <a:buClr>
                <a:srgbClr val="000000"/>
              </a:buClr>
              <a:buSzPts val="4267"/>
              <a:buFont typeface="Arial"/>
              <a:buNone/>
            </a:pPr>
            <a:endParaRPr sz="4267" b="0" i="0" u="none" strike="noStrike" cap="none">
              <a:solidFill>
                <a:srgbClr val="FFFFFF"/>
              </a:solidFill>
              <a:latin typeface="Calibri"/>
              <a:ea typeface="Calibri"/>
              <a:cs typeface="Calibri"/>
              <a:sym typeface="Calibri"/>
            </a:endParaRPr>
          </a:p>
        </p:txBody>
      </p:sp>
      <p:sp>
        <p:nvSpPr>
          <p:cNvPr id="13463" name="Google Shape;13463;p8"/>
          <p:cNvSpPr txBox="1">
            <a:spLocks noGrp="1"/>
          </p:cNvSpPr>
          <p:nvPr>
            <p:ph type="title"/>
          </p:nvPr>
        </p:nvSpPr>
        <p:spPr>
          <a:xfrm>
            <a:off x="762510" y="598508"/>
            <a:ext cx="10849289" cy="670736"/>
          </a:xfrm>
          <a:prstGeom prst="rect">
            <a:avLst/>
          </a:prstGeom>
          <a:noFill/>
          <a:ln>
            <a:noFill/>
          </a:ln>
        </p:spPr>
        <p:txBody>
          <a:bodyPr spcFirstLastPara="1" wrap="square" lIns="91400" tIns="45700" rIns="91400" bIns="45700" anchor="b" anchorCtr="0">
            <a:normAutofit/>
          </a:bodyPr>
          <a:lstStyle/>
          <a:p>
            <a:pPr marL="0" lvl="0" indent="0" algn="l" rtl="0">
              <a:lnSpc>
                <a:spcPct val="90000"/>
              </a:lnSpc>
              <a:spcBef>
                <a:spcPts val="0"/>
              </a:spcBef>
              <a:spcAft>
                <a:spcPts val="0"/>
              </a:spcAft>
              <a:buClr>
                <a:schemeClr val="lt1"/>
              </a:buClr>
              <a:buSzPts val="4000"/>
              <a:buNone/>
            </a:pPr>
            <a:r>
              <a:rPr lang="en">
                <a:solidFill>
                  <a:schemeClr val="dk1"/>
                </a:solidFill>
              </a:rPr>
              <a:t>Claim filing</a:t>
            </a:r>
            <a:endParaRPr>
              <a:solidFill>
                <a:schemeClr val="dk1"/>
              </a:solidFill>
            </a:endParaRPr>
          </a:p>
        </p:txBody>
      </p:sp>
      <p:sp>
        <p:nvSpPr>
          <p:cNvPr id="13464" name="Google Shape;13464;p8"/>
          <p:cNvSpPr txBox="1"/>
          <p:nvPr/>
        </p:nvSpPr>
        <p:spPr>
          <a:xfrm>
            <a:off x="672144" y="3427127"/>
            <a:ext cx="4650392" cy="2169784"/>
          </a:xfrm>
          <a:prstGeom prst="rect">
            <a:avLst/>
          </a:prstGeom>
          <a:noFill/>
          <a:ln>
            <a:noFill/>
          </a:ln>
        </p:spPr>
        <p:txBody>
          <a:bodyPr spcFirstLastPara="1" wrap="square" lIns="91400" tIns="45700" rIns="91400" bIns="45700" anchor="t" anchorCtr="0">
            <a:spAutoFit/>
          </a:bodyPr>
          <a:lstStyle/>
          <a:p>
            <a:pPr marL="0" marR="0" lvl="0" indent="0" algn="l" rtl="0">
              <a:lnSpc>
                <a:spcPct val="150000"/>
              </a:lnSpc>
              <a:spcBef>
                <a:spcPts val="0"/>
              </a:spcBef>
              <a:spcAft>
                <a:spcPts val="0"/>
              </a:spcAft>
              <a:buClr>
                <a:srgbClr val="000000"/>
              </a:buClr>
              <a:buSzPts val="1800"/>
              <a:buFont typeface="Arial"/>
              <a:buNone/>
            </a:pPr>
            <a:r>
              <a:rPr lang="en" sz="1800" b="0" i="0" u="none" strike="noStrike" cap="none">
                <a:solidFill>
                  <a:srgbClr val="213747"/>
                </a:solidFill>
                <a:latin typeface="Inter"/>
                <a:ea typeface="Inter"/>
                <a:cs typeface="Inter"/>
                <a:sym typeface="Inter"/>
              </a:rPr>
              <a:t>The best form of documentation when submitting a claim is either an </a:t>
            </a:r>
            <a:r>
              <a:rPr lang="en" sz="1800" b="1" i="0" u="none" strike="noStrike" cap="none">
                <a:solidFill>
                  <a:srgbClr val="213747"/>
                </a:solidFill>
                <a:latin typeface="Inter"/>
                <a:ea typeface="Inter"/>
                <a:cs typeface="Inter"/>
                <a:sym typeface="Inter"/>
              </a:rPr>
              <a:t>explanation of benefits (EOB) </a:t>
            </a:r>
            <a:r>
              <a:rPr lang="en" sz="1800" b="0" i="0" u="none" strike="noStrike" cap="none">
                <a:solidFill>
                  <a:srgbClr val="213747"/>
                </a:solidFill>
                <a:latin typeface="Inter"/>
                <a:ea typeface="Inter"/>
                <a:cs typeface="Inter"/>
                <a:sym typeface="Inter"/>
              </a:rPr>
              <a:t>from your carrier, or an </a:t>
            </a:r>
            <a:r>
              <a:rPr lang="en" sz="1800" b="1" i="0" u="none" strike="noStrike" cap="none">
                <a:solidFill>
                  <a:srgbClr val="213747"/>
                </a:solidFill>
                <a:latin typeface="Inter"/>
                <a:ea typeface="Inter"/>
                <a:cs typeface="Inter"/>
                <a:sym typeface="Inter"/>
              </a:rPr>
              <a:t>itemized receipt </a:t>
            </a:r>
            <a:r>
              <a:rPr lang="en" sz="1800" b="0" i="0" u="none" strike="noStrike" cap="none">
                <a:solidFill>
                  <a:srgbClr val="213747"/>
                </a:solidFill>
                <a:latin typeface="Inter"/>
                <a:ea typeface="Inter"/>
                <a:cs typeface="Inter"/>
                <a:sym typeface="Inter"/>
              </a:rPr>
              <a:t>from your provider</a:t>
            </a:r>
            <a:endParaRPr sz="1200" b="0" i="0" u="none" strike="noStrike" cap="none">
              <a:solidFill>
                <a:srgbClr val="213747"/>
              </a:solidFill>
              <a:latin typeface="Inter"/>
              <a:ea typeface="Inter"/>
              <a:cs typeface="Inter"/>
              <a:sym typeface="Inter"/>
            </a:endParaRPr>
          </a:p>
        </p:txBody>
      </p:sp>
      <p:sp>
        <p:nvSpPr>
          <p:cNvPr id="13465" name="Google Shape;13465;p8"/>
          <p:cNvSpPr txBox="1">
            <a:spLocks noGrp="1"/>
          </p:cNvSpPr>
          <p:nvPr>
            <p:ph type="body" idx="1"/>
          </p:nvPr>
        </p:nvSpPr>
        <p:spPr>
          <a:xfrm>
            <a:off x="6356062" y="1424896"/>
            <a:ext cx="5255737" cy="923289"/>
          </a:xfrm>
          <a:prstGeom prst="rect">
            <a:avLst/>
          </a:prstGeom>
          <a:noFill/>
          <a:ln>
            <a:noFill/>
          </a:ln>
        </p:spPr>
        <p:txBody>
          <a:bodyPr spcFirstLastPara="1" wrap="square" lIns="91400" tIns="45700" rIns="91400" bIns="45700" anchor="t" anchorCtr="0">
            <a:noAutofit/>
          </a:bodyPr>
          <a:lstStyle/>
          <a:p>
            <a:pPr marL="101597" lvl="0" indent="0" algn="l" rtl="0">
              <a:lnSpc>
                <a:spcPct val="150000"/>
              </a:lnSpc>
              <a:spcBef>
                <a:spcPts val="1000"/>
              </a:spcBef>
              <a:spcAft>
                <a:spcPts val="0"/>
              </a:spcAft>
              <a:buSzPts val="2000"/>
              <a:buNone/>
            </a:pPr>
            <a:r>
              <a:rPr lang="en" sz="1867" b="1"/>
              <a:t>Any documentation provided must contain the following information:</a:t>
            </a:r>
            <a:endParaRPr/>
          </a:p>
          <a:p>
            <a:pPr marL="101597" lvl="0" indent="0" algn="l" rtl="0">
              <a:lnSpc>
                <a:spcPct val="150000"/>
              </a:lnSpc>
              <a:spcBef>
                <a:spcPts val="1000"/>
              </a:spcBef>
              <a:spcAft>
                <a:spcPts val="0"/>
              </a:spcAft>
              <a:buSzPts val="2000"/>
              <a:buNone/>
            </a:pPr>
            <a:endParaRPr sz="1800"/>
          </a:p>
          <a:p>
            <a:pPr marL="457189" lvl="0" indent="-228594" algn="l" rtl="0">
              <a:lnSpc>
                <a:spcPct val="90000"/>
              </a:lnSpc>
              <a:spcBef>
                <a:spcPts val="1000"/>
              </a:spcBef>
              <a:spcAft>
                <a:spcPts val="0"/>
              </a:spcAft>
              <a:buSzPts val="2000"/>
              <a:buNone/>
            </a:pPr>
            <a:endParaRPr sz="1800"/>
          </a:p>
        </p:txBody>
      </p:sp>
      <p:sp>
        <p:nvSpPr>
          <p:cNvPr id="13466" name="Google Shape;13466;p8"/>
          <p:cNvSpPr/>
          <p:nvPr/>
        </p:nvSpPr>
        <p:spPr>
          <a:xfrm>
            <a:off x="6447219" y="2598489"/>
            <a:ext cx="4893891" cy="2965629"/>
          </a:xfrm>
          <a:prstGeom prst="rect">
            <a:avLst/>
          </a:prstGeom>
          <a:noFill/>
          <a:ln>
            <a:noFill/>
          </a:ln>
        </p:spPr>
        <p:txBody>
          <a:bodyPr spcFirstLastPara="1" wrap="square" lIns="121900" tIns="60925" rIns="121900" bIns="60925" anchor="t" anchorCtr="0">
            <a:spAutoFit/>
          </a:bodyPr>
          <a:lstStyle/>
          <a:p>
            <a:pPr marL="800080" marR="0" lvl="1" indent="-330192" algn="l" rtl="0">
              <a:lnSpc>
                <a:spcPct val="150000"/>
              </a:lnSpc>
              <a:spcBef>
                <a:spcPts val="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When </a:t>
            </a:r>
            <a:r>
              <a:rPr lang="en" sz="1867" b="0" i="0" u="none" strike="noStrike" cap="none">
                <a:solidFill>
                  <a:srgbClr val="FFFFFF"/>
                </a:solidFill>
                <a:latin typeface="Arial"/>
                <a:ea typeface="Arial"/>
                <a:cs typeface="Arial"/>
                <a:sym typeface="Arial"/>
              </a:rPr>
              <a:t>the service was received</a:t>
            </a:r>
            <a:endParaRPr sz="1600" b="0" i="0" u="none" strike="noStrike" cap="none">
              <a:solidFill>
                <a:srgbClr val="000000"/>
              </a:solidFill>
              <a:latin typeface="Arial"/>
              <a:ea typeface="Arial"/>
              <a:cs typeface="Arial"/>
              <a:sym typeface="Arial"/>
            </a:endParaRPr>
          </a:p>
          <a:p>
            <a:pPr marL="800080" marR="0" lvl="1" indent="-330192" algn="l" rtl="0">
              <a:lnSpc>
                <a:spcPct val="150000"/>
              </a:lnSpc>
              <a:spcBef>
                <a:spcPts val="50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Where</a:t>
            </a:r>
            <a:r>
              <a:rPr lang="en" sz="1867" b="0" i="0" u="none" strike="noStrike" cap="none">
                <a:solidFill>
                  <a:srgbClr val="00C7B1"/>
                </a:solidFill>
                <a:latin typeface="Arial"/>
                <a:ea typeface="Arial"/>
                <a:cs typeface="Arial"/>
                <a:sym typeface="Arial"/>
              </a:rPr>
              <a:t> </a:t>
            </a:r>
            <a:r>
              <a:rPr lang="en" sz="1867" b="0" i="0" u="none" strike="noStrike" cap="none">
                <a:solidFill>
                  <a:srgbClr val="FFFFFF"/>
                </a:solidFill>
                <a:latin typeface="Arial"/>
                <a:ea typeface="Arial"/>
                <a:cs typeface="Arial"/>
                <a:sym typeface="Arial"/>
              </a:rPr>
              <a:t>the service was received</a:t>
            </a:r>
            <a:endParaRPr sz="1600" b="0" i="0" u="none" strike="noStrike" cap="none">
              <a:solidFill>
                <a:srgbClr val="000000"/>
              </a:solidFill>
              <a:latin typeface="Arial"/>
              <a:ea typeface="Arial"/>
              <a:cs typeface="Arial"/>
              <a:sym typeface="Arial"/>
            </a:endParaRPr>
          </a:p>
          <a:p>
            <a:pPr marL="800080" marR="0" lvl="1" indent="-330192" algn="l" rtl="0">
              <a:lnSpc>
                <a:spcPct val="150000"/>
              </a:lnSpc>
              <a:spcBef>
                <a:spcPts val="50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What service </a:t>
            </a:r>
            <a:r>
              <a:rPr lang="en" sz="1867" b="0" i="0" u="none" strike="noStrike" cap="none">
                <a:solidFill>
                  <a:srgbClr val="FFFFFF"/>
                </a:solidFill>
                <a:latin typeface="Arial"/>
                <a:ea typeface="Arial"/>
                <a:cs typeface="Arial"/>
                <a:sym typeface="Arial"/>
              </a:rPr>
              <a:t>was received</a:t>
            </a:r>
            <a:endParaRPr sz="1600" b="0" i="0" u="none" strike="noStrike" cap="none">
              <a:solidFill>
                <a:srgbClr val="000000"/>
              </a:solidFill>
              <a:latin typeface="Arial"/>
              <a:ea typeface="Arial"/>
              <a:cs typeface="Arial"/>
              <a:sym typeface="Arial"/>
            </a:endParaRPr>
          </a:p>
          <a:p>
            <a:pPr marL="800080" marR="0" lvl="1" indent="-330192" algn="l" rtl="0">
              <a:lnSpc>
                <a:spcPct val="150000"/>
              </a:lnSpc>
              <a:spcBef>
                <a:spcPts val="50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The amount/cost </a:t>
            </a:r>
            <a:r>
              <a:rPr lang="en" sz="1867" b="0" i="0" u="none" strike="noStrike" cap="none">
                <a:solidFill>
                  <a:srgbClr val="FFFFFF"/>
                </a:solidFill>
                <a:latin typeface="Arial"/>
                <a:ea typeface="Arial"/>
                <a:cs typeface="Arial"/>
                <a:sym typeface="Arial"/>
              </a:rPr>
              <a:t>of the service received</a:t>
            </a:r>
            <a:endParaRPr sz="1600" b="0" i="0" u="none" strike="noStrike" cap="none">
              <a:solidFill>
                <a:srgbClr val="000000"/>
              </a:solidFill>
              <a:latin typeface="Arial"/>
              <a:ea typeface="Arial"/>
              <a:cs typeface="Arial"/>
              <a:sym typeface="Arial"/>
            </a:endParaRPr>
          </a:p>
          <a:p>
            <a:pPr marL="800080" marR="0" lvl="1" indent="-330192" algn="l" rtl="0">
              <a:lnSpc>
                <a:spcPct val="150000"/>
              </a:lnSpc>
              <a:spcBef>
                <a:spcPts val="50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Who</a:t>
            </a:r>
            <a:r>
              <a:rPr lang="en" sz="1867" b="0" i="0" u="none" strike="noStrike" cap="none">
                <a:solidFill>
                  <a:srgbClr val="00C7B1"/>
                </a:solidFill>
                <a:latin typeface="Arial"/>
                <a:ea typeface="Arial"/>
                <a:cs typeface="Arial"/>
                <a:sym typeface="Arial"/>
              </a:rPr>
              <a:t> </a:t>
            </a:r>
            <a:r>
              <a:rPr lang="en" sz="1867" b="0" i="0" u="none" strike="noStrike" cap="none">
                <a:solidFill>
                  <a:srgbClr val="FFFFFF"/>
                </a:solidFill>
                <a:latin typeface="Arial"/>
                <a:ea typeface="Arial"/>
                <a:cs typeface="Arial"/>
                <a:sym typeface="Arial"/>
              </a:rPr>
              <a:t>received the service</a:t>
            </a:r>
            <a:endParaRPr sz="1600" b="0" i="0" u="none" strike="noStrike" cap="none">
              <a:solidFill>
                <a:srgbClr val="000000"/>
              </a:solidFill>
              <a:latin typeface="Arial"/>
              <a:ea typeface="Arial"/>
              <a:cs typeface="Arial"/>
              <a:sym typeface="Arial"/>
            </a:endParaRPr>
          </a:p>
        </p:txBody>
      </p:sp>
      <p:sp>
        <p:nvSpPr>
          <p:cNvPr id="13467" name="Google Shape;13467;p8"/>
          <p:cNvSpPr/>
          <p:nvPr/>
        </p:nvSpPr>
        <p:spPr>
          <a:xfrm>
            <a:off x="740513" y="2208362"/>
            <a:ext cx="965668" cy="983411"/>
          </a:xfrm>
          <a:prstGeom prst="ellipse">
            <a:avLst/>
          </a:prstGeom>
          <a:solidFill>
            <a:schemeClr val="accent2"/>
          </a:solidFill>
          <a:ln>
            <a:noFill/>
          </a:ln>
        </p:spPr>
        <p:txBody>
          <a:bodyPr spcFirstLastPara="1" wrap="square" lIns="67725" tIns="67725" rIns="67725" bIns="67725" anchor="ctr" anchorCtr="0">
            <a:noAutofit/>
          </a:bodyPr>
          <a:lstStyle/>
          <a:p>
            <a:pPr marL="0" marR="0" lvl="0" indent="0" algn="ctr" rtl="0">
              <a:lnSpc>
                <a:spcPct val="100000"/>
              </a:lnSpc>
              <a:spcBef>
                <a:spcPts val="0"/>
              </a:spcBef>
              <a:spcAft>
                <a:spcPts val="0"/>
              </a:spcAft>
              <a:buClr>
                <a:srgbClr val="000000"/>
              </a:buClr>
              <a:buSzPts val="4267"/>
              <a:buFont typeface="Arial"/>
              <a:buNone/>
            </a:pPr>
            <a:endParaRPr sz="4267" b="0" i="0" u="none" strike="noStrike" cap="none">
              <a:solidFill>
                <a:srgbClr val="FFFFFF"/>
              </a:solidFill>
              <a:latin typeface="Calibri"/>
              <a:ea typeface="Calibri"/>
              <a:cs typeface="Calibri"/>
              <a:sym typeface="Calibri"/>
            </a:endParaRPr>
          </a:p>
        </p:txBody>
      </p:sp>
      <p:grpSp>
        <p:nvGrpSpPr>
          <p:cNvPr id="13468" name="Google Shape;13468;p8"/>
          <p:cNvGrpSpPr/>
          <p:nvPr/>
        </p:nvGrpSpPr>
        <p:grpSpPr>
          <a:xfrm>
            <a:off x="1031250" y="2395259"/>
            <a:ext cx="397199" cy="559156"/>
            <a:chOff x="839450" y="2772250"/>
            <a:chExt cx="72900" cy="102625"/>
          </a:xfrm>
        </p:grpSpPr>
        <p:sp>
          <p:nvSpPr>
            <p:cNvPr id="13469" name="Google Shape;13469;p8"/>
            <p:cNvSpPr/>
            <p:nvPr/>
          </p:nvSpPr>
          <p:spPr>
            <a:xfrm>
              <a:off x="852025" y="2799475"/>
              <a:ext cx="18875" cy="17625"/>
            </a:xfrm>
            <a:custGeom>
              <a:avLst/>
              <a:gdLst/>
              <a:ahLst/>
              <a:cxnLst/>
              <a:rect l="l" t="t" r="r" b="b"/>
              <a:pathLst>
                <a:path w="755" h="705" extrusionOk="0">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70" name="Google Shape;13470;p8"/>
            <p:cNvSpPr/>
            <p:nvPr/>
          </p:nvSpPr>
          <p:spPr>
            <a:xfrm>
              <a:off x="839450" y="2784400"/>
              <a:ext cx="72900" cy="90475"/>
            </a:xfrm>
            <a:custGeom>
              <a:avLst/>
              <a:gdLst/>
              <a:ahLst/>
              <a:cxnLst/>
              <a:rect l="l" t="t" r="r" b="b"/>
              <a:pathLst>
                <a:path w="2916" h="3619" extrusionOk="0">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71" name="Google Shape;13471;p8"/>
            <p:cNvSpPr/>
            <p:nvPr/>
          </p:nvSpPr>
          <p:spPr>
            <a:xfrm>
              <a:off x="858725" y="2772250"/>
              <a:ext cx="34375" cy="22650"/>
            </a:xfrm>
            <a:custGeom>
              <a:avLst/>
              <a:gdLst/>
              <a:ahLst/>
              <a:cxnLst/>
              <a:rect l="l" t="t" r="r" b="b"/>
              <a:pathLst>
                <a:path w="1375" h="906" extrusionOk="0">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72" name="Google Shape;13472;p8"/>
            <p:cNvSpPr/>
            <p:nvPr/>
          </p:nvSpPr>
          <p:spPr>
            <a:xfrm>
              <a:off x="872975" y="2807025"/>
              <a:ext cx="27650" cy="5050"/>
            </a:xfrm>
            <a:custGeom>
              <a:avLst/>
              <a:gdLst/>
              <a:ahLst/>
              <a:cxnLst/>
              <a:rect l="l" t="t" r="r" b="b"/>
              <a:pathLst>
                <a:path w="1106" h="202" extrusionOk="0">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73" name="Google Shape;13473;p8"/>
            <p:cNvSpPr/>
            <p:nvPr/>
          </p:nvSpPr>
          <p:spPr>
            <a:xfrm>
              <a:off x="872975" y="2828800"/>
              <a:ext cx="27650" cy="5050"/>
            </a:xfrm>
            <a:custGeom>
              <a:avLst/>
              <a:gdLst/>
              <a:ahLst/>
              <a:cxnLst/>
              <a:rect l="l" t="t" r="r" b="b"/>
              <a:pathLst>
                <a:path w="1106" h="202" extrusionOk="0">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74" name="Google Shape;13474;p8"/>
            <p:cNvSpPr/>
            <p:nvPr/>
          </p:nvSpPr>
          <p:spPr>
            <a:xfrm>
              <a:off x="872975" y="2850575"/>
              <a:ext cx="27650" cy="5050"/>
            </a:xfrm>
            <a:custGeom>
              <a:avLst/>
              <a:gdLst/>
              <a:ahLst/>
              <a:cxnLst/>
              <a:rect l="l" t="t" r="r" b="b"/>
              <a:pathLst>
                <a:path w="1106" h="202" extrusionOk="0">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75" name="Google Shape;13475;p8"/>
            <p:cNvSpPr/>
            <p:nvPr/>
          </p:nvSpPr>
          <p:spPr>
            <a:xfrm>
              <a:off x="852875" y="2823775"/>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76" name="Google Shape;13476;p8"/>
            <p:cNvSpPr/>
            <p:nvPr/>
          </p:nvSpPr>
          <p:spPr>
            <a:xfrm>
              <a:off x="852875" y="2845550"/>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480"/>
        <p:cNvGrpSpPr/>
        <p:nvPr/>
      </p:nvGrpSpPr>
      <p:grpSpPr>
        <a:xfrm>
          <a:off x="0" y="0"/>
          <a:ext cx="0" cy="0"/>
          <a:chOff x="0" y="0"/>
          <a:chExt cx="0" cy="0"/>
        </a:xfrm>
      </p:grpSpPr>
      <p:sp>
        <p:nvSpPr>
          <p:cNvPr id="13481" name="Google Shape;13481;p9"/>
          <p:cNvSpPr txBox="1">
            <a:spLocks noGrp="1"/>
          </p:cNvSpPr>
          <p:nvPr>
            <p:ph type="title"/>
          </p:nvPr>
        </p:nvSpPr>
        <p:spPr>
          <a:xfrm>
            <a:off x="325804" y="267467"/>
            <a:ext cx="11548800" cy="763600"/>
          </a:xfrm>
          <a:prstGeom prst="rect">
            <a:avLst/>
          </a:prstGeom>
          <a:noFill/>
          <a:ln>
            <a:noFill/>
          </a:ln>
        </p:spPr>
        <p:txBody>
          <a:bodyPr spcFirstLastPara="1" wrap="square" lIns="121900" tIns="121900" rIns="121900" bIns="121900" anchor="t" anchorCtr="0">
            <a:normAutofit/>
          </a:bodyPr>
          <a:lstStyle/>
          <a:p>
            <a:pPr marL="0" lvl="0" indent="0" algn="ctr" rtl="0">
              <a:lnSpc>
                <a:spcPct val="100000"/>
              </a:lnSpc>
              <a:spcBef>
                <a:spcPts val="0"/>
              </a:spcBef>
              <a:spcAft>
                <a:spcPts val="0"/>
              </a:spcAft>
              <a:buSzPts val="2400"/>
              <a:buNone/>
            </a:pPr>
            <a:r>
              <a:rPr lang="en" sz="2667">
                <a:solidFill>
                  <a:schemeClr val="lt1"/>
                </a:solidFill>
              </a:rPr>
              <a:t>Claim filing options</a:t>
            </a:r>
            <a:endParaRPr sz="2667">
              <a:solidFill>
                <a:schemeClr val="lt1"/>
              </a:solidFill>
            </a:endParaRPr>
          </a:p>
        </p:txBody>
      </p:sp>
      <p:grpSp>
        <p:nvGrpSpPr>
          <p:cNvPr id="13482" name="Google Shape;13482;p9"/>
          <p:cNvGrpSpPr/>
          <p:nvPr/>
        </p:nvGrpSpPr>
        <p:grpSpPr>
          <a:xfrm>
            <a:off x="1106333" y="1324033"/>
            <a:ext cx="4649600" cy="4532400"/>
            <a:chOff x="829750" y="993025"/>
            <a:chExt cx="3487200" cy="3399300"/>
          </a:xfrm>
        </p:grpSpPr>
        <p:sp>
          <p:nvSpPr>
            <p:cNvPr id="13483" name="Google Shape;13483;p9"/>
            <p:cNvSpPr/>
            <p:nvPr/>
          </p:nvSpPr>
          <p:spPr>
            <a:xfrm>
              <a:off x="8297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219425" tIns="585200" rIns="219425" bIns="121900" anchor="t"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Mobile app, online account </a:t>
              </a:r>
              <a:endParaRPr sz="1867"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or manual claims</a:t>
              </a:r>
              <a:endParaRPr sz="1867" b="0" i="0" u="none" strike="noStrike" cap="none">
                <a:solidFill>
                  <a:srgbClr val="000000"/>
                </a:solidFill>
                <a:latin typeface="Arial"/>
                <a:ea typeface="Arial"/>
                <a:cs typeface="Arial"/>
                <a:sym typeface="Arial"/>
              </a:endParaRPr>
            </a:p>
            <a:p>
              <a:pPr marL="0" marR="0" lvl="0" indent="0" algn="ctr" rtl="0">
                <a:lnSpc>
                  <a:spcPct val="100000"/>
                </a:lnSpc>
                <a:spcBef>
                  <a:spcPts val="3200"/>
                </a:spcBef>
                <a:spcAft>
                  <a:spcPts val="0"/>
                </a:spcAft>
                <a:buClr>
                  <a:srgbClr val="000000"/>
                </a:buClr>
                <a:buSzPts val="1600"/>
                <a:buFont typeface="Arial"/>
                <a:buNone/>
              </a:pPr>
              <a:r>
                <a:rPr lang="en" sz="1600" b="0" i="0" u="none" strike="noStrike" cap="none">
                  <a:solidFill>
                    <a:srgbClr val="253746"/>
                  </a:solidFill>
                  <a:latin typeface="Inter"/>
                  <a:ea typeface="Inter"/>
                  <a:cs typeface="Inter"/>
                  <a:sym typeface="Inter"/>
                </a:rPr>
                <a:t>Processed weekly</a:t>
              </a:r>
              <a:endParaRPr sz="1867" b="0" i="0" u="none" strike="noStrike" cap="none">
                <a:solidFill>
                  <a:srgbClr val="000000"/>
                </a:solidFill>
                <a:latin typeface="Arial"/>
                <a:ea typeface="Arial"/>
                <a:cs typeface="Arial"/>
                <a:sym typeface="Arial"/>
              </a:endParaRPr>
            </a:p>
          </p:txBody>
        </p:sp>
        <p:sp>
          <p:nvSpPr>
            <p:cNvPr id="13484" name="Google Shape;13484;p9"/>
            <p:cNvSpPr/>
            <p:nvPr/>
          </p:nvSpPr>
          <p:spPr>
            <a:xfrm>
              <a:off x="2363045" y="1213631"/>
              <a:ext cx="420600" cy="420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nvGrpSpPr>
            <p:cNvPr id="13485" name="Google Shape;13485;p9"/>
            <p:cNvGrpSpPr/>
            <p:nvPr/>
          </p:nvGrpSpPr>
          <p:grpSpPr>
            <a:xfrm>
              <a:off x="2400186" y="1250930"/>
              <a:ext cx="345668" cy="345667"/>
              <a:chOff x="1996583" y="1327992"/>
              <a:chExt cx="512100" cy="512100"/>
            </a:xfrm>
          </p:grpSpPr>
          <p:sp>
            <p:nvSpPr>
              <p:cNvPr id="13486" name="Google Shape;13486;p9"/>
              <p:cNvSpPr/>
              <p:nvPr/>
            </p:nvSpPr>
            <p:spPr>
              <a:xfrm>
                <a:off x="1996583" y="1327992"/>
                <a:ext cx="512100" cy="512100"/>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87" name="Google Shape;13487;p9"/>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88" name="Google Shape;13488;p9"/>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grpSp>
        <p:nvGrpSpPr>
          <p:cNvPr id="13489" name="Google Shape;13489;p9"/>
          <p:cNvGrpSpPr/>
          <p:nvPr/>
        </p:nvGrpSpPr>
        <p:grpSpPr>
          <a:xfrm>
            <a:off x="6436067" y="1324033"/>
            <a:ext cx="4649600" cy="4532400"/>
            <a:chOff x="4827050" y="993025"/>
            <a:chExt cx="3487200" cy="3399300"/>
          </a:xfrm>
        </p:grpSpPr>
        <p:sp>
          <p:nvSpPr>
            <p:cNvPr id="13490" name="Google Shape;13490;p9"/>
            <p:cNvSpPr/>
            <p:nvPr/>
          </p:nvSpPr>
          <p:spPr>
            <a:xfrm>
              <a:off x="48270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219425" tIns="585200" rIns="219425" bIns="121900" anchor="t"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dirty="0">
                  <a:solidFill>
                    <a:srgbClr val="253746"/>
                  </a:solidFill>
                  <a:latin typeface="Inter ExtraBold"/>
                  <a:ea typeface="Inter ExtraBold"/>
                  <a:cs typeface="Inter ExtraBold"/>
                  <a:sym typeface="Inter ExtraBold"/>
                </a:rPr>
                <a:t>Choose direct deposit or paper check</a:t>
              </a:r>
              <a:endParaRPr sz="1867"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dirty="0">
                  <a:solidFill>
                    <a:srgbClr val="253746"/>
                  </a:solidFill>
                  <a:latin typeface="Inter ExtraBold"/>
                  <a:ea typeface="Inter ExtraBold"/>
                  <a:cs typeface="Inter ExtraBold"/>
                  <a:sym typeface="Inter ExtraBold"/>
                </a:rPr>
                <a:t> </a:t>
              </a:r>
              <a:endParaRPr sz="1867"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600"/>
                <a:buFont typeface="Arial"/>
                <a:buNone/>
              </a:pPr>
              <a:r>
                <a:rPr lang="en" sz="1600" b="0" i="0" u="none" strike="noStrike" cap="none" dirty="0">
                  <a:solidFill>
                    <a:srgbClr val="253746"/>
                  </a:solidFill>
                  <a:latin typeface="Inter"/>
                  <a:ea typeface="Inter"/>
                  <a:cs typeface="Inter"/>
                  <a:sym typeface="Inter"/>
                </a:rPr>
                <a:t>Direct deposit – FREE</a:t>
              </a:r>
              <a:endParaRPr sz="1867"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600"/>
                <a:buFont typeface="Arial"/>
                <a:buNone/>
              </a:pPr>
              <a:r>
                <a:rPr lang="en" sz="1600" b="0" i="0" u="none" strike="noStrike" cap="none" dirty="0">
                  <a:solidFill>
                    <a:srgbClr val="253746"/>
                  </a:solidFill>
                  <a:latin typeface="Inter"/>
                  <a:ea typeface="Inter"/>
                  <a:cs typeface="Inter"/>
                  <a:sym typeface="Inter"/>
                </a:rPr>
                <a:t> $25 minimum reimbursement </a:t>
              </a:r>
              <a:endParaRPr sz="1867"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600"/>
                <a:buFont typeface="Arial"/>
                <a:buNone/>
              </a:pPr>
              <a:r>
                <a:rPr lang="en" sz="1600" b="0" i="0" u="none" strike="noStrike" cap="none" dirty="0">
                  <a:solidFill>
                    <a:srgbClr val="253746"/>
                  </a:solidFill>
                  <a:latin typeface="Inter"/>
                  <a:ea typeface="Inter"/>
                  <a:cs typeface="Inter"/>
                  <a:sym typeface="Inter"/>
                </a:rPr>
                <a:t>for paper checks</a:t>
              </a:r>
              <a:endParaRPr sz="1600" b="0" i="0" u="none" strike="noStrike" cap="none" dirty="0">
                <a:solidFill>
                  <a:srgbClr val="253746"/>
                </a:solidFill>
                <a:latin typeface="Inter"/>
                <a:ea typeface="Inter"/>
                <a:cs typeface="Inter"/>
                <a:sym typeface="Inter"/>
              </a:endParaRPr>
            </a:p>
          </p:txBody>
        </p:sp>
        <p:sp>
          <p:nvSpPr>
            <p:cNvPr id="13491" name="Google Shape;13491;p9"/>
            <p:cNvSpPr/>
            <p:nvPr/>
          </p:nvSpPr>
          <p:spPr>
            <a:xfrm>
              <a:off x="6360345" y="1213631"/>
              <a:ext cx="420600" cy="420600"/>
            </a:xfrm>
            <a:prstGeom prst="ellipse">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92" name="Google Shape;13492;p9"/>
            <p:cNvSpPr/>
            <p:nvPr/>
          </p:nvSpPr>
          <p:spPr>
            <a:xfrm>
              <a:off x="6396919" y="1240564"/>
              <a:ext cx="347460" cy="347460"/>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nvGrpSpPr>
          <p:cNvPr id="13493" name="Google Shape;13493;p9"/>
          <p:cNvGrpSpPr/>
          <p:nvPr/>
        </p:nvGrpSpPr>
        <p:grpSpPr>
          <a:xfrm>
            <a:off x="8586265" y="1740213"/>
            <a:ext cx="349191" cy="271972"/>
            <a:chOff x="1586550" y="2587575"/>
            <a:chExt cx="102200" cy="79600"/>
          </a:xfrm>
        </p:grpSpPr>
        <p:sp>
          <p:nvSpPr>
            <p:cNvPr id="13494" name="Google Shape;13494;p9"/>
            <p:cNvSpPr/>
            <p:nvPr/>
          </p:nvSpPr>
          <p:spPr>
            <a:xfrm>
              <a:off x="1586550" y="2600550"/>
              <a:ext cx="97600" cy="66625"/>
            </a:xfrm>
            <a:custGeom>
              <a:avLst/>
              <a:gdLst/>
              <a:ahLst/>
              <a:cxnLst/>
              <a:rect l="l" t="t" r="r" b="b"/>
              <a:pathLst>
                <a:path w="3904" h="2665" extrusionOk="0">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95" name="Google Shape;13495;p9"/>
            <p:cNvSpPr/>
            <p:nvPr/>
          </p:nvSpPr>
          <p:spPr>
            <a:xfrm>
              <a:off x="1634700" y="2644525"/>
              <a:ext cx="30600" cy="5050"/>
            </a:xfrm>
            <a:custGeom>
              <a:avLst/>
              <a:gdLst/>
              <a:ahLst/>
              <a:cxnLst/>
              <a:rect l="l" t="t" r="r" b="b"/>
              <a:pathLst>
                <a:path w="1224" h="202" extrusionOk="0">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96" name="Google Shape;13496;p9"/>
            <p:cNvSpPr/>
            <p:nvPr/>
          </p:nvSpPr>
          <p:spPr>
            <a:xfrm>
              <a:off x="1634700" y="2633650"/>
              <a:ext cx="30600" cy="5050"/>
            </a:xfrm>
            <a:custGeom>
              <a:avLst/>
              <a:gdLst/>
              <a:ahLst/>
              <a:cxnLst/>
              <a:rect l="l" t="t" r="r" b="b"/>
              <a:pathLst>
                <a:path w="1224" h="202" extrusionOk="0">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97" name="Google Shape;13497;p9"/>
            <p:cNvSpPr/>
            <p:nvPr/>
          </p:nvSpPr>
          <p:spPr>
            <a:xfrm>
              <a:off x="1649350" y="2587575"/>
              <a:ext cx="39400" cy="39800"/>
            </a:xfrm>
            <a:custGeom>
              <a:avLst/>
              <a:gdLst/>
              <a:ahLst/>
              <a:cxnLst/>
              <a:rect l="l" t="t" r="r" b="b"/>
              <a:pathLst>
                <a:path w="1576" h="1592" extrusionOk="0">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98" name="Google Shape;13498;p9"/>
            <p:cNvSpPr/>
            <p:nvPr/>
          </p:nvSpPr>
          <p:spPr>
            <a:xfrm>
              <a:off x="1660250" y="2600150"/>
              <a:ext cx="18450" cy="16775"/>
            </a:xfrm>
            <a:custGeom>
              <a:avLst/>
              <a:gdLst/>
              <a:ahLst/>
              <a:cxnLst/>
              <a:rect l="l" t="t" r="r" b="b"/>
              <a:pathLst>
                <a:path w="738" h="671" extrusionOk="0">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499" name="Google Shape;13499;p9"/>
            <p:cNvSpPr/>
            <p:nvPr/>
          </p:nvSpPr>
          <p:spPr>
            <a:xfrm>
              <a:off x="1612500" y="2619400"/>
              <a:ext cx="9250" cy="7150"/>
            </a:xfrm>
            <a:custGeom>
              <a:avLst/>
              <a:gdLst/>
              <a:ahLst/>
              <a:cxnLst/>
              <a:rect l="l" t="t" r="r" b="b"/>
              <a:pathLst>
                <a:path w="370" h="286" extrusionOk="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00" name="Google Shape;13500;p9"/>
            <p:cNvSpPr/>
            <p:nvPr/>
          </p:nvSpPr>
          <p:spPr>
            <a:xfrm>
              <a:off x="1607475" y="2641175"/>
              <a:ext cx="9675" cy="7150"/>
            </a:xfrm>
            <a:custGeom>
              <a:avLst/>
              <a:gdLst/>
              <a:ahLst/>
              <a:cxnLst/>
              <a:rect l="l" t="t" r="r" b="b"/>
              <a:pathLst>
                <a:path w="387" h="286" extrusionOk="0">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01" name="Google Shape;13501;p9"/>
            <p:cNvSpPr/>
            <p:nvPr/>
          </p:nvSpPr>
          <p:spPr>
            <a:xfrm>
              <a:off x="1606650" y="2619400"/>
              <a:ext cx="10900" cy="16775"/>
            </a:xfrm>
            <a:custGeom>
              <a:avLst/>
              <a:gdLst/>
              <a:ahLst/>
              <a:cxnLst/>
              <a:rect l="l" t="t" r="r" b="b"/>
              <a:pathLst>
                <a:path w="436" h="671" extrusionOk="0">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02" name="Google Shape;13502;p9"/>
            <p:cNvSpPr/>
            <p:nvPr/>
          </p:nvSpPr>
          <p:spPr>
            <a:xfrm>
              <a:off x="1612500" y="2631125"/>
              <a:ext cx="10925" cy="17200"/>
            </a:xfrm>
            <a:custGeom>
              <a:avLst/>
              <a:gdLst/>
              <a:ahLst/>
              <a:cxnLst/>
              <a:rect l="l" t="t" r="r" b="b"/>
              <a:pathLst>
                <a:path w="437" h="688" extrusionOk="0">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03" name="Google Shape;13503;p9"/>
            <p:cNvSpPr/>
            <p:nvPr/>
          </p:nvSpPr>
          <p:spPr>
            <a:xfrm>
              <a:off x="1612100" y="2643275"/>
              <a:ext cx="5050" cy="7975"/>
            </a:xfrm>
            <a:custGeom>
              <a:avLst/>
              <a:gdLst/>
              <a:ahLst/>
              <a:cxnLst/>
              <a:rect l="l" t="t" r="r" b="b"/>
              <a:pathLst>
                <a:path w="202" h="319" extrusionOk="0">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3504" name="Google Shape;13504;p9"/>
            <p:cNvSpPr/>
            <p:nvPr/>
          </p:nvSpPr>
          <p:spPr>
            <a:xfrm>
              <a:off x="1612100" y="2616475"/>
              <a:ext cx="5050" cy="7975"/>
            </a:xfrm>
            <a:custGeom>
              <a:avLst/>
              <a:gdLst/>
              <a:ahLst/>
              <a:cxnLst/>
              <a:rect l="l" t="t" r="r" b="b"/>
              <a:pathLst>
                <a:path w="202" h="319" extrusionOk="0">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c0765893-5e97-4bdf-b739-4d123b32cf5a" isdomainofvalue="False" dataSourceId="6d906c85-b163-4ad4-aebb-f217c63d3a1a"/>
</file>

<file path=customXml/item2.xml><?xml version="1.0" encoding="utf-8"?>
<VariableList UniqueId="c0765893-5e97-4bdf-b739-4d123b32cf5a" Name="AD_HOC" ContentType="XML" MajorVersion="0" MinorVersion="1" isLocalCopy="False" IsBaseObject="False" DataSourceId="6d906c85-b163-4ad4-aebb-f217c63d3a1a" DataSourceMajorVersion="0" DataSourceMinorVersion="1"/>
</file>

<file path=customXml/item3.xml><?xml version="1.0" encoding="utf-8"?>
<VariableListDefinition name="Computed" displayName="Computed" id="7ad4341d-a07d-42f8-be7b-4db1f1f24694" isdomainofvalue="False" dataSourceId="6e9042a2-d2b8-40d3-8bec-ffa877c82fc6"/>
</file>

<file path=customXml/item4.xml><?xml version="1.0" encoding="utf-8"?>
<VariableList UniqueId="7ad4341d-a07d-42f8-be7b-4db1f1f24694" Name="Computed" ContentType="XML" MajorVersion="0" MinorVersion="1" isLocalCopy="False" IsBaseObject="False" DataSourceId="6e9042a2-d2b8-40d3-8bec-ffa877c82fc6" DataSourceMajorVersion="0" DataSourceMinorVersion="1"/>
</file>

<file path=customXml/item5.xml><?xml version="1.0" encoding="utf-8"?>
<VariableListDefinition name="System" displayName="System" id="c8119298-8d33-41f9-986d-48c9e56434bd" isdomainofvalue="False" dataSourceId="e01af937-d10e-4209-9903-9b9efc249667"/>
</file>

<file path=customXml/item6.xml><?xml version="1.0" encoding="utf-8"?>
<VariableList UniqueId="c8119298-8d33-41f9-986d-48c9e56434bd" Name="System" ContentType="XML" MajorVersion="0" MinorVersion="1" isLocalCopy="False" IsBaseObject="False" DataSourceId="e01af937-d10e-4209-9903-9b9efc249667"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2C358388-8A92-49EB-ADA5-77E257B02D76}">
  <ds:schemaRefs/>
</ds:datastoreItem>
</file>

<file path=customXml/itemProps2.xml><?xml version="1.0" encoding="utf-8"?>
<ds:datastoreItem xmlns:ds="http://schemas.openxmlformats.org/officeDocument/2006/customXml" ds:itemID="{0014B027-19FD-4AF4-9E39-947D07BDA187}">
  <ds:schemaRefs/>
</ds:datastoreItem>
</file>

<file path=customXml/itemProps3.xml><?xml version="1.0" encoding="utf-8"?>
<ds:datastoreItem xmlns:ds="http://schemas.openxmlformats.org/officeDocument/2006/customXml" ds:itemID="{C1D7A905-484E-4AB9-B8A0-1E0382913274}">
  <ds:schemaRefs/>
</ds:datastoreItem>
</file>

<file path=customXml/itemProps4.xml><?xml version="1.0" encoding="utf-8"?>
<ds:datastoreItem xmlns:ds="http://schemas.openxmlformats.org/officeDocument/2006/customXml" ds:itemID="{2E4DD52A-9497-4CE4-9A0E-BE810903F11B}">
  <ds:schemaRefs/>
</ds:datastoreItem>
</file>

<file path=customXml/itemProps5.xml><?xml version="1.0" encoding="utf-8"?>
<ds:datastoreItem xmlns:ds="http://schemas.openxmlformats.org/officeDocument/2006/customXml" ds:itemID="{84915FB6-D484-4DFA-9DFA-01530415329C}">
  <ds:schemaRefs/>
</ds:datastoreItem>
</file>

<file path=customXml/itemProps6.xml><?xml version="1.0" encoding="utf-8"?>
<ds:datastoreItem xmlns:ds="http://schemas.openxmlformats.org/officeDocument/2006/customXml" ds:itemID="{0BB77D0B-53D7-45EB-B8D5-B198D8A987E0}">
  <ds:schemaRefs/>
</ds:datastoreItem>
</file>

<file path=customXml/itemProps7.xml><?xml version="1.0" encoding="utf-8"?>
<ds:datastoreItem xmlns:ds="http://schemas.openxmlformats.org/officeDocument/2006/customXml" ds:itemID="{8DAFE2BB-07A3-4D7B-9554-DEC56A5A7D66}">
  <ds:schemaRefs/>
</ds:datastoreItem>
</file>

<file path=docProps/app.xml><?xml version="1.0" encoding="utf-8"?>
<Properties xmlns="http://schemas.openxmlformats.org/officeDocument/2006/extended-properties" xmlns:vt="http://schemas.openxmlformats.org/officeDocument/2006/docPropsVTypes">
  <TotalTime>5</TotalTime>
  <Words>2801</Words>
  <Application>Microsoft Office PowerPoint</Application>
  <PresentationFormat>Widescreen</PresentationFormat>
  <Paragraphs>164</Paragraphs>
  <Slides>13</Slides>
  <Notes>13</Notes>
  <HiddenSlides>0</HiddenSlides>
  <MMClips>0</MMClips>
  <ScaleCrop>false</ScaleCrop>
  <HeadingPairs>
    <vt:vector size="6" baseType="variant">
      <vt:variant>
        <vt:lpstr>Fonts Used</vt:lpstr>
      </vt:variant>
      <vt:variant>
        <vt:i4>8</vt:i4>
      </vt:variant>
      <vt:variant>
        <vt:lpstr>Theme</vt:lpstr>
      </vt:variant>
      <vt:variant>
        <vt:i4>7</vt:i4>
      </vt:variant>
      <vt:variant>
        <vt:lpstr>Slide Titles</vt:lpstr>
      </vt:variant>
      <vt:variant>
        <vt:i4>13</vt:i4>
      </vt:variant>
    </vt:vector>
  </HeadingPairs>
  <TitlesOfParts>
    <vt:vector size="28" baseType="lpstr">
      <vt:lpstr>Inter</vt:lpstr>
      <vt:lpstr>Roboto Condensed</vt:lpstr>
      <vt:lpstr>Inter Black</vt:lpstr>
      <vt:lpstr>Arial</vt:lpstr>
      <vt:lpstr>Times New Roman</vt:lpstr>
      <vt:lpstr>Inter Medium</vt:lpstr>
      <vt:lpstr>Inter ExtraBold</vt:lpstr>
      <vt:lpstr>Calibri</vt:lpstr>
      <vt:lpstr>WEX Theme 2022</vt:lpstr>
      <vt:lpstr>1_WEX Theme 2022</vt:lpstr>
      <vt:lpstr>2_WEX Theme 2022</vt:lpstr>
      <vt:lpstr>4_WEX Theme 2022</vt:lpstr>
      <vt:lpstr>WEX Corp PPT Template 2019</vt:lpstr>
      <vt:lpstr>3_WEX Theme 2022</vt:lpstr>
      <vt:lpstr>Office Theme</vt:lpstr>
      <vt:lpstr>Minnesota Healthcare Consortium</vt:lpstr>
      <vt:lpstr>Voluntary Employees’ Beneficiary Associations </vt:lpstr>
      <vt:lpstr>PowerPoint Presentation</vt:lpstr>
      <vt:lpstr>VEBA expenses include…</vt:lpstr>
      <vt:lpstr>VEBA beneficiary rules </vt:lpstr>
      <vt:lpstr>Utilizing VEBA accounts</vt:lpstr>
      <vt:lpstr>WEX benefits card</vt:lpstr>
      <vt:lpstr>Claim filing</vt:lpstr>
      <vt:lpstr>Claim filing options</vt:lpstr>
      <vt:lpstr>Account Access</vt:lpstr>
      <vt:lpstr>PowerPoint Presentation</vt:lpstr>
      <vt:lpstr>Contact Participant Services Our Participant Services team is available Monday through Friday, from 6 a.m. to 9 p.m. CT, except holidays.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Minnesota Healthcare Consortium</dc:title>
  <dc:creator>Adam Zavalney</dc:creator>
  <cp:lastModifiedBy>Lily Bruce-Ritchie</cp:lastModifiedBy>
  <cp:revision>2</cp:revision>
  <dcterms:created xsi:type="dcterms:W3CDTF">2018-05-17T16:28:33Z</dcterms:created>
  <dcterms:modified xsi:type="dcterms:W3CDTF">2025-10-23T18:15:28Z</dcterms:modified>
</cp:coreProperties>
</file>