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4.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71" r:id="rId9"/>
    <p:sldMasterId id="2147483700" r:id="rId10"/>
    <p:sldMasterId id="2147483732" r:id="rId11"/>
    <p:sldMasterId id="2147483764" r:id="rId12"/>
    <p:sldMasterId id="2147483812" r:id="rId13"/>
  </p:sldMasterIdLst>
  <p:notesMasterIdLst>
    <p:notesMasterId r:id="rId38"/>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80" r:id="rId35"/>
    <p:sldId id="278" r:id="rId36"/>
    <p:sldId id="279" r:id="rId37"/>
  </p:sldIdLst>
  <p:sldSz cx="9144000" cy="5143500" type="screen16x9"/>
  <p:notesSz cx="6858000" cy="9144000"/>
  <p:embeddedFontLst>
    <p:embeddedFont>
      <p:font typeface="Calibri" panose="020F0502020204030204" pitchFamily="34" charset="0"/>
      <p:regular r:id="rId39"/>
      <p:bold r:id="rId40"/>
      <p:italic r:id="rId41"/>
      <p:boldItalic r:id="rId42"/>
    </p:embeddedFont>
    <p:embeddedFont>
      <p:font typeface="Inter" panose="02000803000000020004" pitchFamily="50" charset="0"/>
      <p:regular r:id="rId43"/>
      <p:bold r:id="rId44"/>
      <p:italic r:id="rId45"/>
      <p:boldItalic r:id="rId46"/>
    </p:embeddedFont>
    <p:embeddedFont>
      <p:font typeface="Inter Black" panose="02000A03000000020004" pitchFamily="50" charset="0"/>
      <p:bold r:id="rId47"/>
      <p:boldItalic r:id="rId48"/>
    </p:embeddedFont>
    <p:embeddedFont>
      <p:font typeface="Inter ExtraBold" panose="020B0604020202020204" charset="0"/>
      <p:bold r:id="rId49"/>
      <p:boldItalic r:id="rId50"/>
    </p:embeddedFont>
    <p:embeddedFont>
      <p:font typeface="Inter Medium" panose="02000603000000020004" pitchFamily="50" charset="0"/>
      <p:regular r:id="rId51"/>
      <p:bold r:id="rId52"/>
      <p:italic r:id="rId53"/>
      <p:boldItalic r:id="rId54"/>
    </p:embeddedFont>
    <p:embeddedFont>
      <p:font typeface="Open Sans" panose="020B0606030504020204" pitchFamily="34" charset="0"/>
      <p:regular r:id="rId55"/>
      <p:bold r:id="rId56"/>
      <p:italic r:id="rId57"/>
      <p:boldItalic r:id="rId58"/>
    </p:embeddedFont>
    <p:embeddedFont>
      <p:font typeface="Roboto Condensed" panose="02000000000000000000" pitchFamily="2" charset="0"/>
      <p:regular r:id="rId59"/>
      <p:bold r:id="rId60"/>
      <p:italic r:id="rId61"/>
      <p:boldItalic r:id="rId62"/>
    </p:embeddedFont>
  </p:embeddedFontLst>
  <p:custDataLst>
    <p:custData r:id="rId3"/>
    <p:custData r:id="rId5"/>
    <p:custData r:id="rId2"/>
    <p:custData r:id="rId6"/>
    <p:custData r:id="rId4"/>
    <p:custData r:id="rId1"/>
    <p:custData r:id="rId7"/>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63" roundtripDataSignature="AMtx7miVRVZQZFTNftSfNnsZFYugjDCYoQ=="/>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1412" autoAdjust="0"/>
  </p:normalViewPr>
  <p:slideViewPr>
    <p:cSldViewPr snapToGrid="0">
      <p:cViewPr varScale="1">
        <p:scale>
          <a:sx n="106" d="100"/>
          <a:sy n="106" d="100"/>
        </p:scale>
        <p:origin x="1764"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font" Target="fonts/font17.fntdata"/><Relationship Id="rId63" Type="http://customschemas.google.com/relationships/presentationmetadata" Target="metadata"/><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theme" Target="theme/theme1.xml"/><Relationship Id="rId5" Type="http://schemas.openxmlformats.org/officeDocument/2006/relationships/customXml" Target="../customXml/item5.xml"/><Relationship Id="rId61" Type="http://schemas.openxmlformats.org/officeDocument/2006/relationships/font" Target="fonts/font23.fntdata"/><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presProps" Target="presProps.xml"/><Relationship Id="rId8" Type="http://schemas.openxmlformats.org/officeDocument/2006/relationships/slideMaster" Target="slideMasters/slideMaster1.xml"/><Relationship Id="rId51" Type="http://schemas.openxmlformats.org/officeDocument/2006/relationships/font" Target="fonts/font13.fntdata"/><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tableStyles" Target="tableStyles.xml"/><Relationship Id="rId20" Type="http://schemas.openxmlformats.org/officeDocument/2006/relationships/slide" Target="slides/slide7.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Master" Target="slideMasters/slideMaster3.xml"/><Relationship Id="rId31" Type="http://schemas.openxmlformats.org/officeDocument/2006/relationships/slide" Target="slides/slide18.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2.xml"/><Relationship Id="rId13" Type="http://schemas.openxmlformats.org/officeDocument/2006/relationships/slideMaster" Target="slideMasters/slideMaster6.xml"/><Relationship Id="rId18" Type="http://schemas.openxmlformats.org/officeDocument/2006/relationships/slide" Target="slides/slide5.xml"/><Relationship Id="rId39"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22.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1"/>
        <p:cNvGrpSpPr/>
        <p:nvPr/>
      </p:nvGrpSpPr>
      <p:grpSpPr>
        <a:xfrm>
          <a:off x="0" y="0"/>
          <a:ext cx="0" cy="0"/>
          <a:chOff x="0" y="0"/>
          <a:chExt cx="0" cy="0"/>
        </a:xfrm>
      </p:grpSpPr>
      <p:sp>
        <p:nvSpPr>
          <p:cNvPr id="10352" name="Google Shape;1035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3" name="Google Shape;1035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dirty="0">
                <a:solidFill>
                  <a:schemeClr val="dk1"/>
                </a:solidFill>
              </a:rPr>
              <a:t>Thank you for joining us as we cover your company’s Flexible Spending Accounts. </a:t>
            </a:r>
            <a:endParaRPr sz="1200"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This presentation is being presented by WEX. My name is ____________ and I am happy to be here with you today! </a:t>
            </a:r>
            <a:endParaRPr sz="1200"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4"/>
        <p:cNvGrpSpPr/>
        <p:nvPr/>
      </p:nvGrpSpPr>
      <p:grpSpPr>
        <a:xfrm>
          <a:off x="0" y="0"/>
          <a:ext cx="0" cy="0"/>
          <a:chOff x="0" y="0"/>
          <a:chExt cx="0" cy="0"/>
        </a:xfrm>
      </p:grpSpPr>
      <p:sp>
        <p:nvSpPr>
          <p:cNvPr id="10515" name="Google Shape;10515;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16" name="Google Shape;10516;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22" name="Google Shape;10522;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First let’s talk about why you should choose a </a:t>
            </a:r>
            <a:r>
              <a:rPr lang="en" sz="1200" dirty="0"/>
              <a:t>c</a:t>
            </a:r>
            <a:r>
              <a:rPr lang="en" sz="1200" i="0" u="none" strike="noStrike" cap="none" dirty="0">
                <a:solidFill>
                  <a:srgbClr val="000000"/>
                </a:solidFill>
              </a:rPr>
              <a:t>ombination FSA: it’s a benefit that allows you to choose how much of your paycheck you’d like to set aside, before taxes are taken out, for qualified dental, vision and preventative care expenses.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Once you reach the IRS statutory deductible for the year, your </a:t>
            </a:r>
            <a:r>
              <a:rPr lang="en" sz="1200" dirty="0"/>
              <a:t>c</a:t>
            </a:r>
            <a:r>
              <a:rPr lang="en" sz="1200" i="0" u="none" strike="noStrike" cap="none" dirty="0">
                <a:solidFill>
                  <a:srgbClr val="000000"/>
                </a:solidFill>
              </a:rPr>
              <a:t>ombination FSA can also be used for any eligible healthcare and prescription costs.</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from day one,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Combination FSA.* </a:t>
            </a:r>
            <a:endParaRPr sz="1200" dirty="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save</a:t>
            </a:r>
            <a:r>
              <a:rPr lang="en" sz="1200" dirty="0"/>
              <a:t>!</a:t>
            </a:r>
            <a:endParaRPr sz="1200" i="0" u="none" strike="noStrike" cap="none" dirty="0">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8"/>
        <p:cNvGrpSpPr/>
        <p:nvPr/>
      </p:nvGrpSpPr>
      <p:grpSpPr>
        <a:xfrm>
          <a:off x="0" y="0"/>
          <a:ext cx="0" cy="0"/>
          <a:chOff x="0" y="0"/>
          <a:chExt cx="0" cy="0"/>
        </a:xfrm>
      </p:grpSpPr>
      <p:sp>
        <p:nvSpPr>
          <p:cNvPr id="10559" name="Google Shape;1055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60" name="Google Shape;10560;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b="1" i="0" u="none" strike="noStrike" cap="none">
                <a:solidFill>
                  <a:srgbClr val="000000"/>
                </a:solidFill>
              </a:rPr>
              <a:t>What does the Combination FSA cover before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Procedures and products deemed necessary by the IRS include but are not limited to:</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Prescription sunglasses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Contact lenses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Orthodontia</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Root canals/fillings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b="1" i="0" u="none" strike="noStrike" cap="none">
                <a:solidFill>
                  <a:srgbClr val="000000"/>
                </a:solidFill>
              </a:rPr>
              <a:t>What does it cover after you meet your deductible?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All of the above, plus IRS-approved </a:t>
            </a:r>
            <a:r>
              <a:rPr lang="en" sz="1200"/>
              <a:t>health care</a:t>
            </a:r>
            <a:r>
              <a:rPr lang="en" sz="1200" i="0" u="none" strike="noStrike" cap="none">
                <a:solidFill>
                  <a:srgbClr val="000000"/>
                </a:solidFill>
              </a:rPr>
              <a:t> expenses, which include:</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Emergency room visits and ambulance expenses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First Aid kits and supplies</a:t>
            </a:r>
            <a:endParaRPr sz="1200"/>
          </a:p>
          <a:p>
            <a:pPr marL="171450" marR="0" lvl="0" indent="-171450" algn="l" rtl="0">
              <a:lnSpc>
                <a:spcPct val="100000"/>
              </a:lnSpc>
              <a:spcBef>
                <a:spcPts val="0"/>
              </a:spcBef>
              <a:spcAft>
                <a:spcPts val="0"/>
              </a:spcAft>
              <a:buClr>
                <a:srgbClr val="000000"/>
              </a:buClr>
              <a:buSzPts val="1200"/>
              <a:buChar char="•"/>
            </a:pPr>
            <a:r>
              <a:rPr lang="en" sz="1200"/>
              <a:t>Chiropractic</a:t>
            </a:r>
            <a:r>
              <a:rPr lang="en" sz="1200" i="0" u="none" strike="noStrike" cap="none">
                <a:solidFill>
                  <a:srgbClr val="000000"/>
                </a:solidFill>
              </a:rPr>
              <a:t> treatments</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Copays</a:t>
            </a:r>
            <a:endParaRPr sz="120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rPr>
            </a:br>
            <a:r>
              <a:rPr lang="en" sz="1200" i="0" u="none" strike="noStrike" cap="none">
                <a:solidFill>
                  <a:srgbClr val="000000"/>
                </a:solidFill>
              </a:rPr>
              <a:t>As you can tell there are a lot of options to consider. By maximizing your benefits and enrolling in other health care benefits you can maximize your tax free contributions </a:t>
            </a:r>
            <a:r>
              <a:rPr lang="en" sz="1200" i="1" u="none" strike="noStrike" cap="none">
                <a:solidFill>
                  <a:srgbClr val="000000"/>
                </a:solidFill>
              </a:rPr>
              <a:t>and grow your HSA balance for retirement!  </a:t>
            </a:r>
            <a:r>
              <a:rPr lang="en" sz="1200" i="0" u="none" strike="noStrike" cap="none">
                <a:solidFill>
                  <a:srgbClr val="000000"/>
                </a:solidFill>
              </a:rPr>
              <a:t>(Remove if HSA not offered)</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6"/>
        <p:cNvGrpSpPr/>
        <p:nvPr/>
      </p:nvGrpSpPr>
      <p:grpSpPr>
        <a:xfrm>
          <a:off x="0" y="0"/>
          <a:ext cx="0" cy="0"/>
          <a:chOff x="0" y="0"/>
          <a:chExt cx="0" cy="0"/>
        </a:xfrm>
      </p:grpSpPr>
      <p:sp>
        <p:nvSpPr>
          <p:cNvPr id="10597" name="Google Shape;10597;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98" name="Google Shape;10598;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2"/>
        <p:cNvGrpSpPr/>
        <p:nvPr/>
      </p:nvGrpSpPr>
      <p:grpSpPr>
        <a:xfrm>
          <a:off x="0" y="0"/>
          <a:ext cx="0" cy="0"/>
          <a:chOff x="0" y="0"/>
          <a:chExt cx="0" cy="0"/>
        </a:xfrm>
      </p:grpSpPr>
      <p:sp>
        <p:nvSpPr>
          <p:cNvPr id="10603" name="Google Shape;10603;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04" name="Google Shape;10604;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 </a:t>
            </a:r>
            <a:r>
              <a:rPr lang="en" sz="1200" dirty="0"/>
              <a:t>l</a:t>
            </a:r>
            <a:r>
              <a:rPr lang="en" sz="1200" i="0" u="none" strike="noStrike" cap="none" dirty="0">
                <a:solidFill>
                  <a:srgbClr val="000000"/>
                </a:solidFill>
              </a:rPr>
              <a:t>imited FSA is a benefit that allows you to choose how much of your paycheck you</a:t>
            </a:r>
            <a:r>
              <a:rPr lang="en" sz="1200" dirty="0"/>
              <a:t> woul</a:t>
            </a:r>
            <a:r>
              <a:rPr lang="en" sz="1200" i="0" u="none" strike="noStrike" cap="none" dirty="0">
                <a:solidFill>
                  <a:srgbClr val="000000"/>
                </a:solidFill>
              </a:rPr>
              <a:t>d like to set aside, before taxes are taken out, for qualified dental, vision and preventative care expenses.</a:t>
            </a:r>
            <a:r>
              <a:rPr lang="en" sz="1200" b="1" i="0" u="none" strike="noStrike" cap="none" dirty="0">
                <a:solidFill>
                  <a:schemeClr val="dk1"/>
                </a:solidFill>
              </a:rPr>
              <a:t> </a:t>
            </a:r>
            <a:r>
              <a:rPr lang="en" sz="1200" b="1" u="none" strike="noStrike" cap="none" dirty="0">
                <a:solidFill>
                  <a:schemeClr val="dk1"/>
                </a:solidFill>
              </a:rPr>
              <a:t>It pairs well with a Health Savings Account (HSA).  </a:t>
            </a:r>
            <a:r>
              <a:rPr lang="en" sz="1200" b="1" dirty="0">
                <a:solidFill>
                  <a:schemeClr val="dk1"/>
                </a:solidFill>
              </a:rPr>
              <a:t>— </a:t>
            </a:r>
            <a:r>
              <a:rPr lang="en" sz="1200" b="1" u="none" strike="noStrike" cap="none" dirty="0">
                <a:solidFill>
                  <a:schemeClr val="dk1"/>
                </a:solidFill>
              </a:rPr>
              <a:t>(Remove if you don’t offer an HSA)</a:t>
            </a:r>
            <a:endParaRPr sz="1200" b="1" u="none" strike="noStrike" cap="none"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endParaRPr sz="1200" b="1" dirty="0">
              <a:solidFill>
                <a:schemeClr val="dk1"/>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This plan offers instant access to funds for expenses you incur throughout the year. And saves you money by reducing your taxable income.</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Enjoy funds on day one, you can buy those eyeglasses or finally get those braces. All of your FSA funds are available to spend right away. Use your benefits debit card at the point of purchase.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dirty="0"/>
              <a:t>c</a:t>
            </a:r>
            <a:r>
              <a:rPr lang="en" sz="1200" i="0" u="none" strike="noStrike" cap="none" dirty="0">
                <a:solidFill>
                  <a:srgbClr val="000000"/>
                </a:solidFill>
              </a:rPr>
              <a:t>ould actually cost you over $130 without a Limited FSA.*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Don’t know how much to elect? Think about the money you spent on healthcare expenses last year. Plan ahead and set those funds aside in a Limited FSA and sav</a:t>
            </a:r>
            <a:r>
              <a:rPr lang="en" sz="1200" dirty="0"/>
              <a:t>e!</a:t>
            </a:r>
            <a:endParaRPr sz="1200" dirty="0"/>
          </a:p>
          <a:p>
            <a:pPr marL="0" marR="0" lvl="0" indent="0" algn="l" rtl="0">
              <a:lnSpc>
                <a:spcPct val="100000"/>
              </a:lnSpc>
              <a:spcBef>
                <a:spcPts val="0"/>
              </a:spcBef>
              <a:spcAft>
                <a:spcPts val="0"/>
              </a:spcAft>
              <a:buClr>
                <a:srgbClr val="000000"/>
              </a:buClr>
              <a:buSzPts val="1200"/>
              <a:buFont typeface="Calibri"/>
              <a:buNone/>
            </a:pPr>
            <a:endParaRPr sz="1200" i="0" u="none" strike="noStrike" cap="none" dirty="0">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7"/>
        <p:cNvGrpSpPr/>
        <p:nvPr/>
      </p:nvGrpSpPr>
      <p:grpSpPr>
        <a:xfrm>
          <a:off x="0" y="0"/>
          <a:ext cx="0" cy="0"/>
          <a:chOff x="0" y="0"/>
          <a:chExt cx="0" cy="0"/>
        </a:xfrm>
      </p:grpSpPr>
      <p:sp>
        <p:nvSpPr>
          <p:cNvPr id="10628" name="Google Shape;10628;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29" name="Google Shape;10629;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What does a </a:t>
            </a:r>
            <a:r>
              <a:rPr lang="en" sz="1200" dirty="0"/>
              <a:t>limited FSA</a:t>
            </a:r>
            <a:r>
              <a:rPr lang="en" sz="1200" i="0" u="none" strike="noStrike" cap="none" dirty="0">
                <a:solidFill>
                  <a:srgbClr val="000000"/>
                </a:solidFill>
              </a:rPr>
              <a:t> cover?</a:t>
            </a: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There are thousands of eligible items, including:</a:t>
            </a:r>
            <a:endParaRPr sz="1200" dirty="0"/>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rPr>
              <a:t>Dental and orthodontia office visits and expenses</a:t>
            </a:r>
            <a:endParaRPr sz="1200" dirty="0"/>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rPr>
              <a:t>Dental implants, dentures, and bridges</a:t>
            </a:r>
            <a:endParaRPr sz="1200" dirty="0"/>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rPr>
              <a:t>Optometrist and ophthalmologist visits and expenses</a:t>
            </a:r>
            <a:endParaRPr sz="1200" dirty="0"/>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rPr>
              <a:t>Eye glasses, contacts, prescription sunglasses, solutions and drops </a:t>
            </a:r>
            <a:endParaRPr sz="1200" dirty="0"/>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rPr>
              <a:t>Laser eye surgery</a:t>
            </a:r>
            <a:endParaRPr sz="1200" dirty="0"/>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dirty="0">
                <a:solidFill>
                  <a:srgbClr val="000000"/>
                </a:solidFill>
              </a:rPr>
            </a:br>
            <a:r>
              <a:rPr lang="en" sz="1200" i="0" u="none" strike="noStrike" cap="none" dirty="0">
                <a:solidFill>
                  <a:srgbClr val="000000"/>
                </a:solidFill>
              </a:rPr>
              <a:t>If you</a:t>
            </a:r>
            <a:r>
              <a:rPr lang="en" sz="1200" dirty="0"/>
              <a:t> ar</a:t>
            </a:r>
            <a:r>
              <a:rPr lang="en" sz="1200" i="0" u="none" strike="noStrike" cap="none" dirty="0">
                <a:solidFill>
                  <a:srgbClr val="000000"/>
                </a:solidFill>
              </a:rPr>
              <a:t>e wondering if you can enroll, anyone is eligible to enroll as long as you are</a:t>
            </a:r>
            <a:r>
              <a:rPr lang="en" sz="1200" dirty="0"/>
              <a:t> no</a:t>
            </a:r>
            <a:r>
              <a:rPr lang="en" sz="1200" i="0" u="none" strike="noStrike" cap="none" dirty="0">
                <a:solidFill>
                  <a:srgbClr val="000000"/>
                </a:solidFill>
              </a:rPr>
              <a:t>t already enrolled in a Full Medical FSA. </a:t>
            </a: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dirty="0"/>
          </a:p>
          <a:p>
            <a:pPr marL="0" marR="0" lvl="0" indent="0" algn="l" rtl="0">
              <a:lnSpc>
                <a:spcPct val="100000"/>
              </a:lnSpc>
              <a:spcBef>
                <a:spcPts val="0"/>
              </a:spcBef>
              <a:spcAft>
                <a:spcPts val="0"/>
              </a:spcAft>
              <a:buClr>
                <a:srgbClr val="000000"/>
              </a:buClr>
              <a:buSzPts val="1200"/>
              <a:buFont typeface="Calibri"/>
              <a:buNone/>
            </a:pPr>
            <a:r>
              <a:rPr lang="en" sz="1200" b="1" u="none" strike="noStrike" cap="none" dirty="0">
                <a:solidFill>
                  <a:srgbClr val="000000"/>
                </a:solidFill>
              </a:rPr>
              <a:t>The Limited FSA pairs nicely with a Health Savings Account (HSA). Pairing these plans allows you to spend your Limited FSA dollars on eligible expenses while saving or investing your HSA dollars. </a:t>
            </a:r>
            <a:r>
              <a:rPr lang="en" sz="1200" b="1" dirty="0"/>
              <a:t>— </a:t>
            </a:r>
            <a:r>
              <a:rPr lang="en" sz="1200" b="1" u="none" strike="noStrike" cap="none" dirty="0">
                <a:solidFill>
                  <a:srgbClr val="000000"/>
                </a:solidFill>
              </a:rPr>
              <a:t>(Remove if you don’t offer HSA)</a:t>
            </a:r>
            <a:endParaRPr sz="1200" b="1" dirty="0"/>
          </a:p>
          <a:p>
            <a:pPr marL="0" lvl="0" indent="0" algn="l" rtl="0">
              <a:lnSpc>
                <a:spcPct val="100000"/>
              </a:lnSpc>
              <a:spcBef>
                <a:spcPts val="0"/>
              </a:spcBef>
              <a:spcAft>
                <a:spcPts val="0"/>
              </a:spcAft>
              <a:buSzPts val="1100"/>
              <a:buNone/>
            </a:pPr>
            <a:endParaRPr sz="1200"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4"/>
        <p:cNvGrpSpPr/>
        <p:nvPr/>
      </p:nvGrpSpPr>
      <p:grpSpPr>
        <a:xfrm>
          <a:off x="0" y="0"/>
          <a:ext cx="0" cy="0"/>
          <a:chOff x="0" y="0"/>
          <a:chExt cx="0" cy="0"/>
        </a:xfrm>
      </p:grpSpPr>
      <p:sp>
        <p:nvSpPr>
          <p:cNvPr id="10655" name="Google Shape;10655;p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6" name="Google Shape;10656;p18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Once you elect a</a:t>
            </a:r>
            <a:r>
              <a:rPr lang="en" sz="1200"/>
              <a:t>n FSA </a:t>
            </a:r>
            <a:r>
              <a:rPr lang="en" sz="1200" i="0" u="none" strike="noStrike" cap="none">
                <a:solidFill>
                  <a:srgbClr val="000000"/>
                </a:solidFill>
              </a:rPr>
              <a:t> you cannot change your election unless you have a qualifying event.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 qualifying event includes: change in marital status, number of dependents, or a job status change.</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have 30 days from the date of your qualifying event to notify </a:t>
            </a:r>
            <a:r>
              <a:rPr lang="en" sz="1200" b="1" u="none" strike="noStrike" cap="none">
                <a:solidFill>
                  <a:srgbClr val="000000"/>
                </a:solidFill>
              </a:rPr>
              <a:t>your employer </a:t>
            </a:r>
            <a:r>
              <a:rPr lang="en" sz="1200" i="0" u="none" strike="noStrike" cap="none">
                <a:solidFill>
                  <a:srgbClr val="000000"/>
                </a:solidFill>
              </a:rPr>
              <a:t>to make any election changes. </a:t>
            </a:r>
            <a:endParaRPr sz="1200"/>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1"/>
        <p:cNvGrpSpPr/>
        <p:nvPr/>
      </p:nvGrpSpPr>
      <p:grpSpPr>
        <a:xfrm>
          <a:off x="0" y="0"/>
          <a:ext cx="0" cy="0"/>
          <a:chOff x="0" y="0"/>
          <a:chExt cx="0" cy="0"/>
        </a:xfrm>
      </p:grpSpPr>
      <p:sp>
        <p:nvSpPr>
          <p:cNvPr id="10662" name="Google Shape;10662;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63" name="Google Shape;10663;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Font typeface="Arial"/>
              <a:buNone/>
            </a:pPr>
            <a:r>
              <a:rPr lang="en" sz="1200" dirty="0"/>
              <a:t>Your enrollment in any of our plans includes our free benefits debit card. This allows you to easily access your funds right from your wallet to help you minimize the amount of out of pocket spending.</a:t>
            </a:r>
            <a:endParaRPr sz="1200" dirty="0"/>
          </a:p>
          <a:p>
            <a:pPr marL="0" lvl="0" indent="0" algn="l" rtl="0">
              <a:lnSpc>
                <a:spcPct val="100000"/>
              </a:lnSpc>
              <a:spcBef>
                <a:spcPts val="0"/>
              </a:spcBef>
              <a:spcAft>
                <a:spcPts val="0"/>
              </a:spcAft>
              <a:buSzPts val="1100"/>
              <a:buFont typeface="Arial"/>
              <a:buNone/>
            </a:pPr>
            <a:endParaRPr lang="en-US" sz="1200" dirty="0"/>
          </a:p>
          <a:p>
            <a:pPr marL="0" lvl="0" indent="0" algn="l" rtl="0">
              <a:lnSpc>
                <a:spcPct val="100000"/>
              </a:lnSpc>
              <a:spcBef>
                <a:spcPts val="0"/>
              </a:spcBef>
              <a:spcAft>
                <a:spcPts val="0"/>
              </a:spcAft>
              <a:buSzPts val="1100"/>
              <a:buFont typeface="Arial"/>
              <a:buNone/>
            </a:pPr>
            <a:r>
              <a:rPr lang="en-US" sz="1800" b="0" i="0" u="none" strike="noStrike" dirty="0">
                <a:solidFill>
                  <a:srgbClr val="000000"/>
                </a:solidFill>
                <a:effectLst/>
                <a:latin typeface="Inter" panose="02000803000000020004" pitchFamily="50" charset="0"/>
              </a:rPr>
              <a:t>You also have the option to add your benefits debit card to your mobile wallet, giving you convenient access on the go.</a:t>
            </a:r>
            <a:endParaRPr lang="en-US" sz="1200" b="0" i="0" u="none" strike="noStrike" dirty="0">
              <a:solidFill>
                <a:srgbClr val="000000"/>
              </a:solidFill>
              <a:effectLst/>
              <a:latin typeface="Inter" panose="02000803000000020004" pitchFamily="50" charset="0"/>
            </a:endParaRPr>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US" sz="1200" dirty="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Regardless if you are enrolled in an FSA or other WEX benefits you will use the same card. </a:t>
            </a:r>
            <a:endParaRPr sz="1200" dirty="0"/>
          </a:p>
          <a:p>
            <a:pPr marL="0" lvl="0" indent="0" algn="l" rtl="0">
              <a:lnSpc>
                <a:spcPct val="100000"/>
              </a:lnSpc>
              <a:spcBef>
                <a:spcPts val="0"/>
              </a:spcBef>
              <a:spcAft>
                <a:spcPts val="0"/>
              </a:spcAft>
              <a:buSzPts val="1100"/>
              <a:buFont typeface="Arial"/>
              <a:buNone/>
            </a:pPr>
            <a:endParaRPr sz="1200" dirty="0"/>
          </a:p>
          <a:p>
            <a:pPr marL="0" lvl="0" indent="0" algn="l" rtl="0">
              <a:lnSpc>
                <a:spcPct val="100000"/>
              </a:lnSpc>
              <a:spcBef>
                <a:spcPts val="0"/>
              </a:spcBef>
              <a:spcAft>
                <a:spcPts val="0"/>
              </a:spcAft>
              <a:buSzPts val="1100"/>
              <a:buFont typeface="Arial"/>
              <a:buNone/>
            </a:pPr>
            <a:r>
              <a:rPr lang="en" sz="1200" dirty="0"/>
              <a:t>If your card is lost or stolen, you can order a new card free of charge from the benefits mobile app or by going through your online account.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The WEX Benefits Debit Card is the most common way that claims against your FSA are filed. </a:t>
            </a:r>
            <a:endParaRPr sz="1200"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3"/>
        <p:cNvGrpSpPr/>
        <p:nvPr/>
      </p:nvGrpSpPr>
      <p:grpSpPr>
        <a:xfrm>
          <a:off x="0" y="0"/>
          <a:ext cx="0" cy="0"/>
          <a:chOff x="0" y="0"/>
          <a:chExt cx="0" cy="0"/>
        </a:xfrm>
      </p:grpSpPr>
      <p:sp>
        <p:nvSpPr>
          <p:cNvPr id="10674" name="Google Shape;1067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5" name="Google Shape;10675;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a:t>Let's</a:t>
            </a:r>
            <a:r>
              <a:rPr lang="en" sz="1200" i="0" u="none" strike="noStrike" cap="none">
                <a:solidFill>
                  <a:srgbClr val="000000"/>
                </a:solidFill>
              </a:rPr>
              <a:t> talk a bit about documentation! </a:t>
            </a:r>
            <a:r>
              <a:rPr lang="en" sz="1200" i="1" u="none" strike="noStrike" cap="none">
                <a:solidFill>
                  <a:srgbClr val="000000"/>
                </a:solidFill>
              </a:rPr>
              <a:t>(say jokingly) </a:t>
            </a:r>
            <a:r>
              <a:rPr lang="en" sz="1200" i="0" u="none" strike="noStrike" cap="none">
                <a:solidFill>
                  <a:srgbClr val="000000"/>
                </a:solidFill>
              </a:rPr>
              <a:t>Everyone loves providing documentation, right?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lang="en" sz="1200" i="0" u="none" strike="noStrike" cap="none">
                <a:solidFill>
                  <a:srgbClr val="000000"/>
                </a:solidFill>
              </a:rPr>
              <a:t> talk about when you may be asked to provide it.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First, our debit card works with what is called an IIAS system. This means that if the merchant allows (typically big box stores like target and cvs will have this </a:t>
            </a:r>
            <a:r>
              <a:rPr lang="en" sz="1200"/>
              <a:t>system</a:t>
            </a:r>
            <a:r>
              <a:rPr lang="en" sz="1200" i="0" u="none" strike="noStrike" cap="none">
                <a:solidFill>
                  <a:srgbClr val="000000"/>
                </a:solidFill>
              </a:rPr>
              <a:t>) our debit card can read what each product being purchased is</a:t>
            </a:r>
            <a:r>
              <a:rPr lang="en" sz="1200"/>
              <a:t>, will only allow eligible FSA items to be purchased on it, allowing it to auto substantiate (or verify) the card purchase. </a:t>
            </a:r>
            <a:r>
              <a:rPr lang="en" sz="1200" i="0" u="none" strike="noStrike" cap="none">
                <a:solidFill>
                  <a:srgbClr val="000000"/>
                </a:solidFill>
              </a:rPr>
              <a:t>For example, say you are at target and you’re purchasing a box of band aides, sunblock and a soda. If you swipe your </a:t>
            </a:r>
            <a:r>
              <a:rPr lang="en" sz="1200"/>
              <a:t>WEX benefits </a:t>
            </a:r>
            <a:r>
              <a:rPr lang="en" sz="1200" i="0" u="none" strike="noStrike" cap="none">
                <a:solidFill>
                  <a:srgbClr val="000000"/>
                </a:solidFill>
              </a:rPr>
              <a:t>card, it will </a:t>
            </a:r>
            <a:r>
              <a:rPr lang="en" sz="1200"/>
              <a:t>allow</a:t>
            </a:r>
            <a:r>
              <a:rPr lang="en" sz="1200" i="0" u="none" strike="noStrike" cap="non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 not reach out for you to ask for documentation to substantiate (or verify).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Next, our debit card </a:t>
            </a:r>
            <a:r>
              <a:rPr lang="en" sz="1200"/>
              <a:t>recognizes </a:t>
            </a:r>
            <a:r>
              <a:rPr lang="en" sz="1200" i="0" u="none" strike="noStrike" cap="non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lang="en" sz="1200" i="0" u="none" strike="noStrike" cap="none">
                <a:solidFill>
                  <a:srgbClr val="000000"/>
                </a:solidFill>
              </a:rPr>
              <a:t> substantiate. </a:t>
            </a:r>
            <a:r>
              <a:rPr lang="en" sz="1200"/>
              <a:t>Again, this </a:t>
            </a:r>
            <a:r>
              <a:rPr lang="en" sz="1200" i="0" u="none" strike="noStrike" cap="none">
                <a:solidFill>
                  <a:srgbClr val="000000"/>
                </a:solidFill>
              </a:rPr>
              <a:t>means we won’t ask you for further documentation.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Lastly, there are going to places that we will ask you for </a:t>
            </a:r>
            <a:r>
              <a:rPr lang="en" sz="1200"/>
              <a:t>documentation, and an</a:t>
            </a:r>
            <a:r>
              <a:rPr lang="en" sz="1200" i="0" u="none" strike="noStrike" cap="non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a:t>Now when you are asked to provide documentation,</a:t>
            </a:r>
            <a:r>
              <a:rPr lang="en" sz="1200" i="0" u="none" strike="noStrike" cap="none">
                <a:solidFill>
                  <a:srgbClr val="000000"/>
                </a:solidFill>
              </a:rPr>
              <a:t> </a:t>
            </a:r>
            <a:r>
              <a:rPr lang="en" sz="1200"/>
              <a:t>the best form of documentation to submit is an </a:t>
            </a:r>
            <a:r>
              <a:rPr lang="en" sz="1200" i="0" u="none" strike="noStrike" cap="none">
                <a:solidFill>
                  <a:srgbClr val="000000"/>
                </a:solidFill>
              </a:rPr>
              <a:t>Explanation of Benefits </a:t>
            </a:r>
            <a:r>
              <a:rPr lang="en" sz="1200"/>
              <a:t>(or EOB)</a:t>
            </a:r>
            <a:r>
              <a:rPr lang="en" sz="1200" i="0" u="none" strike="noStrike" cap="none">
                <a:solidFill>
                  <a:srgbClr val="000000"/>
                </a:solidFill>
              </a:rPr>
              <a:t> as it contains all of the necessary information for WEX to approve your claim</a:t>
            </a:r>
            <a:r>
              <a:rPr lang="en" sz="1200"/>
              <a:t>. You receive the EOB</a:t>
            </a:r>
            <a:r>
              <a:rPr lang="en" sz="1200" i="0" u="none" strike="noStrike" cap="none">
                <a:solidFill>
                  <a:srgbClr val="000000"/>
                </a:solidFill>
              </a:rPr>
              <a:t> from your medical, dental or vision carriers. </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a:t>A</a:t>
            </a:r>
            <a:r>
              <a:rPr lang="en" sz="1200" i="0" u="none" strike="noStrike" cap="none">
                <a:solidFill>
                  <a:srgbClr val="000000"/>
                </a:solidFill>
              </a:rPr>
              <a:t>n itemized recei</a:t>
            </a:r>
            <a:r>
              <a:rPr lang="en" sz="1200"/>
              <a:t>pt from a provider or merchant may work as well, but keep in mind any documentation provided must include t</a:t>
            </a:r>
            <a:r>
              <a:rPr lang="en" sz="1200" i="0" u="none" strike="noStrike" cap="none">
                <a:solidFill>
                  <a:srgbClr val="000000"/>
                </a:solidFill>
              </a:rPr>
              <a:t>he following information:</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When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Where the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What service was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The amount/cost of the service received</a:t>
            </a:r>
            <a:endParaRPr sz="1200"/>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rPr>
              <a:t>Who received the service</a:t>
            </a:r>
            <a:endParaRPr sz="1200"/>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p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94" name="Google Shape;10694;p1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And of course you can submit a claim thru you online account by following similar steps and uploading your documentation or by submitting the</a:t>
            </a:r>
            <a:r>
              <a:rPr lang="en" sz="1200" dirty="0"/>
              <a:t> Claim</a:t>
            </a:r>
            <a:r>
              <a:rPr lang="en" sz="1200" i="0" u="none" strike="noStrike" cap="none" dirty="0">
                <a:solidFill>
                  <a:srgbClr val="000000"/>
                </a:solidFill>
              </a:rPr>
              <a:t> form. </a:t>
            </a:r>
            <a:endParaRPr sz="1200" dirty="0"/>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rPr>
              <a:t>All claims are processed within 2 business days. You can choose to be reimbursed</a:t>
            </a:r>
            <a:r>
              <a:rPr lang="en" sz="1200" dirty="0"/>
              <a:t> via check in the mail, or set up direct deposit and we’re able to send funds right to your bank account. </a:t>
            </a:r>
            <a:r>
              <a:rPr lang="en" sz="1200" i="0" u="none" strike="noStrike" cap="none" dirty="0">
                <a:solidFill>
                  <a:srgbClr val="000000"/>
                </a:solidFill>
              </a:rPr>
              <a:t>Direct deposit is provided free of charge and is a quick and easy way to get your reimbursement! </a:t>
            </a:r>
            <a:endParaRPr sz="1200" dirty="0"/>
          </a:p>
          <a:p>
            <a:pPr marL="0" lvl="0" indent="0" algn="l" rtl="0">
              <a:lnSpc>
                <a:spcPct val="100000"/>
              </a:lnSpc>
              <a:spcBef>
                <a:spcPts val="0"/>
              </a:spcBef>
              <a:spcAft>
                <a:spcPts val="0"/>
              </a:spcAft>
              <a:buSzPts val="1100"/>
              <a:buNone/>
            </a:pPr>
            <a:endParaRPr sz="120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6"/>
        <p:cNvGrpSpPr/>
        <p:nvPr/>
      </p:nvGrpSpPr>
      <p:grpSpPr>
        <a:xfrm>
          <a:off x="0" y="0"/>
          <a:ext cx="0" cy="0"/>
          <a:chOff x="0" y="0"/>
          <a:chExt cx="0" cy="0"/>
        </a:xfrm>
      </p:grpSpPr>
      <p:sp>
        <p:nvSpPr>
          <p:cNvPr id="10357" name="Google Shape;1035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8" name="Google Shape;1035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200" b="0" i="0" u="none" strike="noStrike" cap="none">
                <a:solidFill>
                  <a:schemeClr val="dk1"/>
                </a:solidFill>
                <a:latin typeface="Arial"/>
                <a:ea typeface="Arial"/>
                <a:cs typeface="Arial"/>
                <a:sym typeface="Arial"/>
              </a:rPr>
              <a:t>Now let</a:t>
            </a:r>
            <a:r>
              <a:rPr lang="en" sz="1200">
                <a:solidFill>
                  <a:schemeClr val="dk1"/>
                </a:solidFill>
              </a:rPr>
              <a:t> us</a:t>
            </a:r>
            <a:r>
              <a:rPr lang="en" sz="1200" b="0" i="0" u="none" strike="noStrike" cap="none">
                <a:solidFill>
                  <a:schemeClr val="dk1"/>
                </a:solidFill>
                <a:latin typeface="Arial"/>
                <a:ea typeface="Arial"/>
                <a:cs typeface="Arial"/>
                <a:sym typeface="Arial"/>
              </a:rPr>
              <a:t> start out by covering your </a:t>
            </a:r>
            <a:r>
              <a:rPr lang="en" sz="1200">
                <a:solidFill>
                  <a:schemeClr val="dk1"/>
                </a:solidFill>
              </a:rPr>
              <a:t>m</a:t>
            </a:r>
            <a:r>
              <a:rPr lang="en" sz="1200" b="0" i="0" u="none" strike="noStrike" cap="none">
                <a:solidFill>
                  <a:schemeClr val="dk1"/>
                </a:solidFill>
                <a:latin typeface="Arial"/>
                <a:ea typeface="Arial"/>
                <a:cs typeface="Arial"/>
                <a:sym typeface="Arial"/>
              </a:rPr>
              <a:t>edical </a:t>
            </a:r>
            <a:r>
              <a:rPr lang="en" sz="1200">
                <a:solidFill>
                  <a:schemeClr val="dk1"/>
                </a:solidFill>
              </a:rPr>
              <a:t>f</a:t>
            </a:r>
            <a:r>
              <a:rPr lang="en" sz="1200" b="0" i="0" u="none" strike="noStrike" cap="none">
                <a:solidFill>
                  <a:schemeClr val="dk1"/>
                </a:solidFill>
                <a:latin typeface="Arial"/>
                <a:ea typeface="Arial"/>
                <a:cs typeface="Arial"/>
                <a:sym typeface="Arial"/>
              </a:rPr>
              <a:t>lexible </a:t>
            </a:r>
            <a:r>
              <a:rPr lang="en" sz="1200">
                <a:solidFill>
                  <a:schemeClr val="dk1"/>
                </a:solidFill>
              </a:rPr>
              <a:t>s</a:t>
            </a:r>
            <a:r>
              <a:rPr lang="en" sz="1200" b="0" i="0" u="none" strike="noStrike" cap="none">
                <a:solidFill>
                  <a:schemeClr val="dk1"/>
                </a:solidFill>
                <a:latin typeface="Arial"/>
                <a:ea typeface="Arial"/>
                <a:cs typeface="Arial"/>
                <a:sym typeface="Arial"/>
              </a:rPr>
              <a:t>pending </a:t>
            </a:r>
            <a:r>
              <a:rPr lang="en" sz="1200">
                <a:solidFill>
                  <a:schemeClr val="dk1"/>
                </a:solidFill>
              </a:rPr>
              <a:t>a</a:t>
            </a:r>
            <a:r>
              <a:rPr lang="en" sz="1200" b="0" i="0" u="none" strike="noStrike" cap="non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0"/>
        <p:cNvGrpSpPr/>
        <p:nvPr/>
      </p:nvGrpSpPr>
      <p:grpSpPr>
        <a:xfrm>
          <a:off x="0" y="0"/>
          <a:ext cx="0" cy="0"/>
          <a:chOff x="0" y="0"/>
          <a:chExt cx="0" cy="0"/>
        </a:xfrm>
      </p:grpSpPr>
      <p:sp>
        <p:nvSpPr>
          <p:cNvPr id="10721" name="Google Shape;10721;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2" name="Google Shape;10722;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Now let’s end with a highlight of how you can access all of your accounts with u</a:t>
            </a:r>
            <a:r>
              <a:rPr lang="en" sz="1200"/>
              <a:t>s. </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The WEX mobile app provides you with quick easy access to your online account. After logging in the first time, you can set up fingerprint access right from your phone. </a:t>
            </a:r>
            <a:endParaRPr sz="1200"/>
          </a:p>
          <a:p>
            <a:pPr marL="0" marR="0" lvl="0" indent="0" algn="l" rtl="0">
              <a:lnSpc>
                <a:spcPct val="115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15000"/>
              </a:lnSpc>
              <a:spcBef>
                <a:spcPts val="0"/>
              </a:spcBef>
              <a:spcAft>
                <a:spcPts val="0"/>
              </a:spcAft>
              <a:buClr>
                <a:srgbClr val="000000"/>
              </a:buClr>
              <a:buSzPts val="1200"/>
              <a:buFont typeface="Calibri"/>
              <a:buNone/>
            </a:pPr>
            <a:r>
              <a:rPr lang="en" sz="1200" i="0" u="none" strike="noStrike" cap="none">
                <a:solidFill>
                  <a:srgbClr val="000000"/>
                </a:solidFill>
              </a:rPr>
              <a:t>Other great features include: </a:t>
            </a:r>
            <a:endParaRPr sz="1200"/>
          </a:p>
          <a:p>
            <a:pPr marL="181240" marR="0" lvl="0" indent="-181240" algn="l" rtl="0">
              <a:lnSpc>
                <a:spcPct val="115000"/>
              </a:lnSpc>
              <a:spcBef>
                <a:spcPts val="0"/>
              </a:spcBef>
              <a:spcAft>
                <a:spcPts val="0"/>
              </a:spcAft>
              <a:buClr>
                <a:srgbClr val="000000"/>
              </a:buClr>
              <a:buSzPts val="1200"/>
              <a:buFont typeface="Arial"/>
              <a:buChar char="•"/>
            </a:pPr>
            <a:r>
              <a:rPr lang="en" sz="1200" i="0" u="none" strike="noStrike" cap="none">
                <a:solidFill>
                  <a:srgbClr val="000000"/>
                </a:solidFill>
              </a:rPr>
              <a:t>An eligible expense scanner – scan barcodes of items to see if they qualify as an eligible expense. </a:t>
            </a:r>
            <a:r>
              <a:rPr lang="en" sz="1200"/>
              <a:t>— </a:t>
            </a:r>
            <a:r>
              <a:rPr lang="en" sz="1200" b="1"/>
              <a:t>(Remove if not applicable)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marL="181240" marR="0" lvl="0" indent="-181240" algn="l" rtl="0">
              <a:lnSpc>
                <a:spcPct val="115000"/>
              </a:lnSpc>
              <a:spcBef>
                <a:spcPts val="0"/>
              </a:spcBef>
              <a:spcAft>
                <a:spcPts val="0"/>
              </a:spcAft>
              <a:buClr>
                <a:srgbClr val="000000"/>
              </a:buClr>
              <a:buSzPts val="1200"/>
              <a:buChar char="•"/>
            </a:pPr>
            <a:r>
              <a:rPr lang="en" sz="1200" i="0" u="none" strike="noStrike" cap="none">
                <a:solidFill>
                  <a:srgbClr val="000000"/>
                </a:solidFill>
              </a:rPr>
              <a:t>Easily check your account balance while standing in line at the store, making it easy to decide if </a:t>
            </a:r>
            <a:r>
              <a:rPr lang="en" sz="1200"/>
              <a:t>you</a:t>
            </a:r>
            <a:r>
              <a:rPr lang="en" sz="1200" i="0" u="none" strike="noStrike" cap="none">
                <a:solidFill>
                  <a:srgbClr val="000000"/>
                </a:solidFill>
              </a:rPr>
              <a:t> want to use </a:t>
            </a:r>
            <a:r>
              <a:rPr lang="en" sz="1200"/>
              <a:t>your </a:t>
            </a:r>
            <a:r>
              <a:rPr lang="en" sz="1200" i="0" u="none" strike="noStrike" cap="none">
                <a:solidFill>
                  <a:srgbClr val="000000"/>
                </a:solidFill>
              </a:rPr>
              <a:t>FSA dollars to cover a purchase.</a:t>
            </a:r>
            <a:endParaRPr sz="1200" i="0" u="none" strike="noStrike" cap="none">
              <a:solidFill>
                <a:srgbClr val="000000"/>
              </a:solidFill>
            </a:endParaRPr>
          </a:p>
        </p:txBody>
      </p:sp>
      <p:sp>
        <p:nvSpPr>
          <p:cNvPr id="10756" name="Google Shape;10756;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21</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3" name="Google Shape;10833;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5"/>
        <p:cNvGrpSpPr/>
        <p:nvPr/>
      </p:nvGrpSpPr>
      <p:grpSpPr>
        <a:xfrm>
          <a:off x="0" y="0"/>
          <a:ext cx="0" cy="0"/>
          <a:chOff x="0" y="0"/>
          <a:chExt cx="0" cy="0"/>
        </a:xfrm>
      </p:grpSpPr>
      <p:sp>
        <p:nvSpPr>
          <p:cNvPr id="10836" name="Google Shape;10836;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7" name="Google Shape;10837;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62"/>
        <p:cNvGrpSpPr/>
        <p:nvPr/>
      </p:nvGrpSpPr>
      <p:grpSpPr>
        <a:xfrm>
          <a:off x="0" y="0"/>
          <a:ext cx="0" cy="0"/>
          <a:chOff x="0" y="0"/>
          <a:chExt cx="0" cy="0"/>
        </a:xfrm>
      </p:grpSpPr>
      <p:sp>
        <p:nvSpPr>
          <p:cNvPr id="10363" name="Google Shape;10363;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64" name="Google Shape;10364;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dirty="0"/>
              <a:t>A Medical FSA is a benefit that allows you to choose how much of your paycheck you’d like to set aside, before taxes are taken out, for </a:t>
            </a:r>
            <a:r>
              <a:rPr lang="en" sz="1200" dirty="0"/>
              <a:t>qualified Medical, Dental, Vision and Preventative </a:t>
            </a:r>
            <a:r>
              <a:rPr lang="en" sz="1200" i="0" u="none" strike="noStrike" dirty="0"/>
              <a:t>healthcare expenses. This saves you money by reducing your taxable income.</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Funds on Day 1: All of your FSA funds are available to spend right away</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of it like a discount on healthcare expenses at stores such as Amazon, Target, CVS, Walmart, Walgreens and more. Dollars you contribute are taken out of your paycheck before tax which means a $100 purchase </a:t>
            </a:r>
            <a:r>
              <a:rPr lang="en" sz="1200" dirty="0"/>
              <a:t>could</a:t>
            </a:r>
            <a:r>
              <a:rPr lang="en" sz="1200" i="0" u="none" strike="noStrike" dirty="0"/>
              <a:t> actually cost you over $130 without a Medical FSA.*</a:t>
            </a:r>
            <a:endParaRPr sz="1200" dirty="0"/>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dirty="0"/>
              <a:t>Think about the money you spent on </a:t>
            </a:r>
            <a:r>
              <a:rPr lang="en" sz="1200" dirty="0"/>
              <a:t>your Medical, Dental, Vision and Preventative care </a:t>
            </a:r>
            <a:r>
              <a:rPr lang="en" sz="1200" i="0" u="none" strike="noStrike" dirty="0"/>
              <a:t>expenses last year. Plan ahead and set those funds aside in a Medical FSA and save</a:t>
            </a:r>
            <a:r>
              <a:rPr lang="en" sz="1200" dirty="0"/>
              <a:t>!</a:t>
            </a:r>
            <a:endParaRPr sz="1200"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6"/>
        <p:cNvGrpSpPr/>
        <p:nvPr/>
      </p:nvGrpSpPr>
      <p:grpSpPr>
        <a:xfrm>
          <a:off x="0" y="0"/>
          <a:ext cx="0" cy="0"/>
          <a:chOff x="0" y="0"/>
          <a:chExt cx="0" cy="0"/>
        </a:xfrm>
      </p:grpSpPr>
      <p:sp>
        <p:nvSpPr>
          <p:cNvPr id="10377" name="Google Shape;10377;g28bac9ff52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78" name="Google Shape;10378;g28bac9ff52b_0_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marL="0" lvl="0" indent="0" algn="l" rtl="0">
              <a:lnSpc>
                <a:spcPct val="100000"/>
              </a:lnSpc>
              <a:spcBef>
                <a:spcPts val="0"/>
              </a:spcBef>
              <a:spcAft>
                <a:spcPts val="0"/>
              </a:spcAft>
              <a:buSzPts val="1100"/>
              <a:buNone/>
            </a:pPr>
            <a:endParaRPr sz="1200">
              <a:solidFill>
                <a:srgbClr val="231F20"/>
              </a:solidFill>
            </a:endParaRPr>
          </a:p>
          <a:p>
            <a:pPr marL="0" lvl="0" indent="0" algn="l" rtl="0">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endParaRPr sz="1200">
              <a:solidFill>
                <a:srgbClr val="231F20"/>
              </a:solidFill>
            </a:endParaRPr>
          </a:p>
          <a:p>
            <a:pPr marL="0" lvl="0" indent="0" algn="l" rtl="0">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8"/>
        <p:cNvGrpSpPr/>
        <p:nvPr/>
      </p:nvGrpSpPr>
      <p:grpSpPr>
        <a:xfrm>
          <a:off x="0" y="0"/>
          <a:ext cx="0" cy="0"/>
          <a:chOff x="0" y="0"/>
          <a:chExt cx="0" cy="0"/>
        </a:xfrm>
      </p:grpSpPr>
      <p:sp>
        <p:nvSpPr>
          <p:cNvPr id="10409" name="Google Shape;10409;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10" name="Google Shape;1041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i="0" u="none" strike="noStrike" cap="none" dirty="0">
                <a:solidFill>
                  <a:schemeClr val="dk1"/>
                </a:solidFill>
              </a:rPr>
              <a:t>The IRS sets the maximum dollar amount you can elect and contribute to a Flexible Spending Accounts</a:t>
            </a:r>
            <a:r>
              <a:rPr lang="en" sz="1200" dirty="0">
                <a:solidFill>
                  <a:schemeClr val="dk1"/>
                </a:solidFill>
              </a:rPr>
              <a:t>, and the </a:t>
            </a:r>
            <a:r>
              <a:rPr lang="en" sz="1200" b="1" i="0" u="none" strike="noStrike" cap="none" dirty="0">
                <a:solidFill>
                  <a:schemeClr val="dk1"/>
                </a:solidFill>
              </a:rPr>
              <a:t>202</a:t>
            </a:r>
            <a:r>
              <a:rPr lang="en" sz="1200" b="1" dirty="0">
                <a:solidFill>
                  <a:schemeClr val="dk1"/>
                </a:solidFill>
              </a:rPr>
              <a:t>6</a:t>
            </a:r>
            <a:r>
              <a:rPr lang="en" sz="1200" b="1" i="0" u="none" strike="noStrike" cap="none" dirty="0">
                <a:solidFill>
                  <a:schemeClr val="dk1"/>
                </a:solidFill>
              </a:rPr>
              <a:t> </a:t>
            </a:r>
            <a:r>
              <a:rPr lang="en" sz="1200" i="0" u="none" strike="noStrike" cap="none" dirty="0">
                <a:solidFill>
                  <a:schemeClr val="dk1"/>
                </a:solidFill>
              </a:rPr>
              <a:t>FSA annual contribution limit is </a:t>
            </a:r>
            <a:r>
              <a:rPr lang="en" sz="1200" b="1" i="0" u="none" strike="noStrike" cap="none" dirty="0">
                <a:solidFill>
                  <a:schemeClr val="dk1"/>
                </a:solidFill>
              </a:rPr>
              <a:t>$</a:t>
            </a:r>
            <a:r>
              <a:rPr lang="en" sz="1200" b="1" dirty="0">
                <a:solidFill>
                  <a:schemeClr val="dk1"/>
                </a:solidFill>
              </a:rPr>
              <a:t>3,400</a:t>
            </a:r>
            <a:r>
              <a:rPr lang="en" sz="1200" dirty="0">
                <a:solidFill>
                  <a:schemeClr val="dk1"/>
                </a:solidFill>
              </a:rPr>
              <a:t>. </a:t>
            </a:r>
            <a:endParaRPr sz="1200" dirty="0">
              <a:solidFill>
                <a:schemeClr val="dk1"/>
              </a:solidFill>
            </a:endParaRPr>
          </a:p>
          <a:p>
            <a:pPr marL="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i="0" u="none" strike="noStrike" cap="none" dirty="0">
                <a:solidFill>
                  <a:schemeClr val="dk1"/>
                </a:solidFill>
              </a:rPr>
              <a:t>We recommend reviewing how much you spend on eligible expenses every year to determine how much to elect. </a:t>
            </a:r>
            <a:endParaRPr sz="1200" dirty="0"/>
          </a:p>
          <a:p>
            <a:pPr marL="158750" lvl="0" indent="0" algn="l" rtl="0">
              <a:lnSpc>
                <a:spcPct val="100000"/>
              </a:lnSpc>
              <a:spcBef>
                <a:spcPts val="0"/>
              </a:spcBef>
              <a:spcAft>
                <a:spcPts val="0"/>
              </a:spcAft>
              <a:buSzPts val="1100"/>
              <a:buNone/>
            </a:pPr>
            <a:endParaRPr sz="1200" i="0" u="none" strike="noStrike" cap="none" dirty="0">
              <a:solidFill>
                <a:srgbClr val="000000"/>
              </a:solidFill>
            </a:endParaRPr>
          </a:p>
          <a:p>
            <a:pPr marL="0" lvl="0" indent="0" algn="l" rtl="0">
              <a:lnSpc>
                <a:spcPct val="100000"/>
              </a:lnSpc>
              <a:spcBef>
                <a:spcPts val="0"/>
              </a:spcBef>
              <a:spcAft>
                <a:spcPts val="0"/>
              </a:spcAft>
              <a:buSzPts val="1100"/>
              <a:buNone/>
            </a:pPr>
            <a:r>
              <a:rPr lang="en" sz="1200" i="0" u="none" strike="noStrike" cap="none" dirty="0">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dirty="0">
                <a:solidFill>
                  <a:schemeClr val="dk1"/>
                </a:solidFill>
              </a:rPr>
              <a:t>d</a:t>
            </a:r>
            <a:r>
              <a:rPr lang="en" sz="1200" i="0" u="none" strike="noStrike" cap="none" dirty="0">
                <a:solidFill>
                  <a:schemeClr val="dk1"/>
                </a:solidFill>
              </a:rPr>
              <a:t>ay </a:t>
            </a:r>
            <a:r>
              <a:rPr lang="en" sz="1200" dirty="0">
                <a:solidFill>
                  <a:schemeClr val="dk1"/>
                </a:solidFill>
              </a:rPr>
              <a:t>one</a:t>
            </a:r>
            <a:r>
              <a:rPr lang="en" sz="1200" i="0" u="none" strike="noStrike" cap="none" dirty="0">
                <a:solidFill>
                  <a:schemeClr val="dk1"/>
                </a:solidFill>
              </a:rPr>
              <a:t>! You can use your funds for expenses incurred by you, your spouse or eligible dependents.</a:t>
            </a:r>
            <a:endParaRPr sz="1200" dirty="0"/>
          </a:p>
          <a:p>
            <a:pPr marL="158750" lvl="0" indent="0" algn="l" rtl="0">
              <a:lnSpc>
                <a:spcPct val="100000"/>
              </a:lnSpc>
              <a:spcBef>
                <a:spcPts val="0"/>
              </a:spcBef>
              <a:spcAft>
                <a:spcPts val="0"/>
              </a:spcAft>
              <a:buSzPts val="1100"/>
              <a:buNone/>
            </a:pPr>
            <a:br>
              <a:rPr lang="en" dirty="0"/>
            </a:b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9"/>
        <p:cNvGrpSpPr/>
        <p:nvPr/>
      </p:nvGrpSpPr>
      <p:grpSpPr>
        <a:xfrm>
          <a:off x="0" y="0"/>
          <a:ext cx="0" cy="0"/>
          <a:chOff x="0" y="0"/>
          <a:chExt cx="0" cy="0"/>
        </a:xfrm>
      </p:grpSpPr>
      <p:sp>
        <p:nvSpPr>
          <p:cNvPr id="10420" name="Google Shape;10420;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21" name="Google Shape;10421;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t>Let us review a real life example of how having an FSA can save you money. </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Meet Ashley. Ashley is a 33 year old college graduate working in marketing. </a:t>
            </a:r>
            <a:endParaRPr sz="1200" dirty="0"/>
          </a:p>
          <a:p>
            <a:pPr marL="0" lvl="0" indent="0" algn="l" rtl="0">
              <a:lnSpc>
                <a:spcPct val="100000"/>
              </a:lnSpc>
              <a:spcBef>
                <a:spcPts val="0"/>
              </a:spcBef>
              <a:spcAft>
                <a:spcPts val="0"/>
              </a:spcAft>
              <a:buSzPts val="1100"/>
              <a:buNone/>
            </a:pPr>
            <a:r>
              <a:rPr lang="en" sz="1200" dirty="0"/>
              <a:t>She is enrolled in an FSA and makes an annual contribution of $3,050</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Since her FSA contributions are taken out pre-tax her actual taxable income is lowered which means she has more take-home pay then if she did not have an FSA.</a:t>
            </a:r>
            <a:endParaRPr sz="1200" dirty="0"/>
          </a:p>
          <a:p>
            <a:pPr marL="158750" lvl="0" indent="0" algn="l" rtl="0">
              <a:lnSpc>
                <a:spcPct val="100000"/>
              </a:lnSpc>
              <a:spcBef>
                <a:spcPts val="0"/>
              </a:spcBef>
              <a:spcAft>
                <a:spcPts val="0"/>
              </a:spcAft>
              <a:buSzPts val="1100"/>
              <a:buNone/>
            </a:pPr>
            <a:endParaRPr sz="1200" dirty="0"/>
          </a:p>
          <a:p>
            <a:pPr marL="0" lvl="0" indent="0" algn="l" rtl="0">
              <a:lnSpc>
                <a:spcPct val="100000"/>
              </a:lnSpc>
              <a:spcBef>
                <a:spcPts val="0"/>
              </a:spcBef>
              <a:spcAft>
                <a:spcPts val="0"/>
              </a:spcAft>
              <a:buSzPts val="1100"/>
              <a:buNone/>
            </a:pPr>
            <a:r>
              <a:rPr lang="en" sz="1200" dirty="0"/>
              <a:t>For Ashley this means an additional $549 dollars she gets to keep and take home. </a:t>
            </a:r>
            <a:endParaRPr sz="1200"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2"/>
        <p:cNvGrpSpPr/>
        <p:nvPr/>
      </p:nvGrpSpPr>
      <p:grpSpPr>
        <a:xfrm>
          <a:off x="0" y="0"/>
          <a:ext cx="0" cy="0"/>
          <a:chOff x="0" y="0"/>
          <a:chExt cx="0" cy="0"/>
        </a:xfrm>
      </p:grpSpPr>
      <p:sp>
        <p:nvSpPr>
          <p:cNvPr id="10443" name="Google Shape;1044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44" name="Google Shape;1044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NO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 </a:t>
            </a:r>
            <a:r>
              <a:rPr lang="en" sz="1200" dirty="0"/>
              <a:t>a</a:t>
            </a:r>
            <a:r>
              <a:rPr lang="en" sz="1200" b="0" dirty="0"/>
              <a:t>nd your </a:t>
            </a:r>
            <a:r>
              <a:rPr lang="en" sz="1200" dirty="0"/>
              <a:t>company offers a grace period, which means you have until </a:t>
            </a:r>
            <a:r>
              <a:rPr lang="en" sz="1200" b="1" dirty="0"/>
              <a:t>March 15, 2027 </a:t>
            </a:r>
            <a:r>
              <a:rPr lang="en" sz="1200" dirty="0"/>
              <a:t>to incur services. </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and grace period. </a:t>
            </a:r>
            <a:endParaRPr sz="1200" dirty="0"/>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8"/>
        <p:cNvGrpSpPr/>
        <p:nvPr/>
      </p:nvGrpSpPr>
      <p:grpSpPr>
        <a:xfrm>
          <a:off x="0" y="0"/>
          <a:ext cx="0" cy="0"/>
          <a:chOff x="0" y="0"/>
          <a:chExt cx="0" cy="0"/>
        </a:xfrm>
      </p:grpSpPr>
      <p:sp>
        <p:nvSpPr>
          <p:cNvPr id="10479" name="Google Shape;10479;g28bac9ff52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80" name="Google Shape;10480;g28bac9ff52b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there IS a grace period) </a:t>
            </a:r>
            <a:endParaRPr sz="1200" b="1" dirty="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dirty="0"/>
              <a:t>Your plan year runs from </a:t>
            </a:r>
            <a:r>
              <a:rPr lang="en" sz="1200" b="1" dirty="0"/>
              <a:t>January 1</a:t>
            </a:r>
            <a:r>
              <a:rPr lang="en" sz="1200" b="1" baseline="30000" dirty="0"/>
              <a:t>st</a:t>
            </a:r>
            <a:r>
              <a:rPr lang="en" sz="1200" b="1" dirty="0"/>
              <a:t> to December 31</a:t>
            </a:r>
            <a:r>
              <a:rPr lang="en" sz="1200" b="1" baseline="30000" dirty="0"/>
              <a:t>st</a:t>
            </a:r>
            <a:r>
              <a:rPr lang="en" sz="1200" b="1" dirty="0"/>
              <a:t> 2026</a:t>
            </a:r>
            <a:endParaRPr sz="1200" dirty="0"/>
          </a:p>
          <a:p>
            <a:pPr marL="0" marR="0" lvl="0" indent="0" algn="l" rtl="0">
              <a:lnSpc>
                <a:spcPct val="100000"/>
              </a:lnSpc>
              <a:spcBef>
                <a:spcPts val="0"/>
              </a:spcBef>
              <a:spcAft>
                <a:spcPts val="0"/>
              </a:spcAft>
              <a:buClr>
                <a:srgbClr val="000000"/>
              </a:buClr>
              <a:buSzPts val="1100"/>
              <a:buFont typeface="Arial"/>
              <a:buNone/>
            </a:pPr>
            <a:endParaRPr sz="1200" dirty="0"/>
          </a:p>
          <a:p>
            <a:pPr marL="0" marR="0" lvl="0" indent="0" algn="l" rtl="0">
              <a:lnSpc>
                <a:spcPct val="100000"/>
              </a:lnSpc>
              <a:spcBef>
                <a:spcPts val="0"/>
              </a:spcBef>
              <a:spcAft>
                <a:spcPts val="0"/>
              </a:spcAft>
              <a:buClr>
                <a:srgbClr val="000000"/>
              </a:buClr>
              <a:buSzPts val="1100"/>
              <a:buFont typeface="Arial"/>
              <a:buNone/>
            </a:pPr>
            <a:r>
              <a:rPr lang="en" sz="1200" b="1" dirty="0"/>
              <a:t>March 31</a:t>
            </a:r>
            <a:r>
              <a:rPr lang="en" sz="1200" b="1" baseline="30000" dirty="0"/>
              <a:t>st</a:t>
            </a:r>
            <a:r>
              <a:rPr lang="en" sz="1200" b="1" dirty="0"/>
              <a:t> of 2027 </a:t>
            </a:r>
            <a:r>
              <a:rPr lang="en" sz="1200" dirty="0"/>
              <a:t>is your run out date, which means you have until  this date to submit all paperwork for claims incurred during the plan year. </a:t>
            </a:r>
            <a:endParaRPr sz="1200"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5"/>
        <p:cNvGrpSpPr/>
        <p:nvPr/>
      </p:nvGrpSpPr>
      <p:grpSpPr>
        <a:xfrm>
          <a:off x="0" y="0"/>
          <a:ext cx="0" cy="0"/>
          <a:chOff x="0" y="0"/>
          <a:chExt cx="0" cy="0"/>
        </a:xfrm>
      </p:grpSpPr>
      <p:sp>
        <p:nvSpPr>
          <p:cNvPr id="10506" name="Google Shape;10506;g28bf203a7c3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07" name="Google Shape;10507;g28bf203a7c3_0_8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(Remove slide if NO carryover)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A carryover allows you to transfer up to </a:t>
            </a:r>
            <a:r>
              <a:rPr lang="en" sz="1200" b="1" dirty="0">
                <a:solidFill>
                  <a:schemeClr val="dk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a:t>
            </a:r>
            <a:r>
              <a:rPr lang="en" sz="1200" b="1" dirty="0">
                <a:solidFill>
                  <a:schemeClr val="dk1"/>
                </a:solidFill>
              </a:rPr>
              <a:t>680</a:t>
            </a:r>
            <a:r>
              <a:rPr lang="en" sz="1200" dirty="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Carryover funds become available to you after the run-out (claim filing) period. </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You are able to carry over up t</a:t>
            </a:r>
            <a:r>
              <a:rPr lang="en" sz="1200" dirty="0">
                <a:solidFill>
                  <a:schemeClr val="dk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o </a:t>
            </a:r>
            <a:r>
              <a:rPr lang="en" sz="1200" b="1" dirty="0">
                <a:solidFill>
                  <a:schemeClr val="dk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a:t>
            </a:r>
            <a:r>
              <a:rPr lang="en" sz="1200" b="1" dirty="0">
                <a:solidFill>
                  <a:schemeClr val="dk1"/>
                </a:solidFill>
              </a:rPr>
              <a:t>680 </a:t>
            </a:r>
            <a:r>
              <a:rPr lang="en" sz="1200" dirty="0">
                <a:solidFill>
                  <a:schemeClr val="dk1"/>
                </a:solidFill>
              </a:rPr>
              <a:t>while still electing the full maximum annual election in the new plan year.</a:t>
            </a: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If you have the benefits debit card, it will continue to work as normal, using your carryover funds first.</a:t>
            </a:r>
            <a:endParaRPr sz="1200"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b="1" dirty="0">
                <a:solidFill>
                  <a:schemeClr val="dk1"/>
                </a:solidFill>
              </a:rPr>
              <a:t>The FSA carry over is only available for medical FSA funds and not for the dependent care account. — (Remove if no DCA) </a:t>
            </a:r>
            <a:endParaRPr sz="1200" b="1" dirty="0">
              <a:solidFill>
                <a:schemeClr val="dk1"/>
              </a:solidFill>
            </a:endParaRPr>
          </a:p>
          <a:p>
            <a:pPr marL="158750" lvl="0" indent="0" algn="l" rtl="0">
              <a:lnSpc>
                <a:spcPct val="100000"/>
              </a:lnSpc>
              <a:spcBef>
                <a:spcPts val="0"/>
              </a:spcBef>
              <a:spcAft>
                <a:spcPts val="0"/>
              </a:spcAft>
              <a:buClr>
                <a:schemeClr val="dk1"/>
              </a:buClr>
              <a:buSzPts val="1100"/>
              <a:buFont typeface="Arial"/>
              <a:buNone/>
            </a:pPr>
            <a:br>
              <a:rPr lang="en" dirty="0">
                <a:solidFill>
                  <a:schemeClr val="dk1"/>
                </a:solidFill>
              </a:rPr>
            </a:br>
            <a:endParaRPr dirty="0">
              <a:solidFill>
                <a:schemeClr val="dk1"/>
              </a:solidFill>
            </a:endParaRPr>
          </a:p>
          <a:p>
            <a:pPr marL="0" lvl="0" indent="0" algn="l" rtl="0">
              <a:lnSpc>
                <a:spcPct val="100000"/>
              </a:lnSpc>
              <a:spcBef>
                <a:spcPts val="0"/>
              </a:spcBef>
              <a:spcAft>
                <a:spcPts val="0"/>
              </a:spcAft>
              <a:buSzPts val="1100"/>
              <a:buNone/>
            </a:pPr>
            <a:endParaRPr sz="1400" dirty="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2.xml"/><Relationship Id="rId4" Type="http://schemas.openxmlformats.org/officeDocument/2006/relationships/image" Target="../media/image8.jp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2.xml"/><Relationship Id="rId4" Type="http://schemas.openxmlformats.org/officeDocument/2006/relationships/image" Target="../media/image11.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1279"/>
        <p:cNvGrpSpPr/>
        <p:nvPr/>
      </p:nvGrpSpPr>
      <p:grpSpPr>
        <a:xfrm>
          <a:off x="0" y="0"/>
          <a:ext cx="0" cy="0"/>
          <a:chOff x="0" y="0"/>
          <a:chExt cx="0" cy="0"/>
        </a:xfrm>
      </p:grpSpPr>
      <p:sp>
        <p:nvSpPr>
          <p:cNvPr id="1280" name="Google Shape;128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81" name="Google Shape;128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06" name="Google Shape;9606;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07" name="Google Shape;9607;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10" name="Google Shape;9610;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8" name="Google Shape;9678;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79" name="Google Shape;9679;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80" name="Google Shape;9680;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9683" name="Google Shape;9683;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91" name="Google Shape;9691;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92" name="Google Shape;9692;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693" name="Google Shape;9693;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696" name="Google Shape;9696;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698"/>
        <p:cNvGrpSpPr/>
        <p:nvPr/>
      </p:nvGrpSpPr>
      <p:grpSpPr>
        <a:xfrm>
          <a:off x="0" y="0"/>
          <a:ext cx="0" cy="0"/>
          <a:chOff x="0" y="0"/>
          <a:chExt cx="0" cy="0"/>
        </a:xfrm>
      </p:grpSpPr>
      <p:sp>
        <p:nvSpPr>
          <p:cNvPr id="9699" name="Google Shape;9699;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00" name="Google Shape;9700;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1" name="Google Shape;9701;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9702" name="Google Shape;9702;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15" name="Google Shape;9715;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17"/>
        <p:cNvGrpSpPr/>
        <p:nvPr/>
      </p:nvGrpSpPr>
      <p:grpSpPr>
        <a:xfrm>
          <a:off x="0" y="0"/>
          <a:ext cx="0" cy="0"/>
          <a:chOff x="0" y="0"/>
          <a:chExt cx="0" cy="0"/>
        </a:xfrm>
      </p:grpSpPr>
      <p:sp>
        <p:nvSpPr>
          <p:cNvPr id="9718" name="Google Shape;9718;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9719" name="Google Shape;9719;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20" name="Google Shape;9720;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730"/>
        <p:cNvGrpSpPr/>
        <p:nvPr/>
      </p:nvGrpSpPr>
      <p:grpSpPr>
        <a:xfrm>
          <a:off x="0" y="0"/>
          <a:ext cx="0" cy="0"/>
          <a:chOff x="0" y="0"/>
          <a:chExt cx="0" cy="0"/>
        </a:xfrm>
      </p:grpSpPr>
      <p:sp>
        <p:nvSpPr>
          <p:cNvPr id="9731" name="Google Shape;9731;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9732" name="Google Shape;9732;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736" name="Google Shape;9736;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737" name="Google Shape;9737;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738" name="Google Shape;9738;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9741"/>
        <p:cNvGrpSpPr/>
        <p:nvPr/>
      </p:nvGrpSpPr>
      <p:grpSpPr>
        <a:xfrm>
          <a:off x="0" y="0"/>
          <a:ext cx="0" cy="0"/>
          <a:chOff x="0" y="0"/>
          <a:chExt cx="0" cy="0"/>
        </a:xfrm>
      </p:grpSpPr>
      <p:sp>
        <p:nvSpPr>
          <p:cNvPr id="9742" name="Google Shape;9742;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9810" name="Google Shape;9810;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294" name="Google Shape;129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295" name="Google Shape;129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296" name="Google Shape;129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9879" name="Google Shape;9879;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9954" name="Google Shape;9954;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9967" name="Google Shape;9967;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9973"/>
        <p:cNvGrpSpPr/>
        <p:nvPr/>
      </p:nvGrpSpPr>
      <p:grpSpPr>
        <a:xfrm>
          <a:off x="0" y="0"/>
          <a:ext cx="0" cy="0"/>
          <a:chOff x="0" y="0"/>
          <a:chExt cx="0" cy="0"/>
        </a:xfrm>
      </p:grpSpPr>
      <p:sp>
        <p:nvSpPr>
          <p:cNvPr id="9974" name="Google Shape;9974;p19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5" name="Google Shape;9975;p19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6" name="Google Shape;9976;p19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9977"/>
        <p:cNvGrpSpPr/>
        <p:nvPr/>
      </p:nvGrpSpPr>
      <p:grpSpPr>
        <a:xfrm>
          <a:off x="0" y="0"/>
          <a:ext cx="0" cy="0"/>
          <a:chOff x="0" y="0"/>
          <a:chExt cx="0" cy="0"/>
        </a:xfrm>
      </p:grpSpPr>
      <p:sp>
        <p:nvSpPr>
          <p:cNvPr id="9978" name="Google Shape;9978;p22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9" name="Google Shape;9979;p22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9980"/>
        <p:cNvGrpSpPr/>
        <p:nvPr/>
      </p:nvGrpSpPr>
      <p:grpSpPr>
        <a:xfrm>
          <a:off x="0" y="0"/>
          <a:ext cx="0" cy="0"/>
          <a:chOff x="0" y="0"/>
          <a:chExt cx="0" cy="0"/>
        </a:xfrm>
      </p:grpSpPr>
      <p:sp>
        <p:nvSpPr>
          <p:cNvPr id="9981" name="Google Shape;9981;p22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2" name="Google Shape;9982;p22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9983"/>
        <p:cNvGrpSpPr/>
        <p:nvPr/>
      </p:nvGrpSpPr>
      <p:grpSpPr>
        <a:xfrm>
          <a:off x="0" y="0"/>
          <a:ext cx="0" cy="0"/>
          <a:chOff x="0" y="0"/>
          <a:chExt cx="0" cy="0"/>
        </a:xfrm>
      </p:grpSpPr>
      <p:sp>
        <p:nvSpPr>
          <p:cNvPr id="9984" name="Google Shape;9984;p22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5" name="Google Shape;9985;p22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9986"/>
        <p:cNvGrpSpPr/>
        <p:nvPr/>
      </p:nvGrpSpPr>
      <p:grpSpPr>
        <a:xfrm>
          <a:off x="0" y="0"/>
          <a:ext cx="0" cy="0"/>
          <a:chOff x="0" y="0"/>
          <a:chExt cx="0" cy="0"/>
        </a:xfrm>
      </p:grpSpPr>
      <p:sp>
        <p:nvSpPr>
          <p:cNvPr id="9987" name="Google Shape;9987;p22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8" name="Google Shape;9988;p22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266" b="0">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1" name="Google Shape;9991;p227"/>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2" name="Google Shape;9992;p227"/>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5" name="Google Shape;9995;p228"/>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6" name="Google Shape;9996;p228"/>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43"/>
        <p:cNvGrpSpPr/>
        <p:nvPr/>
      </p:nvGrpSpPr>
      <p:grpSpPr>
        <a:xfrm>
          <a:off x="0" y="0"/>
          <a:ext cx="0" cy="0"/>
          <a:chOff x="0" y="0"/>
          <a:chExt cx="0" cy="0"/>
        </a:xfrm>
      </p:grpSpPr>
      <p:sp>
        <p:nvSpPr>
          <p:cNvPr id="1944" name="Google Shape;194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3" name="Google Shape;195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54" name="Google Shape;195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955" name="Google Shape;195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957" name="Google Shape;195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9999" name="Google Shape;9999;p229"/>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0" name="Google Shape;10000;p229"/>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3" name="Google Shape;10003;p230"/>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4" name="Google Shape;10004;p230"/>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07" name="Google Shape;10007;p231"/>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8" name="Google Shape;10008;p231"/>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1" name="Google Shape;10011;p232"/>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2" name="Google Shape;10012;p232"/>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5" name="Google Shape;10015;p233"/>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6" name="Google Shape;10016;p233"/>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19" name="Google Shape;10019;p234"/>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0" name="Google Shape;10020;p234"/>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3" name="Google Shape;10023;p235"/>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4" name="Google Shape;10024;p235"/>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
        <p:nvSpPr>
          <p:cNvPr id="10027" name="Google Shape;10027;p236"/>
          <p:cNvSpPr txBox="1">
            <a:spLocks noGrp="1"/>
          </p:cNvSpPr>
          <p:nvPr>
            <p:ph type="ctrTitle"/>
          </p:nvPr>
        </p:nvSpPr>
        <p:spPr>
          <a:xfrm>
            <a:off x="414772" y="867219"/>
            <a:ext cx="4157228" cy="195871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8" name="Google Shape;10028;p236"/>
          <p:cNvSpPr txBox="1">
            <a:spLocks noGrp="1"/>
          </p:cNvSpPr>
          <p:nvPr>
            <p:ph type="subTitle" idx="1"/>
          </p:nvPr>
        </p:nvSpPr>
        <p:spPr>
          <a:xfrm>
            <a:off x="414772" y="3035238"/>
            <a:ext cx="4157228" cy="59810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266" b="0">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10029"/>
        <p:cNvGrpSpPr/>
        <p:nvPr/>
      </p:nvGrpSpPr>
      <p:grpSpPr>
        <a:xfrm>
          <a:off x="0" y="0"/>
          <a:ext cx="0" cy="0"/>
          <a:chOff x="0" y="0"/>
          <a:chExt cx="0" cy="0"/>
        </a:xfrm>
      </p:grpSpPr>
      <p:sp>
        <p:nvSpPr>
          <p:cNvPr id="10030" name="Google Shape;10030;p237"/>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1" name="Google Shape;10031;p237"/>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2" name="Google Shape;10032;p237"/>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3" name="Google Shape;10033;p23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10034"/>
        <p:cNvGrpSpPr/>
        <p:nvPr/>
      </p:nvGrpSpPr>
      <p:grpSpPr>
        <a:xfrm>
          <a:off x="0" y="0"/>
          <a:ext cx="0" cy="0"/>
          <a:chOff x="0" y="0"/>
          <a:chExt cx="0" cy="0"/>
        </a:xfrm>
      </p:grpSpPr>
      <p:sp>
        <p:nvSpPr>
          <p:cNvPr id="10035" name="Google Shape;10035;p238"/>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6" name="Google Shape;10036;p238"/>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7" name="Google Shape;10037;p238"/>
          <p:cNvSpPr txBox="1">
            <a:spLocks noGrp="1"/>
          </p:cNvSpPr>
          <p:nvPr>
            <p:ph type="body" idx="2"/>
          </p:nvPr>
        </p:nvSpPr>
        <p:spPr>
          <a:xfrm>
            <a:off x="413545" y="1366243"/>
            <a:ext cx="8317750" cy="2752575"/>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8" name="Google Shape;10038;p23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5" name="Google Shape;202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26" name="Google Shape;202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27" name="Google Shape;202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2030" name="Google Shape;203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10039"/>
        <p:cNvGrpSpPr/>
        <p:nvPr/>
      </p:nvGrpSpPr>
      <p:grpSpPr>
        <a:xfrm>
          <a:off x="0" y="0"/>
          <a:ext cx="0" cy="0"/>
          <a:chOff x="0" y="0"/>
          <a:chExt cx="0" cy="0"/>
        </a:xfrm>
      </p:grpSpPr>
      <p:sp>
        <p:nvSpPr>
          <p:cNvPr id="10040" name="Google Shape;10040;p23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1" name="Google Shape;10041;p23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2" name="Google Shape;10042;p239"/>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3" name="Google Shape;10043;p239"/>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4" name="Google Shape;10044;p239"/>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10045"/>
        <p:cNvGrpSpPr/>
        <p:nvPr/>
      </p:nvGrpSpPr>
      <p:grpSpPr>
        <a:xfrm>
          <a:off x="0" y="0"/>
          <a:ext cx="0" cy="0"/>
          <a:chOff x="0" y="0"/>
          <a:chExt cx="0" cy="0"/>
        </a:xfrm>
      </p:grpSpPr>
      <p:sp>
        <p:nvSpPr>
          <p:cNvPr id="10046" name="Google Shape;10046;p24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7" name="Google Shape;10047;p24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8" name="Google Shape;10048;p240"/>
          <p:cNvSpPr txBox="1">
            <a:spLocks noGrp="1"/>
          </p:cNvSpPr>
          <p:nvPr>
            <p:ph type="body" idx="1"/>
          </p:nvPr>
        </p:nvSpPr>
        <p:spPr>
          <a:xfrm>
            <a:off x="413544"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9" name="Google Shape;10049;p240"/>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352"/>
              </a:spcBef>
              <a:spcAft>
                <a:spcPts val="0"/>
              </a:spcAft>
              <a:buClr>
                <a:schemeClr val="dk2"/>
              </a:buClr>
              <a:buSzPts val="1266"/>
              <a:buFont typeface="Arial"/>
              <a:buChar char="•"/>
              <a:defRPr/>
            </a:lvl2pPr>
            <a:lvl3pPr marL="1371600" lvl="2" indent="-291083" algn="l">
              <a:lnSpc>
                <a:spcPct val="100000"/>
              </a:lnSpc>
              <a:spcBef>
                <a:spcPts val="352"/>
              </a:spcBef>
              <a:spcAft>
                <a:spcPts val="0"/>
              </a:spcAft>
              <a:buClr>
                <a:schemeClr val="dk2"/>
              </a:buClr>
              <a:buSzPts val="984"/>
              <a:buFont typeface="Arial"/>
              <a:buChar char="•"/>
              <a:defRPr/>
            </a:lvl3pPr>
            <a:lvl4pPr marL="1828800" lvl="3" indent="-282194" algn="l">
              <a:lnSpc>
                <a:spcPct val="100000"/>
              </a:lnSpc>
              <a:spcBef>
                <a:spcPts val="352"/>
              </a:spcBef>
              <a:spcAft>
                <a:spcPts val="0"/>
              </a:spcAft>
              <a:buClr>
                <a:schemeClr val="dk2"/>
              </a:buClr>
              <a:buSzPts val="844"/>
              <a:buFont typeface="Arial"/>
              <a:buChar char="•"/>
              <a:defRPr/>
            </a:lvl4pPr>
            <a:lvl5pPr marL="2286000" lvl="4" indent="-282194" algn="l">
              <a:lnSpc>
                <a:spcPct val="100000"/>
              </a:lnSpc>
              <a:spcBef>
                <a:spcPts val="352"/>
              </a:spcBef>
              <a:spcAft>
                <a:spcPts val="0"/>
              </a:spcAft>
              <a:buClr>
                <a:schemeClr val="dk2"/>
              </a:buClr>
              <a:buSzPts val="844"/>
              <a:buFont typeface="Arial"/>
              <a:buChar char="•"/>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0" name="Google Shape;10050;p240"/>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10051"/>
        <p:cNvGrpSpPr/>
        <p:nvPr/>
      </p:nvGrpSpPr>
      <p:grpSpPr>
        <a:xfrm>
          <a:off x="0" y="0"/>
          <a:ext cx="0" cy="0"/>
          <a:chOff x="0" y="0"/>
          <a:chExt cx="0" cy="0"/>
        </a:xfrm>
      </p:grpSpPr>
      <p:sp>
        <p:nvSpPr>
          <p:cNvPr id="10052" name="Google Shape;10052;p24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3" name="Google Shape;10053;p24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54" name="Google Shape;10054;p241"/>
          <p:cNvSpPr txBox="1">
            <a:spLocks noGrp="1"/>
          </p:cNvSpPr>
          <p:nvPr>
            <p:ph type="body" idx="1"/>
          </p:nvPr>
        </p:nvSpPr>
        <p:spPr>
          <a:xfrm>
            <a:off x="413544"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5" name="Google Shape;10055;p241"/>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6" name="Google Shape;10056;p241"/>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10057"/>
        <p:cNvGrpSpPr/>
        <p:nvPr/>
      </p:nvGrpSpPr>
      <p:grpSpPr>
        <a:xfrm>
          <a:off x="0" y="0"/>
          <a:ext cx="0" cy="0"/>
          <a:chOff x="0" y="0"/>
          <a:chExt cx="0" cy="0"/>
        </a:xfrm>
      </p:grpSpPr>
      <p:sp>
        <p:nvSpPr>
          <p:cNvPr id="10058" name="Google Shape;10058;p24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9" name="Google Shape;10059;p24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0" name="Google Shape;10060;p242"/>
          <p:cNvSpPr txBox="1">
            <a:spLocks noGrp="1"/>
          </p:cNvSpPr>
          <p:nvPr>
            <p:ph type="body" idx="1"/>
          </p:nvPr>
        </p:nvSpPr>
        <p:spPr>
          <a:xfrm>
            <a:off x="413544" y="1366243"/>
            <a:ext cx="4138784"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1" name="Google Shape;10061;p242"/>
          <p:cNvSpPr txBox="1">
            <a:spLocks noGrp="1"/>
          </p:cNvSpPr>
          <p:nvPr>
            <p:ph type="body" idx="2"/>
          </p:nvPr>
        </p:nvSpPr>
        <p:spPr>
          <a:xfrm>
            <a:off x="4593347" y="1366243"/>
            <a:ext cx="4138784"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352"/>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352"/>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352"/>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352"/>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352"/>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2" name="Google Shape;10062;p242"/>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0063"/>
        <p:cNvGrpSpPr/>
        <p:nvPr/>
      </p:nvGrpSpPr>
      <p:grpSpPr>
        <a:xfrm>
          <a:off x="0" y="0"/>
          <a:ext cx="0" cy="0"/>
          <a:chOff x="0" y="0"/>
          <a:chExt cx="0" cy="0"/>
        </a:xfrm>
      </p:grpSpPr>
      <p:sp>
        <p:nvSpPr>
          <p:cNvPr id="10064" name="Google Shape;10064;p243"/>
          <p:cNvSpPr txBox="1">
            <a:spLocks noGrp="1"/>
          </p:cNvSpPr>
          <p:nvPr>
            <p:ph type="body" idx="1"/>
          </p:nvPr>
        </p:nvSpPr>
        <p:spPr>
          <a:xfrm>
            <a:off x="411870" y="1366243"/>
            <a:ext cx="4138783" cy="512563"/>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5" name="Google Shape;10065;p243"/>
          <p:cNvSpPr txBox="1">
            <a:spLocks noGrp="1"/>
          </p:cNvSpPr>
          <p:nvPr>
            <p:ph type="body" idx="2"/>
          </p:nvPr>
        </p:nvSpPr>
        <p:spPr>
          <a:xfrm>
            <a:off x="4593348" y="1366243"/>
            <a:ext cx="4137946" cy="512563"/>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1969" b="1">
                <a:solidFill>
                  <a:schemeClr val="dk2"/>
                </a:solidFill>
              </a:defRPr>
            </a:lvl1pPr>
            <a:lvl2pPr marL="914400" lvl="1" indent="-228600" algn="l">
              <a:lnSpc>
                <a:spcPct val="100000"/>
              </a:lnSpc>
              <a:spcBef>
                <a:spcPts val="633"/>
              </a:spcBef>
              <a:spcAft>
                <a:spcPts val="0"/>
              </a:spcAft>
              <a:buClr>
                <a:schemeClr val="dk2"/>
              </a:buClr>
              <a:buSzPts val="1499"/>
              <a:buFont typeface="Inter"/>
              <a:buNone/>
              <a:defRPr sz="1499" b="1"/>
            </a:lvl2pPr>
            <a:lvl3pPr marL="1371600" lvl="2" indent="-228600" algn="l">
              <a:lnSpc>
                <a:spcPct val="100000"/>
              </a:lnSpc>
              <a:spcBef>
                <a:spcPts val="633"/>
              </a:spcBef>
              <a:spcAft>
                <a:spcPts val="0"/>
              </a:spcAft>
              <a:buClr>
                <a:schemeClr val="dk2"/>
              </a:buClr>
              <a:buSzPts val="1349"/>
              <a:buFont typeface="Inter"/>
              <a:buNone/>
              <a:defRPr sz="1349" b="1"/>
            </a:lvl3pPr>
            <a:lvl4pPr marL="1828800" lvl="3" indent="-228600" algn="l">
              <a:lnSpc>
                <a:spcPct val="100000"/>
              </a:lnSpc>
              <a:spcBef>
                <a:spcPts val="633"/>
              </a:spcBef>
              <a:spcAft>
                <a:spcPts val="0"/>
              </a:spcAft>
              <a:buClr>
                <a:schemeClr val="dk2"/>
              </a:buClr>
              <a:buSzPts val="1200"/>
              <a:buFont typeface="Inter"/>
              <a:buNone/>
              <a:defRPr sz="1200" b="1"/>
            </a:lvl4pPr>
            <a:lvl5pPr marL="2286000" lvl="4" indent="-228600" algn="l">
              <a:lnSpc>
                <a:spcPct val="100000"/>
              </a:lnSpc>
              <a:spcBef>
                <a:spcPts val="633"/>
              </a:spcBef>
              <a:spcAft>
                <a:spcPts val="0"/>
              </a:spcAft>
              <a:buClr>
                <a:schemeClr val="dk2"/>
              </a:buClr>
              <a:buSzPts val="1200"/>
              <a:buFont typeface="Inter"/>
              <a:buNone/>
              <a:defRPr sz="1200" b="1"/>
            </a:lvl5pPr>
            <a:lvl6pPr marL="2743200" lvl="5" indent="-228600" algn="ctr">
              <a:lnSpc>
                <a:spcPct val="100000"/>
              </a:lnSpc>
              <a:spcBef>
                <a:spcPts val="633"/>
              </a:spcBef>
              <a:spcAft>
                <a:spcPts val="0"/>
              </a:spcAft>
              <a:buClr>
                <a:srgbClr val="000000"/>
              </a:buClr>
              <a:buSzPts val="1200"/>
              <a:buFont typeface="Calibri"/>
              <a:buNone/>
              <a:defRPr sz="1200" b="1"/>
            </a:lvl6pPr>
            <a:lvl7pPr marL="3200400" lvl="6" indent="-228600" algn="ctr">
              <a:lnSpc>
                <a:spcPct val="100000"/>
              </a:lnSpc>
              <a:spcBef>
                <a:spcPts val="0"/>
              </a:spcBef>
              <a:spcAft>
                <a:spcPts val="0"/>
              </a:spcAft>
              <a:buClr>
                <a:srgbClr val="000000"/>
              </a:buClr>
              <a:buSzPts val="1200"/>
              <a:buFont typeface="Calibri"/>
              <a:buNone/>
              <a:defRPr sz="1200" b="1"/>
            </a:lvl7pPr>
            <a:lvl8pPr marL="3657600" lvl="7" indent="-228600" algn="ctr">
              <a:lnSpc>
                <a:spcPct val="100000"/>
              </a:lnSpc>
              <a:spcBef>
                <a:spcPts val="0"/>
              </a:spcBef>
              <a:spcAft>
                <a:spcPts val="0"/>
              </a:spcAft>
              <a:buClr>
                <a:srgbClr val="000000"/>
              </a:buClr>
              <a:buSzPts val="1200"/>
              <a:buFont typeface="Calibri"/>
              <a:buNone/>
              <a:defRPr sz="1200" b="1"/>
            </a:lvl8pPr>
            <a:lvl9pPr marL="4114800" lvl="8" indent="-228600" algn="ctr">
              <a:lnSpc>
                <a:spcPct val="100000"/>
              </a:lnSpc>
              <a:spcBef>
                <a:spcPts val="0"/>
              </a:spcBef>
              <a:spcAft>
                <a:spcPts val="0"/>
              </a:spcAft>
              <a:buClr>
                <a:srgbClr val="000000"/>
              </a:buClr>
              <a:buSzPts val="1200"/>
              <a:buFont typeface="Calibri"/>
              <a:buNone/>
              <a:defRPr sz="1200" b="1"/>
            </a:lvl9pPr>
          </a:lstStyle>
          <a:p>
            <a:endParaRPr/>
          </a:p>
        </p:txBody>
      </p:sp>
      <p:sp>
        <p:nvSpPr>
          <p:cNvPr id="10066" name="Google Shape;10066;p24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7" name="Google Shape;10067;p24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68" name="Google Shape;10068;p243"/>
          <p:cNvSpPr txBox="1">
            <a:spLocks noGrp="1"/>
          </p:cNvSpPr>
          <p:nvPr>
            <p:ph type="body" idx="3"/>
          </p:nvPr>
        </p:nvSpPr>
        <p:spPr>
          <a:xfrm>
            <a:off x="413544" y="1973182"/>
            <a:ext cx="4138784"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9" name="Google Shape;10069;p243"/>
          <p:cNvSpPr txBox="1">
            <a:spLocks noGrp="1"/>
          </p:cNvSpPr>
          <p:nvPr>
            <p:ph type="body" idx="4"/>
          </p:nvPr>
        </p:nvSpPr>
        <p:spPr>
          <a:xfrm>
            <a:off x="4593348" y="1973182"/>
            <a:ext cx="4137946" cy="214563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0" name="Google Shape;10070;p243"/>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10071"/>
        <p:cNvGrpSpPr/>
        <p:nvPr/>
      </p:nvGrpSpPr>
      <p:grpSpPr>
        <a:xfrm>
          <a:off x="0" y="0"/>
          <a:ext cx="0" cy="0"/>
          <a:chOff x="0" y="0"/>
          <a:chExt cx="0" cy="0"/>
        </a:xfrm>
      </p:grpSpPr>
      <p:sp>
        <p:nvSpPr>
          <p:cNvPr id="10072" name="Google Shape;10072;p24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73" name="Google Shape;10073;p24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74" name="Google Shape;10074;p244"/>
          <p:cNvSpPr txBox="1">
            <a:spLocks noGrp="1"/>
          </p:cNvSpPr>
          <p:nvPr>
            <p:ph type="body" idx="1"/>
          </p:nvPr>
        </p:nvSpPr>
        <p:spPr>
          <a:xfrm>
            <a:off x="413544" y="1366243"/>
            <a:ext cx="274187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5" name="Google Shape;10075;p244"/>
          <p:cNvSpPr txBox="1">
            <a:spLocks noGrp="1"/>
          </p:cNvSpPr>
          <p:nvPr>
            <p:ph type="body" idx="2"/>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6" name="Google Shape;10076;p244"/>
          <p:cNvSpPr txBox="1">
            <a:spLocks noGrp="1"/>
          </p:cNvSpPr>
          <p:nvPr>
            <p:ph type="body" idx="3"/>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7" name="Google Shape;10077;p244"/>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10078"/>
        <p:cNvGrpSpPr/>
        <p:nvPr/>
      </p:nvGrpSpPr>
      <p:grpSpPr>
        <a:xfrm>
          <a:off x="0" y="0"/>
          <a:ext cx="0" cy="0"/>
          <a:chOff x="0" y="0"/>
          <a:chExt cx="0" cy="0"/>
        </a:xfrm>
      </p:grpSpPr>
      <p:sp>
        <p:nvSpPr>
          <p:cNvPr id="10079" name="Google Shape;10079;p24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0" name="Google Shape;10080;p24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1" name="Google Shape;10081;p245"/>
          <p:cNvSpPr txBox="1">
            <a:spLocks noGrp="1"/>
          </p:cNvSpPr>
          <p:nvPr>
            <p:ph type="body" idx="1"/>
          </p:nvPr>
        </p:nvSpPr>
        <p:spPr>
          <a:xfrm>
            <a:off x="413544"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2" name="Google Shape;10082;p245"/>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3" name="Google Shape;10083;p245"/>
          <p:cNvSpPr txBox="1">
            <a:spLocks noGrp="1"/>
          </p:cNvSpPr>
          <p:nvPr>
            <p:ph type="body" idx="3"/>
          </p:nvPr>
        </p:nvSpPr>
        <p:spPr>
          <a:xfrm flipH="1">
            <a:off x="5990523" y="1366243"/>
            <a:ext cx="2739935"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4" name="Google Shape;10084;p245"/>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10085"/>
        <p:cNvGrpSpPr/>
        <p:nvPr/>
      </p:nvGrpSpPr>
      <p:grpSpPr>
        <a:xfrm>
          <a:off x="0" y="0"/>
          <a:ext cx="0" cy="0"/>
          <a:chOff x="0" y="0"/>
          <a:chExt cx="0" cy="0"/>
        </a:xfrm>
      </p:grpSpPr>
      <p:sp>
        <p:nvSpPr>
          <p:cNvPr id="10086" name="Google Shape;10086;p24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7" name="Google Shape;10087;p24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8" name="Google Shape;10088;p246"/>
          <p:cNvSpPr txBox="1">
            <a:spLocks noGrp="1"/>
          </p:cNvSpPr>
          <p:nvPr>
            <p:ph type="body" idx="1"/>
          </p:nvPr>
        </p:nvSpPr>
        <p:spPr>
          <a:xfrm>
            <a:off x="413544" y="1607345"/>
            <a:ext cx="2742446"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9" name="Google Shape;10089;p246"/>
          <p:cNvSpPr txBox="1">
            <a:spLocks noGrp="1"/>
          </p:cNvSpPr>
          <p:nvPr>
            <p:ph type="body" idx="2"/>
          </p:nvPr>
        </p:nvSpPr>
        <p:spPr>
          <a:xfrm flipH="1">
            <a:off x="3202033" y="1366243"/>
            <a:ext cx="2742446" cy="2752576"/>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0" name="Google Shape;10090;p246"/>
          <p:cNvSpPr txBox="1">
            <a:spLocks noGrp="1"/>
          </p:cNvSpPr>
          <p:nvPr>
            <p:ph type="body" idx="3"/>
          </p:nvPr>
        </p:nvSpPr>
        <p:spPr>
          <a:xfrm flipH="1">
            <a:off x="5990522" y="1607345"/>
            <a:ext cx="2739935" cy="2270373"/>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ctr">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ctr">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ctr">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ctr">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1" name="Google Shape;10091;p246"/>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10092"/>
        <p:cNvGrpSpPr/>
        <p:nvPr/>
      </p:nvGrpSpPr>
      <p:grpSpPr>
        <a:xfrm>
          <a:off x="0" y="0"/>
          <a:ext cx="0" cy="0"/>
          <a:chOff x="0" y="0"/>
          <a:chExt cx="0" cy="0"/>
        </a:xfrm>
      </p:grpSpPr>
      <p:sp>
        <p:nvSpPr>
          <p:cNvPr id="10093" name="Google Shape;10093;p247"/>
          <p:cNvSpPr txBox="1">
            <a:spLocks noGrp="1"/>
          </p:cNvSpPr>
          <p:nvPr>
            <p:ph type="body" idx="1"/>
          </p:nvPr>
        </p:nvSpPr>
        <p:spPr>
          <a:xfrm>
            <a:off x="413776"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4" name="Google Shape;10094;p24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95" name="Google Shape;10095;p24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96" name="Google Shape;10096;p247"/>
          <p:cNvSpPr txBox="1">
            <a:spLocks noGrp="1"/>
          </p:cNvSpPr>
          <p:nvPr>
            <p:ph type="body" idx="2"/>
          </p:nvPr>
        </p:nvSpPr>
        <p:spPr>
          <a:xfrm>
            <a:off x="2504577"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7" name="Google Shape;10097;p247"/>
          <p:cNvSpPr txBox="1">
            <a:spLocks noGrp="1"/>
          </p:cNvSpPr>
          <p:nvPr>
            <p:ph type="body" idx="3"/>
          </p:nvPr>
        </p:nvSpPr>
        <p:spPr>
          <a:xfrm>
            <a:off x="4595378"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8" name="Google Shape;10098;p247"/>
          <p:cNvSpPr txBox="1">
            <a:spLocks noGrp="1"/>
          </p:cNvSpPr>
          <p:nvPr>
            <p:ph type="body" idx="4"/>
          </p:nvPr>
        </p:nvSpPr>
        <p:spPr>
          <a:xfrm>
            <a:off x="6686179" y="1366243"/>
            <a:ext cx="204427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266"/>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844"/>
              <a:buFont typeface="Inter"/>
              <a:buNone/>
              <a:defRPr sz="843"/>
            </a:lvl3pPr>
            <a:lvl4pPr marL="1828800" lvl="3" indent="-228600" algn="l">
              <a:lnSpc>
                <a:spcPct val="100000"/>
              </a:lnSpc>
              <a:spcBef>
                <a:spcPts val="633"/>
              </a:spcBef>
              <a:spcAft>
                <a:spcPts val="0"/>
              </a:spcAft>
              <a:buClr>
                <a:schemeClr val="dk2"/>
              </a:buClr>
              <a:buSzPts val="738"/>
              <a:buFont typeface="Inter"/>
              <a:buNone/>
              <a:defRPr sz="738"/>
            </a:lvl4pPr>
            <a:lvl5pPr marL="2286000" lvl="4" indent="-228600" algn="l">
              <a:lnSpc>
                <a:spcPct val="100000"/>
              </a:lnSpc>
              <a:spcBef>
                <a:spcPts val="633"/>
              </a:spcBef>
              <a:spcAft>
                <a:spcPts val="0"/>
              </a:spcAft>
              <a:buClr>
                <a:schemeClr val="dk2"/>
              </a:buClr>
              <a:buSzPts val="738"/>
              <a:buFont typeface="Inter"/>
              <a:buNone/>
              <a:defRPr sz="738"/>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9" name="Google Shape;10099;p247"/>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10100"/>
        <p:cNvGrpSpPr/>
        <p:nvPr/>
      </p:nvGrpSpPr>
      <p:grpSpPr>
        <a:xfrm>
          <a:off x="0" y="0"/>
          <a:ext cx="0" cy="0"/>
          <a:chOff x="0" y="0"/>
          <a:chExt cx="0" cy="0"/>
        </a:xfrm>
      </p:grpSpPr>
      <p:sp>
        <p:nvSpPr>
          <p:cNvPr id="10101" name="Google Shape;10101;p248"/>
          <p:cNvSpPr txBox="1">
            <a:spLocks noGrp="1"/>
          </p:cNvSpPr>
          <p:nvPr>
            <p:ph type="body" idx="1"/>
          </p:nvPr>
        </p:nvSpPr>
        <p:spPr>
          <a:xfrm>
            <a:off x="413776"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2" name="Google Shape;10102;p24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03" name="Google Shape;10103;p24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04" name="Google Shape;10104;p248"/>
          <p:cNvSpPr txBox="1">
            <a:spLocks noGrp="1"/>
          </p:cNvSpPr>
          <p:nvPr>
            <p:ph type="body" idx="2"/>
          </p:nvPr>
        </p:nvSpPr>
        <p:spPr>
          <a:xfrm>
            <a:off x="2504577"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5" name="Google Shape;10105;p248"/>
          <p:cNvSpPr txBox="1">
            <a:spLocks noGrp="1"/>
          </p:cNvSpPr>
          <p:nvPr>
            <p:ph type="body" idx="3"/>
          </p:nvPr>
        </p:nvSpPr>
        <p:spPr>
          <a:xfrm>
            <a:off x="4595378"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6" name="Google Shape;10106;p248"/>
          <p:cNvSpPr txBox="1">
            <a:spLocks noGrp="1"/>
          </p:cNvSpPr>
          <p:nvPr>
            <p:ph type="body" idx="4"/>
          </p:nvPr>
        </p:nvSpPr>
        <p:spPr>
          <a:xfrm>
            <a:off x="6686179" y="1366243"/>
            <a:ext cx="2044278" cy="2752576"/>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266">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844"/>
              <a:buFont typeface="Inter"/>
              <a:buNone/>
              <a:defRPr sz="843">
                <a:solidFill>
                  <a:schemeClr val="lt1"/>
                </a:solidFill>
              </a:defRPr>
            </a:lvl3pPr>
            <a:lvl4pPr marL="1828800" lvl="3" indent="-228600" algn="l">
              <a:lnSpc>
                <a:spcPct val="100000"/>
              </a:lnSpc>
              <a:spcBef>
                <a:spcPts val="633"/>
              </a:spcBef>
              <a:spcAft>
                <a:spcPts val="0"/>
              </a:spcAft>
              <a:buClr>
                <a:schemeClr val="lt1"/>
              </a:buClr>
              <a:buSzPts val="738"/>
              <a:buFont typeface="Inter"/>
              <a:buNone/>
              <a:defRPr sz="738">
                <a:solidFill>
                  <a:schemeClr val="lt1"/>
                </a:solidFill>
              </a:defRPr>
            </a:lvl4pPr>
            <a:lvl5pPr marL="2286000" lvl="4" indent="-228600" algn="l">
              <a:lnSpc>
                <a:spcPct val="100000"/>
              </a:lnSpc>
              <a:spcBef>
                <a:spcPts val="633"/>
              </a:spcBef>
              <a:spcAft>
                <a:spcPts val="0"/>
              </a:spcAft>
              <a:buClr>
                <a:schemeClr val="lt1"/>
              </a:buClr>
              <a:buSzPts val="738"/>
              <a:buFont typeface="Inter"/>
              <a:buNone/>
              <a:defRPr sz="738">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7" name="Google Shape;10107;p248"/>
          <p:cNvSpPr txBox="1">
            <a:spLocks noGrp="1"/>
          </p:cNvSpPr>
          <p:nvPr>
            <p:ph type="body" idx="5"/>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8" name="Google Shape;203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39" name="Google Shape;203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040" name="Google Shape;204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2043" name="Google Shape;204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10108"/>
        <p:cNvGrpSpPr/>
        <p:nvPr/>
      </p:nvGrpSpPr>
      <p:grpSpPr>
        <a:xfrm>
          <a:off x="0" y="0"/>
          <a:ext cx="0" cy="0"/>
          <a:chOff x="0" y="0"/>
          <a:chExt cx="0" cy="0"/>
        </a:xfrm>
      </p:grpSpPr>
      <p:sp>
        <p:nvSpPr>
          <p:cNvPr id="10109" name="Google Shape;10109;p249"/>
          <p:cNvSpPr txBox="1">
            <a:spLocks noGrp="1"/>
          </p:cNvSpPr>
          <p:nvPr>
            <p:ph type="body" idx="1"/>
          </p:nvPr>
        </p:nvSpPr>
        <p:spPr>
          <a:xfrm>
            <a:off x="413776" y="1989088"/>
            <a:ext cx="2044278"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0" name="Google Shape;10110;p24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11" name="Google Shape;10111;p24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12" name="Google Shape;10112;p249"/>
          <p:cNvSpPr txBox="1">
            <a:spLocks noGrp="1"/>
          </p:cNvSpPr>
          <p:nvPr>
            <p:ph type="body" idx="2"/>
          </p:nvPr>
        </p:nvSpPr>
        <p:spPr>
          <a:xfrm>
            <a:off x="2504577" y="1989090"/>
            <a:ext cx="204356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3" name="Google Shape;10113;p249"/>
          <p:cNvSpPr txBox="1">
            <a:spLocks noGrp="1"/>
          </p:cNvSpPr>
          <p:nvPr>
            <p:ph type="body" idx="3"/>
          </p:nvPr>
        </p:nvSpPr>
        <p:spPr>
          <a:xfrm>
            <a:off x="4595378" y="1989088"/>
            <a:ext cx="2040334"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4" name="Google Shape;10114;p249"/>
          <p:cNvSpPr txBox="1">
            <a:spLocks noGrp="1"/>
          </p:cNvSpPr>
          <p:nvPr>
            <p:ph type="body" idx="4"/>
          </p:nvPr>
        </p:nvSpPr>
        <p:spPr>
          <a:xfrm>
            <a:off x="6686179" y="1989090"/>
            <a:ext cx="2045115" cy="212973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5" name="Google Shape;10115;p249"/>
          <p:cNvSpPr txBox="1">
            <a:spLocks noGrp="1"/>
          </p:cNvSpPr>
          <p:nvPr>
            <p:ph type="body" idx="5"/>
          </p:nvPr>
        </p:nvSpPr>
        <p:spPr>
          <a:xfrm>
            <a:off x="413776" y="1371020"/>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6" name="Google Shape;10116;p249"/>
          <p:cNvSpPr txBox="1">
            <a:spLocks noGrp="1"/>
          </p:cNvSpPr>
          <p:nvPr>
            <p:ph type="body" idx="6"/>
          </p:nvPr>
        </p:nvSpPr>
        <p:spPr>
          <a:xfrm>
            <a:off x="2503259" y="1371021"/>
            <a:ext cx="2044883"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7" name="Google Shape;10117;p249"/>
          <p:cNvSpPr txBox="1">
            <a:spLocks noGrp="1"/>
          </p:cNvSpPr>
          <p:nvPr>
            <p:ph type="body" idx="7"/>
          </p:nvPr>
        </p:nvSpPr>
        <p:spPr>
          <a:xfrm>
            <a:off x="4595077" y="1371020"/>
            <a:ext cx="2044224"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8" name="Google Shape;10118;p249"/>
          <p:cNvSpPr txBox="1">
            <a:spLocks noGrp="1"/>
          </p:cNvSpPr>
          <p:nvPr>
            <p:ph type="body" idx="8"/>
          </p:nvPr>
        </p:nvSpPr>
        <p:spPr>
          <a:xfrm>
            <a:off x="6684557" y="1371020"/>
            <a:ext cx="2049798" cy="618069"/>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476" b="1">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9" name="Google Shape;10119;p249"/>
          <p:cNvSpPr txBox="1">
            <a:spLocks noGrp="1"/>
          </p:cNvSpPr>
          <p:nvPr>
            <p:ph type="body" idx="9"/>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10120"/>
        <p:cNvGrpSpPr/>
        <p:nvPr/>
      </p:nvGrpSpPr>
      <p:grpSpPr>
        <a:xfrm>
          <a:off x="0" y="0"/>
          <a:ext cx="0" cy="0"/>
          <a:chOff x="0" y="0"/>
          <a:chExt cx="0" cy="0"/>
        </a:xfrm>
      </p:grpSpPr>
      <p:sp>
        <p:nvSpPr>
          <p:cNvPr id="10121" name="Google Shape;10121;p25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22" name="Google Shape;10122;p25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23" name="Google Shape;10123;p250"/>
          <p:cNvSpPr txBox="1">
            <a:spLocks noGrp="1"/>
          </p:cNvSpPr>
          <p:nvPr>
            <p:ph type="body" idx="1"/>
          </p:nvPr>
        </p:nvSpPr>
        <p:spPr>
          <a:xfrm>
            <a:off x="415504"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4" name="Google Shape;10124;p250"/>
          <p:cNvSpPr txBox="1">
            <a:spLocks noGrp="1"/>
          </p:cNvSpPr>
          <p:nvPr>
            <p:ph type="body" idx="2"/>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5" name="Google Shape;10125;p250"/>
          <p:cNvSpPr txBox="1">
            <a:spLocks noGrp="1"/>
          </p:cNvSpPr>
          <p:nvPr>
            <p:ph type="body" idx="3"/>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6" name="Google Shape;10126;p250"/>
          <p:cNvSpPr txBox="1">
            <a:spLocks noGrp="1"/>
          </p:cNvSpPr>
          <p:nvPr>
            <p:ph type="body" idx="4"/>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7" name="Google Shape;10127;p250"/>
          <p:cNvSpPr txBox="1">
            <a:spLocks noGrp="1"/>
          </p:cNvSpPr>
          <p:nvPr>
            <p:ph type="body" idx="5"/>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8" name="Google Shape;10128;p25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10129"/>
        <p:cNvGrpSpPr/>
        <p:nvPr/>
      </p:nvGrpSpPr>
      <p:grpSpPr>
        <a:xfrm>
          <a:off x="0" y="0"/>
          <a:ext cx="0" cy="0"/>
          <a:chOff x="0" y="0"/>
          <a:chExt cx="0" cy="0"/>
        </a:xfrm>
      </p:grpSpPr>
      <p:sp>
        <p:nvSpPr>
          <p:cNvPr id="10130" name="Google Shape;10130;p25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31" name="Google Shape;10131;p25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32" name="Google Shape;10132;p251"/>
          <p:cNvSpPr txBox="1">
            <a:spLocks noGrp="1"/>
          </p:cNvSpPr>
          <p:nvPr>
            <p:ph type="body" idx="1"/>
          </p:nvPr>
        </p:nvSpPr>
        <p:spPr>
          <a:xfrm>
            <a:off x="413544"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3" name="Google Shape;10133;p251"/>
          <p:cNvSpPr txBox="1">
            <a:spLocks noGrp="1"/>
          </p:cNvSpPr>
          <p:nvPr>
            <p:ph type="body" idx="2"/>
          </p:nvPr>
        </p:nvSpPr>
        <p:spPr>
          <a:xfrm>
            <a:off x="2092765"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4" name="Google Shape;10134;p251"/>
          <p:cNvSpPr txBox="1">
            <a:spLocks noGrp="1"/>
          </p:cNvSpPr>
          <p:nvPr>
            <p:ph type="body" idx="3"/>
          </p:nvPr>
        </p:nvSpPr>
        <p:spPr>
          <a:xfrm>
            <a:off x="3771986"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5" name="Google Shape;10135;p251"/>
          <p:cNvSpPr txBox="1">
            <a:spLocks noGrp="1"/>
          </p:cNvSpPr>
          <p:nvPr>
            <p:ph type="body" idx="4"/>
          </p:nvPr>
        </p:nvSpPr>
        <p:spPr>
          <a:xfrm>
            <a:off x="5451207"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6" name="Google Shape;10136;p251"/>
          <p:cNvSpPr txBox="1">
            <a:spLocks noGrp="1"/>
          </p:cNvSpPr>
          <p:nvPr>
            <p:ph type="body" idx="5"/>
          </p:nvPr>
        </p:nvSpPr>
        <p:spPr>
          <a:xfrm>
            <a:off x="7130429" y="1366243"/>
            <a:ext cx="1600866" cy="2752576"/>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7" name="Google Shape;10137;p251"/>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10138"/>
        <p:cNvGrpSpPr/>
        <p:nvPr/>
      </p:nvGrpSpPr>
      <p:grpSpPr>
        <a:xfrm>
          <a:off x="0" y="0"/>
          <a:ext cx="0" cy="0"/>
          <a:chOff x="0" y="0"/>
          <a:chExt cx="0" cy="0"/>
        </a:xfrm>
      </p:grpSpPr>
      <p:sp>
        <p:nvSpPr>
          <p:cNvPr id="10139" name="Google Shape;10139;p252"/>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0" name="Google Shape;10140;p25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1" name="Google Shape;10141;p252"/>
          <p:cNvSpPr txBox="1">
            <a:spLocks noGrp="1"/>
          </p:cNvSpPr>
          <p:nvPr>
            <p:ph type="body" idx="1"/>
          </p:nvPr>
        </p:nvSpPr>
        <p:spPr>
          <a:xfrm>
            <a:off x="413543"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2" name="Google Shape;10142;p252"/>
          <p:cNvSpPr txBox="1">
            <a:spLocks noGrp="1"/>
          </p:cNvSpPr>
          <p:nvPr>
            <p:ph type="body" idx="2"/>
          </p:nvPr>
        </p:nvSpPr>
        <p:spPr>
          <a:xfrm>
            <a:off x="1811722"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3" name="Google Shape;10143;p252"/>
          <p:cNvSpPr txBox="1">
            <a:spLocks noGrp="1"/>
          </p:cNvSpPr>
          <p:nvPr>
            <p:ph type="body" idx="3"/>
          </p:nvPr>
        </p:nvSpPr>
        <p:spPr>
          <a:xfrm>
            <a:off x="320990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4" name="Google Shape;10144;p252"/>
          <p:cNvSpPr txBox="1">
            <a:spLocks noGrp="1"/>
          </p:cNvSpPr>
          <p:nvPr>
            <p:ph type="body" idx="4"/>
          </p:nvPr>
        </p:nvSpPr>
        <p:spPr>
          <a:xfrm>
            <a:off x="4608081"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5" name="Google Shape;10145;p252"/>
          <p:cNvSpPr txBox="1">
            <a:spLocks noGrp="1"/>
          </p:cNvSpPr>
          <p:nvPr>
            <p:ph type="body" idx="5"/>
          </p:nvPr>
        </p:nvSpPr>
        <p:spPr>
          <a:xfrm>
            <a:off x="6006260"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6" name="Google Shape;10146;p252"/>
          <p:cNvSpPr txBox="1">
            <a:spLocks noGrp="1"/>
          </p:cNvSpPr>
          <p:nvPr>
            <p:ph type="body" idx="6"/>
          </p:nvPr>
        </p:nvSpPr>
        <p:spPr>
          <a:xfrm>
            <a:off x="7404439" y="1366243"/>
            <a:ext cx="1326018"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949"/>
            </a:lvl1pPr>
            <a:lvl2pPr marL="914400" lvl="1" indent="-228600" algn="l">
              <a:lnSpc>
                <a:spcPct val="100000"/>
              </a:lnSpc>
              <a:spcBef>
                <a:spcPts val="633"/>
              </a:spcBef>
              <a:spcAft>
                <a:spcPts val="0"/>
              </a:spcAft>
              <a:buClr>
                <a:schemeClr val="dk2"/>
              </a:buClr>
              <a:buSzPts val="844"/>
              <a:buFont typeface="Inter"/>
              <a:buNone/>
              <a:defRPr sz="843"/>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7" name="Google Shape;10147;p252"/>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10148"/>
        <p:cNvGrpSpPr/>
        <p:nvPr/>
      </p:nvGrpSpPr>
      <p:grpSpPr>
        <a:xfrm>
          <a:off x="0" y="0"/>
          <a:ext cx="0" cy="0"/>
          <a:chOff x="0" y="0"/>
          <a:chExt cx="0" cy="0"/>
        </a:xfrm>
      </p:grpSpPr>
      <p:sp>
        <p:nvSpPr>
          <p:cNvPr id="10149" name="Google Shape;10149;p253"/>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50" name="Google Shape;10150;p25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51" name="Google Shape;10151;p253"/>
          <p:cNvSpPr txBox="1">
            <a:spLocks noGrp="1"/>
          </p:cNvSpPr>
          <p:nvPr>
            <p:ph type="body" idx="1"/>
          </p:nvPr>
        </p:nvSpPr>
        <p:spPr>
          <a:xfrm>
            <a:off x="413543"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2" name="Google Shape;10152;p253"/>
          <p:cNvSpPr txBox="1">
            <a:spLocks noGrp="1"/>
          </p:cNvSpPr>
          <p:nvPr>
            <p:ph type="body" idx="2"/>
          </p:nvPr>
        </p:nvSpPr>
        <p:spPr>
          <a:xfrm>
            <a:off x="1811722"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3" name="Google Shape;10153;p253"/>
          <p:cNvSpPr txBox="1">
            <a:spLocks noGrp="1"/>
          </p:cNvSpPr>
          <p:nvPr>
            <p:ph type="body" idx="3"/>
          </p:nvPr>
        </p:nvSpPr>
        <p:spPr>
          <a:xfrm>
            <a:off x="320990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4" name="Google Shape;10154;p253"/>
          <p:cNvSpPr txBox="1">
            <a:spLocks noGrp="1"/>
          </p:cNvSpPr>
          <p:nvPr>
            <p:ph type="body" idx="4"/>
          </p:nvPr>
        </p:nvSpPr>
        <p:spPr>
          <a:xfrm>
            <a:off x="4608081"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5" name="Google Shape;10155;p253"/>
          <p:cNvSpPr txBox="1">
            <a:spLocks noGrp="1"/>
          </p:cNvSpPr>
          <p:nvPr>
            <p:ph type="body" idx="5"/>
          </p:nvPr>
        </p:nvSpPr>
        <p:spPr>
          <a:xfrm>
            <a:off x="6006260"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6" name="Google Shape;10156;p253"/>
          <p:cNvSpPr txBox="1">
            <a:spLocks noGrp="1"/>
          </p:cNvSpPr>
          <p:nvPr>
            <p:ph type="body" idx="6"/>
          </p:nvPr>
        </p:nvSpPr>
        <p:spPr>
          <a:xfrm>
            <a:off x="7404439" y="1366243"/>
            <a:ext cx="1326018" cy="2752576"/>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7" name="Google Shape;10157;p253"/>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10158"/>
        <p:cNvGrpSpPr/>
        <p:nvPr/>
      </p:nvGrpSpPr>
      <p:grpSpPr>
        <a:xfrm>
          <a:off x="0" y="0"/>
          <a:ext cx="0" cy="0"/>
          <a:chOff x="0" y="0"/>
          <a:chExt cx="0" cy="0"/>
        </a:xfrm>
      </p:grpSpPr>
      <p:sp>
        <p:nvSpPr>
          <p:cNvPr id="10159" name="Google Shape;10159;p254"/>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0" name="Google Shape;10160;p25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1" name="Google Shape;10161;p254"/>
          <p:cNvSpPr txBox="1">
            <a:spLocks noGrp="1"/>
          </p:cNvSpPr>
          <p:nvPr>
            <p:ph type="body" idx="1"/>
          </p:nvPr>
        </p:nvSpPr>
        <p:spPr>
          <a:xfrm>
            <a:off x="413543" y="1366241"/>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2" name="Google Shape;10162;p254"/>
          <p:cNvSpPr txBox="1">
            <a:spLocks noGrp="1"/>
          </p:cNvSpPr>
          <p:nvPr>
            <p:ph type="body" idx="2"/>
          </p:nvPr>
        </p:nvSpPr>
        <p:spPr>
          <a:xfrm>
            <a:off x="1811722"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3" name="Google Shape;10163;p254"/>
          <p:cNvSpPr txBox="1">
            <a:spLocks noGrp="1"/>
          </p:cNvSpPr>
          <p:nvPr>
            <p:ph type="body" idx="3"/>
          </p:nvPr>
        </p:nvSpPr>
        <p:spPr>
          <a:xfrm>
            <a:off x="320990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4" name="Google Shape;10164;p254"/>
          <p:cNvSpPr txBox="1">
            <a:spLocks noGrp="1"/>
          </p:cNvSpPr>
          <p:nvPr>
            <p:ph type="body" idx="4"/>
          </p:nvPr>
        </p:nvSpPr>
        <p:spPr>
          <a:xfrm>
            <a:off x="4608081" y="1366242"/>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5" name="Google Shape;10165;p254"/>
          <p:cNvSpPr txBox="1">
            <a:spLocks noGrp="1"/>
          </p:cNvSpPr>
          <p:nvPr>
            <p:ph type="body" idx="5"/>
          </p:nvPr>
        </p:nvSpPr>
        <p:spPr>
          <a:xfrm>
            <a:off x="6006260"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6" name="Google Shape;10166;p254"/>
          <p:cNvSpPr txBox="1">
            <a:spLocks noGrp="1"/>
          </p:cNvSpPr>
          <p:nvPr>
            <p:ph type="body" idx="6"/>
          </p:nvPr>
        </p:nvSpPr>
        <p:spPr>
          <a:xfrm>
            <a:off x="7404439" y="1366242"/>
            <a:ext cx="1326018" cy="1350336"/>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7" name="Google Shape;10167;p254"/>
          <p:cNvSpPr txBox="1">
            <a:spLocks noGrp="1"/>
          </p:cNvSpPr>
          <p:nvPr>
            <p:ph type="body" idx="7"/>
          </p:nvPr>
        </p:nvSpPr>
        <p:spPr>
          <a:xfrm>
            <a:off x="413543" y="2768818"/>
            <a:ext cx="1326018" cy="135016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8" name="Google Shape;10168;p254"/>
          <p:cNvSpPr txBox="1">
            <a:spLocks noGrp="1"/>
          </p:cNvSpPr>
          <p:nvPr>
            <p:ph type="body" idx="8"/>
          </p:nvPr>
        </p:nvSpPr>
        <p:spPr>
          <a:xfrm>
            <a:off x="1811889"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69" name="Google Shape;10169;p254"/>
          <p:cNvSpPr txBox="1">
            <a:spLocks noGrp="1"/>
          </p:cNvSpPr>
          <p:nvPr>
            <p:ph type="body" idx="9"/>
          </p:nvPr>
        </p:nvSpPr>
        <p:spPr>
          <a:xfrm>
            <a:off x="3210236"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0" name="Google Shape;10170;p254"/>
          <p:cNvSpPr txBox="1">
            <a:spLocks noGrp="1"/>
          </p:cNvSpPr>
          <p:nvPr>
            <p:ph type="body" idx="13"/>
          </p:nvPr>
        </p:nvSpPr>
        <p:spPr>
          <a:xfrm>
            <a:off x="4608582"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1" name="Google Shape;10171;p254"/>
          <p:cNvSpPr txBox="1">
            <a:spLocks noGrp="1"/>
          </p:cNvSpPr>
          <p:nvPr>
            <p:ph type="body" idx="14"/>
          </p:nvPr>
        </p:nvSpPr>
        <p:spPr>
          <a:xfrm>
            <a:off x="6006928"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2" name="Google Shape;10172;p254"/>
          <p:cNvSpPr txBox="1">
            <a:spLocks noGrp="1"/>
          </p:cNvSpPr>
          <p:nvPr>
            <p:ph type="body" idx="15"/>
          </p:nvPr>
        </p:nvSpPr>
        <p:spPr>
          <a:xfrm>
            <a:off x="7405275" y="2768651"/>
            <a:ext cx="1326018" cy="1350337"/>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3" name="Google Shape;10173;p254"/>
          <p:cNvSpPr txBox="1">
            <a:spLocks noGrp="1"/>
          </p:cNvSpPr>
          <p:nvPr>
            <p:ph type="body" idx="1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10174"/>
        <p:cNvGrpSpPr/>
        <p:nvPr/>
      </p:nvGrpSpPr>
      <p:grpSpPr>
        <a:xfrm>
          <a:off x="0" y="0"/>
          <a:ext cx="0" cy="0"/>
          <a:chOff x="0" y="0"/>
          <a:chExt cx="0" cy="0"/>
        </a:xfrm>
      </p:grpSpPr>
      <p:sp>
        <p:nvSpPr>
          <p:cNvPr id="10175" name="Google Shape;10175;p255"/>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6" name="Google Shape;10176;p25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77" name="Google Shape;10177;p255"/>
          <p:cNvSpPr txBox="1">
            <a:spLocks noGrp="1"/>
          </p:cNvSpPr>
          <p:nvPr>
            <p:ph type="body" idx="1"/>
          </p:nvPr>
        </p:nvSpPr>
        <p:spPr>
          <a:xfrm>
            <a:off x="320990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8" name="Google Shape;10178;p255"/>
          <p:cNvSpPr txBox="1">
            <a:spLocks noGrp="1"/>
          </p:cNvSpPr>
          <p:nvPr>
            <p:ph type="body" idx="2"/>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9" name="Google Shape;10179;p255"/>
          <p:cNvSpPr txBox="1">
            <a:spLocks noGrp="1"/>
          </p:cNvSpPr>
          <p:nvPr>
            <p:ph type="body" idx="3"/>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0" name="Google Shape;10180;p255"/>
          <p:cNvSpPr txBox="1">
            <a:spLocks noGrp="1"/>
          </p:cNvSpPr>
          <p:nvPr>
            <p:ph type="body" idx="4"/>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1" name="Google Shape;10181;p255"/>
          <p:cNvSpPr txBox="1">
            <a:spLocks noGrp="1"/>
          </p:cNvSpPr>
          <p:nvPr>
            <p:ph type="body" idx="5"/>
          </p:nvPr>
        </p:nvSpPr>
        <p:spPr>
          <a:xfrm>
            <a:off x="3210236"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2" name="Google Shape;10182;p255"/>
          <p:cNvSpPr txBox="1">
            <a:spLocks noGrp="1"/>
          </p:cNvSpPr>
          <p:nvPr>
            <p:ph type="body" idx="6"/>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3" name="Google Shape;10183;p255"/>
          <p:cNvSpPr txBox="1">
            <a:spLocks noGrp="1"/>
          </p:cNvSpPr>
          <p:nvPr>
            <p:ph type="body" idx="7"/>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4" name="Google Shape;10184;p255"/>
          <p:cNvSpPr txBox="1">
            <a:spLocks noGrp="1"/>
          </p:cNvSpPr>
          <p:nvPr>
            <p:ph type="body" idx="8"/>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5" name="Google Shape;10185;p255"/>
          <p:cNvSpPr txBox="1">
            <a:spLocks noGrp="1"/>
          </p:cNvSpPr>
          <p:nvPr>
            <p:ph type="body" idx="9"/>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86" name="Google Shape;10186;p255"/>
          <p:cNvSpPr txBox="1">
            <a:spLocks noGrp="1"/>
          </p:cNvSpPr>
          <p:nvPr>
            <p:ph type="body" idx="1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10187"/>
        <p:cNvGrpSpPr/>
        <p:nvPr/>
      </p:nvGrpSpPr>
      <p:grpSpPr>
        <a:xfrm>
          <a:off x="0" y="0"/>
          <a:ext cx="0" cy="0"/>
          <a:chOff x="0" y="0"/>
          <a:chExt cx="0" cy="0"/>
        </a:xfrm>
      </p:grpSpPr>
      <p:sp>
        <p:nvSpPr>
          <p:cNvPr id="10188" name="Google Shape;10188;p256"/>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89" name="Google Shape;10189;p25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90" name="Google Shape;10190;p256"/>
          <p:cNvSpPr txBox="1">
            <a:spLocks noGrp="1"/>
          </p:cNvSpPr>
          <p:nvPr>
            <p:ph type="body" idx="1"/>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1" name="Google Shape;10191;p256"/>
          <p:cNvSpPr txBox="1">
            <a:spLocks noGrp="1"/>
          </p:cNvSpPr>
          <p:nvPr>
            <p:ph type="body" idx="2"/>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2" name="Google Shape;10192;p256"/>
          <p:cNvSpPr txBox="1">
            <a:spLocks noGrp="1"/>
          </p:cNvSpPr>
          <p:nvPr>
            <p:ph type="body" idx="3"/>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3" name="Google Shape;10193;p256"/>
          <p:cNvSpPr txBox="1">
            <a:spLocks noGrp="1"/>
          </p:cNvSpPr>
          <p:nvPr>
            <p:ph type="body" idx="4"/>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4" name="Google Shape;10194;p256"/>
          <p:cNvSpPr txBox="1">
            <a:spLocks noGrp="1"/>
          </p:cNvSpPr>
          <p:nvPr>
            <p:ph type="body" idx="5"/>
          </p:nvPr>
        </p:nvSpPr>
        <p:spPr>
          <a:xfrm>
            <a:off x="413544" y="1366243"/>
            <a:ext cx="2724867"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5" name="Google Shape;10195;p256"/>
          <p:cNvSpPr txBox="1">
            <a:spLocks noGrp="1"/>
          </p:cNvSpPr>
          <p:nvPr>
            <p:ph type="body" idx="6"/>
          </p:nvPr>
        </p:nvSpPr>
        <p:spPr>
          <a:xfrm>
            <a:off x="3212313" y="1366242"/>
            <a:ext cx="2721619"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96" name="Google Shape;10196;p256"/>
          <p:cNvSpPr txBox="1">
            <a:spLocks noGrp="1"/>
          </p:cNvSpPr>
          <p:nvPr>
            <p:ph type="body" idx="7"/>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10197"/>
        <p:cNvGrpSpPr/>
        <p:nvPr/>
      </p:nvGrpSpPr>
      <p:grpSpPr>
        <a:xfrm>
          <a:off x="0" y="0"/>
          <a:ext cx="0" cy="0"/>
          <a:chOff x="0" y="0"/>
          <a:chExt cx="0" cy="0"/>
        </a:xfrm>
      </p:grpSpPr>
      <p:sp>
        <p:nvSpPr>
          <p:cNvPr id="10198" name="Google Shape;10198;p257"/>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99" name="Google Shape;10199;p25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00" name="Google Shape;10200;p257"/>
          <p:cNvSpPr txBox="1">
            <a:spLocks noGrp="1"/>
          </p:cNvSpPr>
          <p:nvPr>
            <p:ph type="body" idx="1"/>
          </p:nvPr>
        </p:nvSpPr>
        <p:spPr>
          <a:xfrm>
            <a:off x="4608081" y="1366242"/>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1" name="Google Shape;10201;p257"/>
          <p:cNvSpPr txBox="1">
            <a:spLocks noGrp="1"/>
          </p:cNvSpPr>
          <p:nvPr>
            <p:ph type="body" idx="2"/>
          </p:nvPr>
        </p:nvSpPr>
        <p:spPr>
          <a:xfrm>
            <a:off x="6006260"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2" name="Google Shape;10202;p257"/>
          <p:cNvSpPr txBox="1">
            <a:spLocks noGrp="1"/>
          </p:cNvSpPr>
          <p:nvPr>
            <p:ph type="body" idx="3"/>
          </p:nvPr>
        </p:nvSpPr>
        <p:spPr>
          <a:xfrm>
            <a:off x="7404439" y="1366242"/>
            <a:ext cx="1326018" cy="1350336"/>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3" name="Google Shape;10203;p257"/>
          <p:cNvSpPr txBox="1">
            <a:spLocks noGrp="1"/>
          </p:cNvSpPr>
          <p:nvPr>
            <p:ph type="body" idx="4"/>
          </p:nvPr>
        </p:nvSpPr>
        <p:spPr>
          <a:xfrm>
            <a:off x="4608582"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4" name="Google Shape;10204;p257"/>
          <p:cNvSpPr txBox="1">
            <a:spLocks noGrp="1"/>
          </p:cNvSpPr>
          <p:nvPr>
            <p:ph type="body" idx="5"/>
          </p:nvPr>
        </p:nvSpPr>
        <p:spPr>
          <a:xfrm>
            <a:off x="6006928"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5" name="Google Shape;10205;p257"/>
          <p:cNvSpPr txBox="1">
            <a:spLocks noGrp="1"/>
          </p:cNvSpPr>
          <p:nvPr>
            <p:ph type="body" idx="6"/>
          </p:nvPr>
        </p:nvSpPr>
        <p:spPr>
          <a:xfrm>
            <a:off x="7405275" y="2768651"/>
            <a:ext cx="1326018" cy="1350337"/>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949">
                <a:solidFill>
                  <a:schemeClr val="lt1"/>
                </a:solidFill>
              </a:defRPr>
            </a:lvl1pPr>
            <a:lvl2pPr marL="914400" lvl="1" indent="-228600" algn="l">
              <a:lnSpc>
                <a:spcPct val="100000"/>
              </a:lnSpc>
              <a:spcBef>
                <a:spcPts val="633"/>
              </a:spcBef>
              <a:spcAft>
                <a:spcPts val="0"/>
              </a:spcAft>
              <a:buClr>
                <a:schemeClr val="lt1"/>
              </a:buClr>
              <a:buSzPts val="844"/>
              <a:buFont typeface="Inter"/>
              <a:buNone/>
              <a:defRPr sz="843">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6" name="Google Shape;10206;p257"/>
          <p:cNvSpPr txBox="1">
            <a:spLocks noGrp="1"/>
          </p:cNvSpPr>
          <p:nvPr>
            <p:ph type="body" idx="7"/>
          </p:nvPr>
        </p:nvSpPr>
        <p:spPr>
          <a:xfrm>
            <a:off x="413543" y="1366243"/>
            <a:ext cx="4123716" cy="2752576"/>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7" name="Google Shape;10207;p257"/>
          <p:cNvSpPr txBox="1">
            <a:spLocks noGrp="1"/>
          </p:cNvSpPr>
          <p:nvPr>
            <p:ph type="body" idx="8"/>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10208"/>
        <p:cNvGrpSpPr/>
        <p:nvPr/>
      </p:nvGrpSpPr>
      <p:grpSpPr>
        <a:xfrm>
          <a:off x="0" y="0"/>
          <a:ext cx="0" cy="0"/>
          <a:chOff x="0" y="0"/>
          <a:chExt cx="0" cy="0"/>
        </a:xfrm>
      </p:grpSpPr>
      <p:sp>
        <p:nvSpPr>
          <p:cNvPr id="10209" name="Google Shape;10209;p25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0" name="Google Shape;10210;p258"/>
          <p:cNvSpPr txBox="1">
            <a:spLocks noGrp="1"/>
          </p:cNvSpPr>
          <p:nvPr>
            <p:ph type="body" idx="1"/>
          </p:nvPr>
        </p:nvSpPr>
        <p:spPr>
          <a:xfrm>
            <a:off x="1" y="1366243"/>
            <a:ext cx="4110321" cy="2752576"/>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633"/>
              </a:spcBef>
              <a:spcAft>
                <a:spcPts val="0"/>
              </a:spcAft>
              <a:buClr>
                <a:schemeClr val="lt1"/>
              </a:buClr>
              <a:buSzPts val="1266"/>
              <a:buFont typeface="Inter"/>
              <a:buNone/>
              <a:defRPr>
                <a:solidFill>
                  <a:schemeClr val="lt1"/>
                </a:solidFill>
              </a:defRPr>
            </a:lvl2pPr>
            <a:lvl3pPr marL="1371600" lvl="2" indent="-228600" algn="l">
              <a:lnSpc>
                <a:spcPct val="100000"/>
              </a:lnSpc>
              <a:spcBef>
                <a:spcPts val="633"/>
              </a:spcBef>
              <a:spcAft>
                <a:spcPts val="0"/>
              </a:spcAft>
              <a:buClr>
                <a:schemeClr val="lt1"/>
              </a:buClr>
              <a:buSzPts val="984"/>
              <a:buFont typeface="Inter"/>
              <a:buNone/>
              <a:defRPr>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1" name="Google Shape;10211;p258"/>
          <p:cNvSpPr txBox="1">
            <a:spLocks noGrp="1"/>
          </p:cNvSpPr>
          <p:nvPr>
            <p:ph type="body" idx="2"/>
          </p:nvPr>
        </p:nvSpPr>
        <p:spPr>
          <a:xfrm>
            <a:off x="4593347" y="1366243"/>
            <a:ext cx="4138784"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633"/>
              </a:spcBef>
              <a:spcAft>
                <a:spcPts val="0"/>
              </a:spcAft>
              <a:buClr>
                <a:schemeClr val="dk2"/>
              </a:buClr>
              <a:buSzPts val="1266"/>
              <a:buFont typeface="Inter"/>
              <a:buNone/>
              <a:defRPr/>
            </a:lvl2pPr>
            <a:lvl3pPr marL="1371600" lvl="2" indent="-228600" algn="l">
              <a:lnSpc>
                <a:spcPct val="100000"/>
              </a:lnSpc>
              <a:spcBef>
                <a:spcPts val="633"/>
              </a:spcBef>
              <a:spcAft>
                <a:spcPts val="0"/>
              </a:spcAft>
              <a:buClr>
                <a:schemeClr val="dk2"/>
              </a:buClr>
              <a:buSzPts val="984"/>
              <a:buFont typeface="Inter"/>
              <a:buNone/>
              <a:defRPr/>
            </a:lvl3pPr>
            <a:lvl4pPr marL="1828800" lvl="3" indent="-228600" algn="l">
              <a:lnSpc>
                <a:spcPct val="100000"/>
              </a:lnSpc>
              <a:spcBef>
                <a:spcPts val="633"/>
              </a:spcBef>
              <a:spcAft>
                <a:spcPts val="0"/>
              </a:spcAft>
              <a:buClr>
                <a:schemeClr val="dk2"/>
              </a:buClr>
              <a:buSzPts val="844"/>
              <a:buFont typeface="Inter"/>
              <a:buNone/>
              <a:defRPr/>
            </a:lvl4pPr>
            <a:lvl5pPr marL="2286000" lvl="4" indent="-228600" algn="l">
              <a:lnSpc>
                <a:spcPct val="100000"/>
              </a:lnSpc>
              <a:spcBef>
                <a:spcPts val="633"/>
              </a:spcBef>
              <a:spcAft>
                <a:spcPts val="0"/>
              </a:spcAft>
              <a:buClr>
                <a:schemeClr val="dk2"/>
              </a:buClr>
              <a:buSzPts val="844"/>
              <a:buFont typeface="Inter"/>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2" name="Google Shape;10212;p258"/>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3" name="Google Shape;10213;p258"/>
          <p:cNvSpPr txBox="1">
            <a:spLocks noGrp="1"/>
          </p:cNvSpPr>
          <p:nvPr>
            <p:ph type="body" idx="3"/>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45"/>
        <p:cNvGrpSpPr/>
        <p:nvPr/>
      </p:nvGrpSpPr>
      <p:grpSpPr>
        <a:xfrm>
          <a:off x="0" y="0"/>
          <a:ext cx="0" cy="0"/>
          <a:chOff x="0" y="0"/>
          <a:chExt cx="0" cy="0"/>
        </a:xfrm>
      </p:grpSpPr>
      <p:sp>
        <p:nvSpPr>
          <p:cNvPr id="2046" name="Google Shape;204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47" name="Google Shape;204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8" name="Google Shape;204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049" name="Google Shape;204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10214"/>
        <p:cNvGrpSpPr/>
        <p:nvPr/>
      </p:nvGrpSpPr>
      <p:grpSpPr>
        <a:xfrm>
          <a:off x="0" y="0"/>
          <a:ext cx="0" cy="0"/>
          <a:chOff x="0" y="0"/>
          <a:chExt cx="0" cy="0"/>
        </a:xfrm>
      </p:grpSpPr>
      <p:sp>
        <p:nvSpPr>
          <p:cNvPr id="10215" name="Google Shape;10215;p259"/>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16" name="Google Shape;10216;p259"/>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7" name="Google Shape;10217;p259"/>
          <p:cNvSpPr txBox="1">
            <a:spLocks noGrp="1"/>
          </p:cNvSpPr>
          <p:nvPr>
            <p:ph type="body" idx="1"/>
          </p:nvPr>
        </p:nvSpPr>
        <p:spPr>
          <a:xfrm>
            <a:off x="3199521" y="1366243"/>
            <a:ext cx="274244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8" name="Google Shape;10218;p259"/>
          <p:cNvSpPr txBox="1">
            <a:spLocks noGrp="1"/>
          </p:cNvSpPr>
          <p:nvPr>
            <p:ph type="body" idx="2"/>
          </p:nvPr>
        </p:nvSpPr>
        <p:spPr>
          <a:xfrm>
            <a:off x="5987174" y="1366243"/>
            <a:ext cx="2744121"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476"/>
            </a:lvl1pPr>
            <a:lvl2pPr marL="914400" lvl="1" indent="-228600" algn="l">
              <a:lnSpc>
                <a:spcPct val="100000"/>
              </a:lnSpc>
              <a:spcBef>
                <a:spcPts val="633"/>
              </a:spcBef>
              <a:spcAft>
                <a:spcPts val="0"/>
              </a:spcAft>
              <a:buClr>
                <a:schemeClr val="dk2"/>
              </a:buClr>
              <a:buSzPts val="949"/>
              <a:buFont typeface="Inter"/>
              <a:buNone/>
              <a:defRPr sz="949"/>
            </a:lvl2pPr>
            <a:lvl3pPr marL="1371600" lvl="2" indent="-228600" algn="l">
              <a:lnSpc>
                <a:spcPct val="100000"/>
              </a:lnSpc>
              <a:spcBef>
                <a:spcPts val="633"/>
              </a:spcBef>
              <a:spcAft>
                <a:spcPts val="0"/>
              </a:spcAft>
              <a:buClr>
                <a:schemeClr val="dk2"/>
              </a:buClr>
              <a:buSzPts val="949"/>
              <a:buFont typeface="Inter"/>
              <a:buNone/>
              <a:defRPr sz="949"/>
            </a:lvl3pPr>
            <a:lvl4pPr marL="1828800" lvl="3" indent="-228600" algn="l">
              <a:lnSpc>
                <a:spcPct val="100000"/>
              </a:lnSpc>
              <a:spcBef>
                <a:spcPts val="633"/>
              </a:spcBef>
              <a:spcAft>
                <a:spcPts val="0"/>
              </a:spcAft>
              <a:buClr>
                <a:schemeClr val="dk2"/>
              </a:buClr>
              <a:buSzPts val="844"/>
              <a:buFont typeface="Inter"/>
              <a:buNone/>
              <a:defRPr sz="843"/>
            </a:lvl4pPr>
            <a:lvl5pPr marL="2286000" lvl="4" indent="-228600" algn="l">
              <a:lnSpc>
                <a:spcPct val="100000"/>
              </a:lnSpc>
              <a:spcBef>
                <a:spcPts val="633"/>
              </a:spcBef>
              <a:spcAft>
                <a:spcPts val="0"/>
              </a:spcAft>
              <a:buClr>
                <a:schemeClr val="dk2"/>
              </a:buClr>
              <a:buSzPts val="844"/>
              <a:buFont typeface="Inter"/>
              <a:buNone/>
              <a:defRPr sz="84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19" name="Google Shape;10219;p259"/>
          <p:cNvSpPr txBox="1">
            <a:spLocks noGrp="1"/>
          </p:cNvSpPr>
          <p:nvPr>
            <p:ph type="body" idx="3"/>
          </p:nvPr>
        </p:nvSpPr>
        <p:spPr>
          <a:xfrm>
            <a:off x="0" y="1366243"/>
            <a:ext cx="2742446" cy="2752576"/>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476">
                <a:solidFill>
                  <a:schemeClr val="lt1"/>
                </a:solidFill>
              </a:defRPr>
            </a:lvl1pPr>
            <a:lvl2pPr marL="914400" lvl="1" indent="-228600" algn="l">
              <a:lnSpc>
                <a:spcPct val="100000"/>
              </a:lnSpc>
              <a:spcBef>
                <a:spcPts val="633"/>
              </a:spcBef>
              <a:spcAft>
                <a:spcPts val="0"/>
              </a:spcAft>
              <a:buClr>
                <a:schemeClr val="lt1"/>
              </a:buClr>
              <a:buSzPts val="949"/>
              <a:buFont typeface="Inter"/>
              <a:buNone/>
              <a:defRPr sz="949">
                <a:solidFill>
                  <a:schemeClr val="lt1"/>
                </a:solidFill>
              </a:defRPr>
            </a:lvl2pPr>
            <a:lvl3pPr marL="1371600" lvl="2" indent="-228600" algn="l">
              <a:lnSpc>
                <a:spcPct val="100000"/>
              </a:lnSpc>
              <a:spcBef>
                <a:spcPts val="633"/>
              </a:spcBef>
              <a:spcAft>
                <a:spcPts val="0"/>
              </a:spcAft>
              <a:buClr>
                <a:schemeClr val="lt1"/>
              </a:buClr>
              <a:buSzPts val="949"/>
              <a:buFont typeface="Inter"/>
              <a:buNone/>
              <a:defRPr sz="949">
                <a:solidFill>
                  <a:schemeClr val="lt1"/>
                </a:solidFill>
              </a:defRPr>
            </a:lvl3pPr>
            <a:lvl4pPr marL="1828800" lvl="3" indent="-228600" algn="l">
              <a:lnSpc>
                <a:spcPct val="100000"/>
              </a:lnSpc>
              <a:spcBef>
                <a:spcPts val="633"/>
              </a:spcBef>
              <a:spcAft>
                <a:spcPts val="0"/>
              </a:spcAft>
              <a:buClr>
                <a:schemeClr val="lt1"/>
              </a:buClr>
              <a:buSzPts val="844"/>
              <a:buFont typeface="Inter"/>
              <a:buNone/>
              <a:defRPr sz="843">
                <a:solidFill>
                  <a:schemeClr val="lt1"/>
                </a:solidFill>
              </a:defRPr>
            </a:lvl4pPr>
            <a:lvl5pPr marL="2286000" lvl="4" indent="-228600" algn="l">
              <a:lnSpc>
                <a:spcPct val="100000"/>
              </a:lnSpc>
              <a:spcBef>
                <a:spcPts val="633"/>
              </a:spcBef>
              <a:spcAft>
                <a:spcPts val="0"/>
              </a:spcAft>
              <a:buClr>
                <a:schemeClr val="lt1"/>
              </a:buClr>
              <a:buSzPts val="844"/>
              <a:buFont typeface="Inter"/>
              <a:buNone/>
              <a:defRPr sz="84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0" name="Google Shape;10220;p259"/>
          <p:cNvSpPr txBox="1">
            <a:spLocks noGrp="1"/>
          </p:cNvSpPr>
          <p:nvPr>
            <p:ph type="body" idx="4"/>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10221"/>
        <p:cNvGrpSpPr/>
        <p:nvPr/>
      </p:nvGrpSpPr>
      <p:grpSpPr>
        <a:xfrm>
          <a:off x="0" y="0"/>
          <a:ext cx="0" cy="0"/>
          <a:chOff x="0" y="0"/>
          <a:chExt cx="0" cy="0"/>
        </a:xfrm>
      </p:grpSpPr>
      <p:sp>
        <p:nvSpPr>
          <p:cNvPr id="10222" name="Google Shape;10222;p260"/>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23" name="Google Shape;10223;p260"/>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24" name="Google Shape;10224;p260"/>
          <p:cNvSpPr txBox="1">
            <a:spLocks noGrp="1"/>
          </p:cNvSpPr>
          <p:nvPr>
            <p:ph type="body" idx="1"/>
          </p:nvPr>
        </p:nvSpPr>
        <p:spPr>
          <a:xfrm>
            <a:off x="2092765"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5" name="Google Shape;10225;p260"/>
          <p:cNvSpPr txBox="1">
            <a:spLocks noGrp="1"/>
          </p:cNvSpPr>
          <p:nvPr>
            <p:ph type="body" idx="2"/>
          </p:nvPr>
        </p:nvSpPr>
        <p:spPr>
          <a:xfrm>
            <a:off x="3771986"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6" name="Google Shape;10226;p260"/>
          <p:cNvSpPr txBox="1">
            <a:spLocks noGrp="1"/>
          </p:cNvSpPr>
          <p:nvPr>
            <p:ph type="body" idx="3"/>
          </p:nvPr>
        </p:nvSpPr>
        <p:spPr>
          <a:xfrm>
            <a:off x="5451207"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7" name="Google Shape;10227;p260"/>
          <p:cNvSpPr txBox="1">
            <a:spLocks noGrp="1"/>
          </p:cNvSpPr>
          <p:nvPr>
            <p:ph type="body" idx="4"/>
          </p:nvPr>
        </p:nvSpPr>
        <p:spPr>
          <a:xfrm>
            <a:off x="7130429" y="1366243"/>
            <a:ext cx="1600866" cy="2752576"/>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055"/>
            </a:lvl1pPr>
            <a:lvl2pPr marL="914400" lvl="1" indent="-228600" algn="l">
              <a:lnSpc>
                <a:spcPct val="100000"/>
              </a:lnSpc>
              <a:spcBef>
                <a:spcPts val="633"/>
              </a:spcBef>
              <a:spcAft>
                <a:spcPts val="0"/>
              </a:spcAft>
              <a:buClr>
                <a:schemeClr val="dk2"/>
              </a:buClr>
              <a:buSzPts val="738"/>
              <a:buFont typeface="Inter"/>
              <a:buNone/>
              <a:defRPr sz="738"/>
            </a:lvl2pPr>
            <a:lvl3pPr marL="1371600" lvl="2" indent="-228600" algn="l">
              <a:lnSpc>
                <a:spcPct val="100000"/>
              </a:lnSpc>
              <a:spcBef>
                <a:spcPts val="633"/>
              </a:spcBef>
              <a:spcAft>
                <a:spcPts val="0"/>
              </a:spcAft>
              <a:buClr>
                <a:schemeClr val="dk2"/>
              </a:buClr>
              <a:buSzPts val="738"/>
              <a:buFont typeface="Inter"/>
              <a:buNone/>
              <a:defRPr sz="738"/>
            </a:lvl3pPr>
            <a:lvl4pPr marL="1828800" lvl="3" indent="-228600" algn="l">
              <a:lnSpc>
                <a:spcPct val="100000"/>
              </a:lnSpc>
              <a:spcBef>
                <a:spcPts val="633"/>
              </a:spcBef>
              <a:spcAft>
                <a:spcPts val="0"/>
              </a:spcAft>
              <a:buClr>
                <a:schemeClr val="dk2"/>
              </a:buClr>
              <a:buSzPts val="633"/>
              <a:buFont typeface="Inter"/>
              <a:buNone/>
              <a:defRPr sz="633"/>
            </a:lvl4pPr>
            <a:lvl5pPr marL="2286000" lvl="4" indent="-228600" algn="l">
              <a:lnSpc>
                <a:spcPct val="100000"/>
              </a:lnSpc>
              <a:spcBef>
                <a:spcPts val="633"/>
              </a:spcBef>
              <a:spcAft>
                <a:spcPts val="0"/>
              </a:spcAft>
              <a:buClr>
                <a:schemeClr val="dk2"/>
              </a:buClr>
              <a:buSzPts val="633"/>
              <a:buFont typeface="Inter"/>
              <a:buNone/>
              <a:defRPr sz="633"/>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8" name="Google Shape;10228;p260"/>
          <p:cNvSpPr txBox="1">
            <a:spLocks noGrp="1"/>
          </p:cNvSpPr>
          <p:nvPr>
            <p:ph type="body" idx="5"/>
          </p:nvPr>
        </p:nvSpPr>
        <p:spPr>
          <a:xfrm>
            <a:off x="0" y="1366243"/>
            <a:ext cx="1600865" cy="2752576"/>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055">
                <a:solidFill>
                  <a:schemeClr val="lt1"/>
                </a:solidFill>
              </a:defRPr>
            </a:lvl1pPr>
            <a:lvl2pPr marL="914400" lvl="1" indent="-228600" algn="l">
              <a:lnSpc>
                <a:spcPct val="100000"/>
              </a:lnSpc>
              <a:spcBef>
                <a:spcPts val="633"/>
              </a:spcBef>
              <a:spcAft>
                <a:spcPts val="0"/>
              </a:spcAft>
              <a:buClr>
                <a:schemeClr val="lt1"/>
              </a:buClr>
              <a:buSzPts val="738"/>
              <a:buFont typeface="Inter"/>
              <a:buNone/>
              <a:defRPr sz="738">
                <a:solidFill>
                  <a:schemeClr val="lt1"/>
                </a:solidFill>
              </a:defRPr>
            </a:lvl2pPr>
            <a:lvl3pPr marL="1371600" lvl="2" indent="-228600" algn="l">
              <a:lnSpc>
                <a:spcPct val="100000"/>
              </a:lnSpc>
              <a:spcBef>
                <a:spcPts val="633"/>
              </a:spcBef>
              <a:spcAft>
                <a:spcPts val="0"/>
              </a:spcAft>
              <a:buClr>
                <a:schemeClr val="lt1"/>
              </a:buClr>
              <a:buSzPts val="738"/>
              <a:buFont typeface="Inter"/>
              <a:buNone/>
              <a:defRPr sz="738">
                <a:solidFill>
                  <a:schemeClr val="lt1"/>
                </a:solidFill>
              </a:defRPr>
            </a:lvl3pPr>
            <a:lvl4pPr marL="1828800" lvl="3" indent="-228600" algn="l">
              <a:lnSpc>
                <a:spcPct val="100000"/>
              </a:lnSpc>
              <a:spcBef>
                <a:spcPts val="633"/>
              </a:spcBef>
              <a:spcAft>
                <a:spcPts val="0"/>
              </a:spcAft>
              <a:buClr>
                <a:schemeClr val="lt1"/>
              </a:buClr>
              <a:buSzPts val="633"/>
              <a:buFont typeface="Inter"/>
              <a:buNone/>
              <a:defRPr sz="633">
                <a:solidFill>
                  <a:schemeClr val="lt1"/>
                </a:solidFill>
              </a:defRPr>
            </a:lvl4pPr>
            <a:lvl5pPr marL="2286000" lvl="4" indent="-228600" algn="l">
              <a:lnSpc>
                <a:spcPct val="100000"/>
              </a:lnSpc>
              <a:spcBef>
                <a:spcPts val="633"/>
              </a:spcBef>
              <a:spcAft>
                <a:spcPts val="0"/>
              </a:spcAft>
              <a:buClr>
                <a:schemeClr val="lt1"/>
              </a:buClr>
              <a:buSzPts val="633"/>
              <a:buFont typeface="Inter"/>
              <a:buNone/>
              <a:defRPr sz="633">
                <a:solidFill>
                  <a:schemeClr val="lt1"/>
                </a:solidFill>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29" name="Google Shape;10229;p260"/>
          <p:cNvSpPr txBox="1">
            <a:spLocks noGrp="1"/>
          </p:cNvSpPr>
          <p:nvPr>
            <p:ph type="body" idx="6"/>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230"/>
        <p:cNvGrpSpPr/>
        <p:nvPr/>
      </p:nvGrpSpPr>
      <p:grpSpPr>
        <a:xfrm>
          <a:off x="0" y="0"/>
          <a:ext cx="0" cy="0"/>
          <a:chOff x="0" y="0"/>
          <a:chExt cx="0" cy="0"/>
        </a:xfrm>
      </p:grpSpPr>
      <p:sp>
        <p:nvSpPr>
          <p:cNvPr id="10231" name="Google Shape;10231;p26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2" name="Google Shape;10232;p26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3" name="Google Shape;10233;p261"/>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10234"/>
        <p:cNvGrpSpPr/>
        <p:nvPr/>
      </p:nvGrpSpPr>
      <p:grpSpPr>
        <a:xfrm>
          <a:off x="0" y="0"/>
          <a:ext cx="0" cy="0"/>
          <a:chOff x="0" y="0"/>
          <a:chExt cx="0" cy="0"/>
        </a:xfrm>
      </p:grpSpPr>
      <p:sp>
        <p:nvSpPr>
          <p:cNvPr id="10235" name="Google Shape;10235;p262"/>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36" name="Google Shape;10236;p262"/>
          <p:cNvSpPr txBox="1">
            <a:spLocks noGrp="1"/>
          </p:cNvSpPr>
          <p:nvPr>
            <p:ph type="title"/>
          </p:nvPr>
        </p:nvSpPr>
        <p:spPr>
          <a:xfrm>
            <a:off x="413099" y="301210"/>
            <a:ext cx="8317802" cy="50305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37" name="Google Shape;10237;p262"/>
          <p:cNvSpPr txBox="1">
            <a:spLocks noGrp="1"/>
          </p:cNvSpPr>
          <p:nvPr>
            <p:ph type="body" idx="1"/>
          </p:nvPr>
        </p:nvSpPr>
        <p:spPr>
          <a:xfrm>
            <a:off x="413099" y="752952"/>
            <a:ext cx="8317802" cy="32460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1687" b="0"/>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10238"/>
        <p:cNvGrpSpPr/>
        <p:nvPr/>
      </p:nvGrpSpPr>
      <p:grpSpPr>
        <a:xfrm>
          <a:off x="0" y="0"/>
          <a:ext cx="0" cy="0"/>
          <a:chOff x="0" y="0"/>
          <a:chExt cx="0" cy="0"/>
        </a:xfrm>
      </p:grpSpPr>
      <p:sp>
        <p:nvSpPr>
          <p:cNvPr id="10239" name="Google Shape;10239;p263"/>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0" name="Google Shape;10240;p263"/>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41" name="Google Shape;10241;p263"/>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42" name="Google Shape;10242;p263"/>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DEMO</a:t>
            </a:r>
            <a:endParaRPr sz="1400" b="0" i="0" u="none" strike="noStrike" cap="non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633"/>
              </a:spcAft>
              <a:buClr>
                <a:srgbClr val="000000"/>
              </a:buClr>
              <a:buSzPts val="1406"/>
              <a:buFont typeface="Arial"/>
              <a:buNone/>
            </a:pPr>
            <a:endParaRPr sz="1406"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10247"/>
        <p:cNvGrpSpPr/>
        <p:nvPr/>
      </p:nvGrpSpPr>
      <p:grpSpPr>
        <a:xfrm>
          <a:off x="0" y="0"/>
          <a:ext cx="0" cy="0"/>
          <a:chOff x="0" y="0"/>
          <a:chExt cx="0" cy="0"/>
        </a:xfrm>
      </p:grpSpPr>
      <p:sp>
        <p:nvSpPr>
          <p:cNvPr id="10248" name="Google Shape;10248;p264"/>
          <p:cNvSpPr txBox="1">
            <a:spLocks noGrp="1"/>
          </p:cNvSpPr>
          <p:nvPr>
            <p:ph type="title"/>
          </p:nvPr>
        </p:nvSpPr>
        <p:spPr>
          <a:xfrm>
            <a:off x="413100" y="2189157"/>
            <a:ext cx="8317801"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49" name="Google Shape;10249;p264"/>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ANNOUNCING</a:t>
            </a:r>
            <a:endParaRPr sz="1400" b="0" i="0" u="none" strike="noStrike" cap="none">
              <a:solidFill>
                <a:srgbClr val="000000"/>
              </a:solidFill>
              <a:latin typeface="Arial"/>
              <a:ea typeface="Arial"/>
              <a:cs typeface="Arial"/>
              <a:sym typeface="Arial"/>
            </a:endParaRPr>
          </a:p>
        </p:txBody>
      </p:sp>
      <p:sp>
        <p:nvSpPr>
          <p:cNvPr id="10255" name="Google Shape;10255;p264"/>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10256"/>
        <p:cNvGrpSpPr/>
        <p:nvPr/>
      </p:nvGrpSpPr>
      <p:grpSpPr>
        <a:xfrm>
          <a:off x="0" y="0"/>
          <a:ext cx="0" cy="0"/>
          <a:chOff x="0" y="0"/>
          <a:chExt cx="0" cy="0"/>
        </a:xfrm>
      </p:grpSpPr>
      <p:sp>
        <p:nvSpPr>
          <p:cNvPr id="10257" name="Google Shape;10257;p265"/>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58" name="Google Shape;10258;p265"/>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406" b="0" i="0" u="none" strike="noStrike" cap="none">
                <a:solidFill>
                  <a:schemeClr val="accent5"/>
                </a:solidFill>
                <a:latin typeface="Calibri"/>
                <a:ea typeface="Calibri"/>
                <a:cs typeface="Calibri"/>
                <a:sym typeface="Calibri"/>
              </a:rPr>
              <a:t>VIDEO</a:t>
            </a:r>
            <a:endParaRPr sz="1400" b="0" i="0" u="none" strike="noStrike" cap="non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grpSp>
      <p:sp>
        <p:nvSpPr>
          <p:cNvPr id="10263" name="Google Shape;10263;p265"/>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10264"/>
        <p:cNvGrpSpPr/>
        <p:nvPr/>
      </p:nvGrpSpPr>
      <p:grpSpPr>
        <a:xfrm>
          <a:off x="0" y="0"/>
          <a:ext cx="0" cy="0"/>
          <a:chOff x="0" y="0"/>
          <a:chExt cx="0" cy="0"/>
        </a:xfrm>
      </p:grpSpPr>
      <p:sp>
        <p:nvSpPr>
          <p:cNvPr id="10265" name="Google Shape;10265;p266"/>
          <p:cNvSpPr txBox="1">
            <a:spLocks noGrp="1"/>
          </p:cNvSpPr>
          <p:nvPr>
            <p:ph type="title"/>
          </p:nvPr>
        </p:nvSpPr>
        <p:spPr>
          <a:xfrm>
            <a:off x="413099" y="2189157"/>
            <a:ext cx="8317802" cy="503052"/>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66" name="Google Shape;10266;p266"/>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spcFirstLastPara="1" wrap="square" lIns="26775" tIns="26775" rIns="26775" bIns="26775"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1687" b="0" i="0" u="none" strike="noStrike" cap="none">
                <a:solidFill>
                  <a:schemeClr val="accent5"/>
                </a:solidFill>
                <a:latin typeface="Calibri"/>
                <a:ea typeface="Calibri"/>
                <a:cs typeface="Calibri"/>
                <a:sym typeface="Calibri"/>
              </a:rPr>
              <a:t>Q&amp;A</a:t>
            </a:r>
            <a:endParaRPr sz="1400" b="0" i="0" u="none" strike="noStrike" cap="non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5"/>
                <a:buFont typeface="Arial"/>
                <a:buNone/>
              </a:pPr>
              <a:endParaRPr sz="1405" b="0" i="0" u="none" strike="noStrike" cap="none">
                <a:solidFill>
                  <a:schemeClr val="accent5"/>
                </a:solidFill>
                <a:latin typeface="Arial"/>
                <a:ea typeface="Arial"/>
                <a:cs typeface="Arial"/>
                <a:sym typeface="Arial"/>
              </a:endParaRPr>
            </a:p>
          </p:txBody>
        </p:sp>
      </p:grpSp>
      <p:sp>
        <p:nvSpPr>
          <p:cNvPr id="10271" name="Google Shape;10271;p266"/>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10272"/>
        <p:cNvGrpSpPr/>
        <p:nvPr/>
      </p:nvGrpSpPr>
      <p:grpSpPr>
        <a:xfrm>
          <a:off x="0" y="0"/>
          <a:ext cx="0" cy="0"/>
          <a:chOff x="0" y="0"/>
          <a:chExt cx="0" cy="0"/>
        </a:xfrm>
      </p:grpSpPr>
      <p:sp>
        <p:nvSpPr>
          <p:cNvPr id="10273" name="Google Shape;10273;p267"/>
          <p:cNvSpPr txBox="1">
            <a:spLocks noGrp="1"/>
          </p:cNvSpPr>
          <p:nvPr>
            <p:ph type="title"/>
          </p:nvPr>
        </p:nvSpPr>
        <p:spPr>
          <a:xfrm>
            <a:off x="413099" y="2189157"/>
            <a:ext cx="8317802" cy="503052"/>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74" name="Google Shape;10274;p267"/>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75" name="Google Shape;10275;p267"/>
          <p:cNvSpPr txBox="1">
            <a:spLocks noGrp="1"/>
          </p:cNvSpPr>
          <p:nvPr>
            <p:ph type="body" idx="1"/>
          </p:nvPr>
        </p:nvSpPr>
        <p:spPr>
          <a:xfrm>
            <a:off x="413099" y="2665691"/>
            <a:ext cx="8317802" cy="324608"/>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1687" b="0">
                <a:solidFill>
                  <a:schemeClr val="lt1"/>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6" name="Google Shape;10276;p267"/>
          <p:cNvSpPr txBox="1">
            <a:spLocks noGrp="1"/>
          </p:cNvSpPr>
          <p:nvPr>
            <p:ph type="body" idx="2"/>
          </p:nvPr>
        </p:nvSpPr>
        <p:spPr>
          <a:xfrm>
            <a:off x="413099" y="1366243"/>
            <a:ext cx="8317802" cy="275917"/>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406" b="0" cap="none">
                <a:solidFill>
                  <a:schemeClr val="accent5"/>
                </a:solidFill>
              </a:defRPr>
            </a:lvl1pPr>
            <a:lvl2pPr marL="914400" lvl="1" indent="-228600" algn="l">
              <a:lnSpc>
                <a:spcPct val="100000"/>
              </a:lnSpc>
              <a:spcBef>
                <a:spcPts val="633"/>
              </a:spcBef>
              <a:spcAft>
                <a:spcPts val="0"/>
              </a:spcAft>
              <a:buClr>
                <a:schemeClr val="dk2"/>
              </a:buClr>
              <a:buSzPts val="1800"/>
              <a:buNone/>
              <a:defRPr/>
            </a:lvl2pPr>
            <a:lvl3pPr marL="1371600" lvl="2" indent="-228600" algn="l">
              <a:lnSpc>
                <a:spcPct val="100000"/>
              </a:lnSpc>
              <a:spcBef>
                <a:spcPts val="633"/>
              </a:spcBef>
              <a:spcAft>
                <a:spcPts val="0"/>
              </a:spcAft>
              <a:buClr>
                <a:schemeClr val="dk2"/>
              </a:buClr>
              <a:buSzPts val="1800"/>
              <a:buNone/>
              <a:defRPr/>
            </a:lvl3pPr>
            <a:lvl4pPr marL="1828800" lvl="3" indent="-228600" algn="l">
              <a:lnSpc>
                <a:spcPct val="100000"/>
              </a:lnSpc>
              <a:spcBef>
                <a:spcPts val="633"/>
              </a:spcBef>
              <a:spcAft>
                <a:spcPts val="0"/>
              </a:spcAft>
              <a:buClr>
                <a:schemeClr val="dk2"/>
              </a:buClr>
              <a:buSzPts val="1800"/>
              <a:buNone/>
              <a:defRPr/>
            </a:lvl4pPr>
            <a:lvl5pPr marL="2286000" lvl="4" indent="-228600" algn="l">
              <a:lnSpc>
                <a:spcPct val="100000"/>
              </a:lnSpc>
              <a:spcBef>
                <a:spcPts val="633"/>
              </a:spcBef>
              <a:spcAft>
                <a:spcPts val="0"/>
              </a:spcAft>
              <a:buClr>
                <a:schemeClr val="dk2"/>
              </a:buClr>
              <a:buSzPts val="1800"/>
              <a:buNone/>
              <a:defRPr/>
            </a:lvl5pPr>
            <a:lvl6pPr marL="2743200" lvl="5" indent="-228600" algn="ctr">
              <a:lnSpc>
                <a:spcPct val="100000"/>
              </a:lnSpc>
              <a:spcBef>
                <a:spcPts val="633"/>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77" name="Google Shape;10277;p267"/>
          <p:cNvSpPr>
            <a:spLocks noGrp="1"/>
          </p:cNvSpPr>
          <p:nvPr>
            <p:ph type="pic" idx="3"/>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10278"/>
        <p:cNvGrpSpPr/>
        <p:nvPr/>
      </p:nvGrpSpPr>
      <p:grpSpPr>
        <a:xfrm>
          <a:off x="0" y="0"/>
          <a:ext cx="0" cy="0"/>
          <a:chOff x="0" y="0"/>
          <a:chExt cx="0" cy="0"/>
        </a:xfrm>
      </p:grpSpPr>
      <p:sp>
        <p:nvSpPr>
          <p:cNvPr id="10279" name="Google Shape;10279;p268"/>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chemeClr val="lt1"/>
                </a:solidFill>
                <a:latin typeface="Inter Black"/>
                <a:ea typeface="Inter Black"/>
                <a:cs typeface="Inter Black"/>
                <a:sym typeface="Inter Black"/>
              </a:rPr>
              <a:t>© 2021 WEX Inc.</a:t>
            </a:r>
            <a:endParaRPr sz="773" b="0" i="0" u="none" strike="noStrike" cap="none">
              <a:solidFill>
                <a:schemeClr val="lt1"/>
              </a:solidFill>
              <a:latin typeface="Arial"/>
              <a:ea typeface="Arial"/>
              <a:cs typeface="Arial"/>
              <a:sym typeface="Arial"/>
            </a:endParaRPr>
          </a:p>
        </p:txBody>
      </p:sp>
      <p:sp>
        <p:nvSpPr>
          <p:cNvPr id="10281" name="Google Shape;10281;p268"/>
          <p:cNvSpPr txBox="1">
            <a:spLocks noGrp="1"/>
          </p:cNvSpPr>
          <p:nvPr>
            <p:ph type="ctrTitle"/>
          </p:nvPr>
        </p:nvSpPr>
        <p:spPr>
          <a:xfrm>
            <a:off x="2493386" y="1166259"/>
            <a:ext cx="4157228" cy="1958717"/>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062" name="Google Shape;206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288"/>
        <p:cNvGrpSpPr/>
        <p:nvPr/>
      </p:nvGrpSpPr>
      <p:grpSpPr>
        <a:xfrm>
          <a:off x="0" y="0"/>
          <a:ext cx="0" cy="0"/>
          <a:chOff x="0" y="0"/>
          <a:chExt cx="0" cy="0"/>
        </a:xfrm>
      </p:grpSpPr>
      <p:sp>
        <p:nvSpPr>
          <p:cNvPr id="10289" name="Google Shape;10289;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0" name="Google Shape;10290;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291" name="Google Shape;10291;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2" name="Google Shape;10292;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3" name="Google Shape;10293;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294"/>
        <p:cNvGrpSpPr/>
        <p:nvPr/>
      </p:nvGrpSpPr>
      <p:grpSpPr>
        <a:xfrm>
          <a:off x="0" y="0"/>
          <a:ext cx="0" cy="0"/>
          <a:chOff x="0" y="0"/>
          <a:chExt cx="0" cy="0"/>
        </a:xfrm>
      </p:grpSpPr>
      <p:sp>
        <p:nvSpPr>
          <p:cNvPr id="10295" name="Google Shape;10295;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6" name="Google Shape;10296;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297" name="Google Shape;10297;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8" name="Google Shape;10298;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9" name="Google Shape;10299;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300"/>
        <p:cNvGrpSpPr/>
        <p:nvPr/>
      </p:nvGrpSpPr>
      <p:grpSpPr>
        <a:xfrm>
          <a:off x="0" y="0"/>
          <a:ext cx="0" cy="0"/>
          <a:chOff x="0" y="0"/>
          <a:chExt cx="0" cy="0"/>
        </a:xfrm>
      </p:grpSpPr>
      <p:sp>
        <p:nvSpPr>
          <p:cNvPr id="10301" name="Google Shape;10301;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2" name="Google Shape;10302;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3" name="Google Shape;10303;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04" name="Google Shape;10304;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5" name="Google Shape;10305;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6" name="Google Shape;10306;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307"/>
        <p:cNvGrpSpPr/>
        <p:nvPr/>
      </p:nvGrpSpPr>
      <p:grpSpPr>
        <a:xfrm>
          <a:off x="0" y="0"/>
          <a:ext cx="0" cy="0"/>
          <a:chOff x="0" y="0"/>
          <a:chExt cx="0" cy="0"/>
        </a:xfrm>
      </p:grpSpPr>
      <p:sp>
        <p:nvSpPr>
          <p:cNvPr id="10308" name="Google Shape;10308;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09" name="Google Shape;10309;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0" name="Google Shape;10310;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1" name="Google Shape;10311;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312" name="Google Shape;10312;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13" name="Google Shape;10313;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4" name="Google Shape;10314;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5" name="Google Shape;10315;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316"/>
        <p:cNvGrpSpPr/>
        <p:nvPr/>
      </p:nvGrpSpPr>
      <p:grpSpPr>
        <a:xfrm>
          <a:off x="0" y="0"/>
          <a:ext cx="0" cy="0"/>
          <a:chOff x="0" y="0"/>
          <a:chExt cx="0" cy="0"/>
        </a:xfrm>
      </p:grpSpPr>
      <p:sp>
        <p:nvSpPr>
          <p:cNvPr id="10317" name="Google Shape;10317;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8" name="Google Shape;10318;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19" name="Google Shape;10319;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0" name="Google Shape;10320;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321"/>
        <p:cNvGrpSpPr/>
        <p:nvPr/>
      </p:nvGrpSpPr>
      <p:grpSpPr>
        <a:xfrm>
          <a:off x="0" y="0"/>
          <a:ext cx="0" cy="0"/>
          <a:chOff x="0" y="0"/>
          <a:chExt cx="0" cy="0"/>
        </a:xfrm>
      </p:grpSpPr>
      <p:sp>
        <p:nvSpPr>
          <p:cNvPr id="10322" name="Google Shape;10322;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3" name="Google Shape;10323;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4" name="Google Shape;10324;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325"/>
        <p:cNvGrpSpPr/>
        <p:nvPr/>
      </p:nvGrpSpPr>
      <p:grpSpPr>
        <a:xfrm>
          <a:off x="0" y="0"/>
          <a:ext cx="0" cy="0"/>
          <a:chOff x="0" y="0"/>
          <a:chExt cx="0" cy="0"/>
        </a:xfrm>
      </p:grpSpPr>
      <p:sp>
        <p:nvSpPr>
          <p:cNvPr id="10326" name="Google Shape;10326;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27" name="Google Shape;10327;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328" name="Google Shape;10328;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29" name="Google Shape;10329;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0" name="Google Shape;10330;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1" name="Google Shape;10331;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332"/>
        <p:cNvGrpSpPr/>
        <p:nvPr/>
      </p:nvGrpSpPr>
      <p:grpSpPr>
        <a:xfrm>
          <a:off x="0" y="0"/>
          <a:ext cx="0" cy="0"/>
          <a:chOff x="0" y="0"/>
          <a:chExt cx="0" cy="0"/>
        </a:xfrm>
      </p:grpSpPr>
      <p:sp>
        <p:nvSpPr>
          <p:cNvPr id="10333" name="Google Shape;10333;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4" name="Google Shape;10334;p181"/>
          <p:cNvSpPr>
            <a:spLocks noGrp="1"/>
          </p:cNvSpPr>
          <p:nvPr>
            <p:ph type="pic" idx="2"/>
          </p:nvPr>
        </p:nvSpPr>
        <p:spPr>
          <a:xfrm>
            <a:off x="3887391" y="740569"/>
            <a:ext cx="4629150" cy="3655219"/>
          </a:xfrm>
          <a:prstGeom prst="rect">
            <a:avLst/>
          </a:prstGeom>
          <a:noFill/>
          <a:ln>
            <a:noFill/>
          </a:ln>
        </p:spPr>
      </p:sp>
      <p:sp>
        <p:nvSpPr>
          <p:cNvPr id="10335" name="Google Shape;10335;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336" name="Google Shape;10336;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7" name="Google Shape;10337;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8" name="Google Shape;10338;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339"/>
        <p:cNvGrpSpPr/>
        <p:nvPr/>
      </p:nvGrpSpPr>
      <p:grpSpPr>
        <a:xfrm>
          <a:off x="0" y="0"/>
          <a:ext cx="0" cy="0"/>
          <a:chOff x="0" y="0"/>
          <a:chExt cx="0" cy="0"/>
        </a:xfrm>
      </p:grpSpPr>
      <p:sp>
        <p:nvSpPr>
          <p:cNvPr id="10340" name="Google Shape;10340;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1" name="Google Shape;10341;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2" name="Google Shape;10342;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3" name="Google Shape;10343;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4" name="Google Shape;10344;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345"/>
        <p:cNvGrpSpPr/>
        <p:nvPr/>
      </p:nvGrpSpPr>
      <p:grpSpPr>
        <a:xfrm>
          <a:off x="0" y="0"/>
          <a:ext cx="0" cy="0"/>
          <a:chOff x="0" y="0"/>
          <a:chExt cx="0" cy="0"/>
        </a:xfrm>
      </p:grpSpPr>
      <p:sp>
        <p:nvSpPr>
          <p:cNvPr id="10346" name="Google Shape;10346;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7" name="Google Shape;10347;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348" name="Google Shape;10348;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49" name="Google Shape;10349;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50" name="Google Shape;10350;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064"/>
        <p:cNvGrpSpPr/>
        <p:nvPr/>
      </p:nvGrpSpPr>
      <p:grpSpPr>
        <a:xfrm>
          <a:off x="0" y="0"/>
          <a:ext cx="0" cy="0"/>
          <a:chOff x="0" y="0"/>
          <a:chExt cx="0" cy="0"/>
        </a:xfrm>
      </p:grpSpPr>
      <p:sp>
        <p:nvSpPr>
          <p:cNvPr id="2065" name="Google Shape;206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2066" name="Google Shape;206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67" name="Google Shape;206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77"/>
        <p:cNvGrpSpPr/>
        <p:nvPr/>
      </p:nvGrpSpPr>
      <p:grpSpPr>
        <a:xfrm>
          <a:off x="0" y="0"/>
          <a:ext cx="0" cy="0"/>
          <a:chOff x="0" y="0"/>
          <a:chExt cx="0" cy="0"/>
        </a:xfrm>
      </p:grpSpPr>
      <p:sp>
        <p:nvSpPr>
          <p:cNvPr id="2078" name="Google Shape;207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2079" name="Google Shape;207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2145" name="Google Shape;214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2159" name="Google Shape;215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2160"/>
        <p:cNvGrpSpPr/>
        <p:nvPr/>
      </p:nvGrpSpPr>
      <p:grpSpPr>
        <a:xfrm>
          <a:off x="0" y="0"/>
          <a:ext cx="0" cy="0"/>
          <a:chOff x="0" y="0"/>
          <a:chExt cx="0" cy="0"/>
        </a:xfrm>
      </p:grpSpPr>
      <p:sp>
        <p:nvSpPr>
          <p:cNvPr id="2161" name="Google Shape;2161;g24c3299a92b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2164" name="Google Shape;2164;g28bf203a7c3_0_28"/>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2165" name="Google Shape;2165;g28bf203a7c3_0_28"/>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70"/>
        <p:cNvGrpSpPr/>
        <p:nvPr/>
      </p:nvGrpSpPr>
      <p:grpSpPr>
        <a:xfrm>
          <a:off x="0" y="0"/>
          <a:ext cx="0" cy="0"/>
          <a:chOff x="0" y="0"/>
          <a:chExt cx="0" cy="0"/>
        </a:xfrm>
      </p:grpSpPr>
      <p:sp>
        <p:nvSpPr>
          <p:cNvPr id="2171" name="Google Shape;2171;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2172"/>
        <p:cNvGrpSpPr/>
        <p:nvPr/>
      </p:nvGrpSpPr>
      <p:grpSpPr>
        <a:xfrm>
          <a:off x="0" y="0"/>
          <a:ext cx="0" cy="0"/>
          <a:chOff x="0" y="0"/>
          <a:chExt cx="0" cy="0"/>
        </a:xfrm>
      </p:grpSpPr>
      <p:sp>
        <p:nvSpPr>
          <p:cNvPr id="2173" name="Google Shape;2173;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74" name="Google Shape;2174;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5" name="Google Shape;2185;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86" name="Google Shape;2186;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2195"/>
        <p:cNvGrpSpPr/>
        <p:nvPr/>
      </p:nvGrpSpPr>
      <p:grpSpPr>
        <a:xfrm>
          <a:off x="0" y="0"/>
          <a:ext cx="0" cy="0"/>
          <a:chOff x="0" y="0"/>
          <a:chExt cx="0" cy="0"/>
        </a:xfrm>
      </p:grpSpPr>
      <p:sp>
        <p:nvSpPr>
          <p:cNvPr id="2196" name="Google Shape;2196;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197" name="Google Shape;2197;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2207"/>
        <p:cNvGrpSpPr/>
        <p:nvPr/>
      </p:nvGrpSpPr>
      <p:grpSpPr>
        <a:xfrm>
          <a:off x="0" y="0"/>
          <a:ext cx="0" cy="0"/>
          <a:chOff x="0" y="0"/>
          <a:chExt cx="0" cy="0"/>
        </a:xfrm>
      </p:grpSpPr>
      <p:sp>
        <p:nvSpPr>
          <p:cNvPr id="2208" name="Google Shape;2208;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209" name="Google Shape;2209;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2307" name="Google Shape;2307;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2308" name="Google Shape;2308;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2318" name="Google Shape;2318;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19"/>
        <p:cNvGrpSpPr/>
        <p:nvPr/>
      </p:nvGrpSpPr>
      <p:grpSpPr>
        <a:xfrm>
          <a:off x="0" y="0"/>
          <a:ext cx="0" cy="0"/>
          <a:chOff x="0" y="0"/>
          <a:chExt cx="0" cy="0"/>
        </a:xfrm>
      </p:grpSpPr>
      <p:sp>
        <p:nvSpPr>
          <p:cNvPr id="2320" name="Google Shape;2320;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1" name="Google Shape;2321;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27" name="Google Shape;2327;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2328" name="Google Shape;2328;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30"/>
        <p:cNvGrpSpPr/>
        <p:nvPr/>
      </p:nvGrpSpPr>
      <p:grpSpPr>
        <a:xfrm>
          <a:off x="0" y="0"/>
          <a:ext cx="0" cy="0"/>
          <a:chOff x="0" y="0"/>
          <a:chExt cx="0" cy="0"/>
        </a:xfrm>
      </p:grpSpPr>
      <p:sp>
        <p:nvSpPr>
          <p:cNvPr id="2331" name="Google Shape;2331;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340" name="Google Shape;2340;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341" name="Google Shape;2341;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342" name="Google Shape;2342;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3" name="Google Shape;2343;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344" name="Google Shape;2344;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07" name="Google Shape;2407;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08" name="Google Shape;2408;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09" name="Google Shape;2409;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10" name="Google Shape;2410;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19" name="Google Shape;2419;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20" name="Google Shape;2420;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2421"/>
        <p:cNvGrpSpPr/>
        <p:nvPr/>
      </p:nvGrpSpPr>
      <p:grpSpPr>
        <a:xfrm>
          <a:off x="0" y="0"/>
          <a:ext cx="0" cy="0"/>
          <a:chOff x="0" y="0"/>
          <a:chExt cx="0" cy="0"/>
        </a:xfrm>
      </p:grpSpPr>
      <p:sp>
        <p:nvSpPr>
          <p:cNvPr id="2422" name="Google Shape;2422;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2423" name="Google Shape;2423;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24" name="Google Shape;2424;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2425" name="Google Shape;2425;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34" name="Google Shape;2434;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2435" name="Google Shape;2435;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2436"/>
        <p:cNvGrpSpPr/>
        <p:nvPr/>
      </p:nvGrpSpPr>
      <p:grpSpPr>
        <a:xfrm>
          <a:off x="0" y="0"/>
          <a:ext cx="0" cy="0"/>
          <a:chOff x="0" y="0"/>
          <a:chExt cx="0" cy="0"/>
        </a:xfrm>
      </p:grpSpPr>
      <p:sp>
        <p:nvSpPr>
          <p:cNvPr id="2437" name="Google Shape;2437;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38" name="Google Shape;2438;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439" name="Google Shape;2439;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1" name="Google Shape;2441;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2450"/>
        <p:cNvGrpSpPr/>
        <p:nvPr/>
      </p:nvGrpSpPr>
      <p:grpSpPr>
        <a:xfrm>
          <a:off x="0" y="0"/>
          <a:ext cx="0" cy="0"/>
          <a:chOff x="0" y="0"/>
          <a:chExt cx="0" cy="0"/>
        </a:xfrm>
      </p:grpSpPr>
      <p:sp>
        <p:nvSpPr>
          <p:cNvPr id="2451" name="Google Shape;2451;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452" name="Google Shape;2452;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2466" name="Google Shape;2466;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2467" name="Google Shape;2467;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2" name="Google Shape;3042;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43" name="Google Shape;3043;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5" name="Google Shape;3045;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3046" name="Google Shape;3046;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9" name="Google Shape;3629;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0" name="Google Shape;3630;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31" name="Google Shape;3631;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3" name="Google Shape;3633;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10" name="Google Shape;3710;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11" name="Google Shape;3711;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12" name="Google Shape;3712;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4" name="Google Shape;3714;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30" name="Google Shape;3730;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31" name="Google Shape;3731;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732" name="Google Shape;3732;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4" name="Google Shape;3734;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735" name="Google Shape;3735;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w/Light BG) 1">
  <p:cSld name="Title and two columns (w/Light BG)">
    <p:bg>
      <p:bgPr>
        <a:solidFill>
          <a:srgbClr val="F1FAFE"/>
        </a:solidFill>
        <a:effectLst/>
      </p:bgPr>
    </p:bg>
    <p:spTree>
      <p:nvGrpSpPr>
        <p:cNvPr id="1"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1162" name="Google Shape;1162;g28bac9ff52b_0_320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3" name="Google Shape;1163;g28bac9ff52b_0_320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4" name="Google Shape;1164;g28bac9ff52b_0_320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65" name="Google Shape;1165;g28bac9ff52b_0_3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44"/>
        <p:cNvGrpSpPr/>
        <p:nvPr/>
      </p:nvGrpSpPr>
      <p:grpSpPr>
        <a:xfrm>
          <a:off x="0" y="0"/>
          <a:ext cx="0" cy="0"/>
          <a:chOff x="0" y="0"/>
          <a:chExt cx="0" cy="0"/>
        </a:xfrm>
      </p:grpSpPr>
      <p:sp>
        <p:nvSpPr>
          <p:cNvPr id="3745" name="Google Shape;3745;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46" name="Google Shape;3746;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7" name="Google Shape;3747;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748" name="Google Shape;3748;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58"/>
        <p:cNvGrpSpPr/>
        <p:nvPr/>
      </p:nvGrpSpPr>
      <p:grpSpPr>
        <a:xfrm>
          <a:off x="0" y="0"/>
          <a:ext cx="0" cy="0"/>
          <a:chOff x="0" y="0"/>
          <a:chExt cx="0" cy="0"/>
        </a:xfrm>
      </p:grpSpPr>
      <p:sp>
        <p:nvSpPr>
          <p:cNvPr id="3759" name="Google Shape;3759;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60" name="Google Shape;3760;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2" name="Google Shape;3772;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773" name="Google Shape;3773;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775"/>
        <p:cNvGrpSpPr/>
        <p:nvPr/>
      </p:nvGrpSpPr>
      <p:grpSpPr>
        <a:xfrm>
          <a:off x="0" y="0"/>
          <a:ext cx="0" cy="0"/>
          <a:chOff x="0" y="0"/>
          <a:chExt cx="0" cy="0"/>
        </a:xfrm>
      </p:grpSpPr>
      <p:sp>
        <p:nvSpPr>
          <p:cNvPr id="3776" name="Google Shape;3776;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777" name="Google Shape;3777;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78" name="Google Shape;3778;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788"/>
        <p:cNvGrpSpPr/>
        <p:nvPr/>
      </p:nvGrpSpPr>
      <p:grpSpPr>
        <a:xfrm>
          <a:off x="0" y="0"/>
          <a:ext cx="0" cy="0"/>
          <a:chOff x="0" y="0"/>
          <a:chExt cx="0" cy="0"/>
        </a:xfrm>
      </p:grpSpPr>
      <p:sp>
        <p:nvSpPr>
          <p:cNvPr id="3789" name="Google Shape;3789;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3790" name="Google Shape;3790;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3" name="Google Shape;3793;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3794" name="Google Shape;3794;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3795" name="Google Shape;3795;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3796" name="Google Shape;3796;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3806"/>
        <p:cNvGrpSpPr/>
        <p:nvPr/>
      </p:nvGrpSpPr>
      <p:grpSpPr>
        <a:xfrm>
          <a:off x="0" y="0"/>
          <a:ext cx="0" cy="0"/>
          <a:chOff x="0" y="0"/>
          <a:chExt cx="0" cy="0"/>
        </a:xfrm>
      </p:grpSpPr>
      <p:sp>
        <p:nvSpPr>
          <p:cNvPr id="3807" name="Google Shape;3807;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3882" name="Google Shape;3882;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6" name="Google Shape;3956;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3966" name="Google Shape;3966;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0" name="Google Shape;4030;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4040" name="Google Shape;4040;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75"/>
        <p:cNvGrpSpPr/>
        <p:nvPr/>
      </p:nvGrpSpPr>
      <p:grpSpPr>
        <a:xfrm>
          <a:off x="0" y="0"/>
          <a:ext cx="0" cy="0"/>
          <a:chOff x="0" y="0"/>
          <a:chExt cx="0" cy="0"/>
        </a:xfrm>
      </p:grpSpPr>
      <p:sp>
        <p:nvSpPr>
          <p:cNvPr id="1176" name="Google Shape;1176;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7" name="Google Shape;1177;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3" name="Google Shape;4043;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4053" name="Google Shape;4053;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335" name="Google Shape;4335;p7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336" name="Google Shape;4336;p7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7" name="Google Shape;4337;p7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338" name="Google Shape;4338;p7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4348"/>
        <p:cNvGrpSpPr/>
        <p:nvPr/>
      </p:nvGrpSpPr>
      <p:grpSpPr>
        <a:xfrm>
          <a:off x="0" y="0"/>
          <a:ext cx="0" cy="0"/>
          <a:chOff x="0" y="0"/>
          <a:chExt cx="0" cy="0"/>
        </a:xfrm>
      </p:grpSpPr>
      <p:sp>
        <p:nvSpPr>
          <p:cNvPr id="4349" name="Google Shape;4349;p139"/>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50" name="Google Shape;4350;p139"/>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1" name="Google Shape;4361;p140"/>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62" name="Google Shape;4362;p140"/>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4371"/>
        <p:cNvGrpSpPr/>
        <p:nvPr/>
      </p:nvGrpSpPr>
      <p:grpSpPr>
        <a:xfrm>
          <a:off x="0" y="0"/>
          <a:ext cx="0" cy="0"/>
          <a:chOff x="0" y="0"/>
          <a:chExt cx="0" cy="0"/>
        </a:xfrm>
      </p:grpSpPr>
      <p:sp>
        <p:nvSpPr>
          <p:cNvPr id="4372" name="Google Shape;4372;p141"/>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73" name="Google Shape;4373;p141"/>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4383"/>
        <p:cNvGrpSpPr/>
        <p:nvPr/>
      </p:nvGrpSpPr>
      <p:grpSpPr>
        <a:xfrm>
          <a:off x="0" y="0"/>
          <a:ext cx="0" cy="0"/>
          <a:chOff x="0" y="0"/>
          <a:chExt cx="0" cy="0"/>
        </a:xfrm>
      </p:grpSpPr>
      <p:sp>
        <p:nvSpPr>
          <p:cNvPr id="4384" name="Google Shape;4384;p142"/>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385" name="Google Shape;4385;p142"/>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483" name="Google Shape;4483;p143"/>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4484" name="Google Shape;4484;p143"/>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4494" name="Google Shape;4494;p143"/>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4498" name="Google Shape;4498;p144"/>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a:endParaRPr/>
          </a:p>
        </p:txBody>
      </p:sp>
      <p:sp>
        <p:nvSpPr>
          <p:cNvPr id="4499" name="Google Shape;4499;p144"/>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l="33473" t="11983" r="24193" b="24544"/>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54"/>
        <p:cNvGrpSpPr/>
        <p:nvPr/>
      </p:nvGrpSpPr>
      <p:grpSpPr>
        <a:xfrm>
          <a:off x="0" y="0"/>
          <a:ext cx="0" cy="0"/>
          <a:chOff x="0" y="0"/>
          <a:chExt cx="0" cy="0"/>
        </a:xfrm>
      </p:grpSpPr>
      <p:sp>
        <p:nvSpPr>
          <p:cNvPr id="5155" name="Google Shape;5155;p145"/>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56" name="Google Shape;5156;p14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62" name="Google Shape;5162;p146"/>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163" name="Google Shape;5163;p14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190" name="Google Shape;1190;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191" name="Google Shape;1191;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192" name="Google Shape;1192;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65"/>
        <p:cNvGrpSpPr/>
        <p:nvPr/>
      </p:nvGrpSpPr>
      <p:grpSpPr>
        <a:xfrm>
          <a:off x="0" y="0"/>
          <a:ext cx="0" cy="0"/>
          <a:chOff x="0" y="0"/>
          <a:chExt cx="0" cy="0"/>
        </a:xfrm>
      </p:grpSpPr>
      <p:sp>
        <p:nvSpPr>
          <p:cNvPr id="5166" name="Google Shape;5166;p1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175" name="Google Shape;5175;p147"/>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176" name="Google Shape;5176;p147"/>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177" name="Google Shape;5177;p147"/>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8" name="Google Shape;5178;p147"/>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179" name="Google Shape;5179;p14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42" name="Google Shape;5242;p148"/>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43" name="Google Shape;5243;p14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44" name="Google Shape;5244;p148"/>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45" name="Google Shape;5245;p148"/>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54" name="Google Shape;5254;p148"/>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55" name="Google Shape;5255;p14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256"/>
        <p:cNvGrpSpPr/>
        <p:nvPr/>
      </p:nvGrpSpPr>
      <p:grpSpPr>
        <a:xfrm>
          <a:off x="0" y="0"/>
          <a:ext cx="0" cy="0"/>
          <a:chOff x="0" y="0"/>
          <a:chExt cx="0" cy="0"/>
        </a:xfrm>
      </p:grpSpPr>
      <p:sp>
        <p:nvSpPr>
          <p:cNvPr id="5257" name="Google Shape;5257;p14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258" name="Google Shape;5258;p1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59" name="Google Shape;5259;p14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260" name="Google Shape;5260;p14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69" name="Google Shape;5269;p149"/>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270" name="Google Shape;5270;p14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271"/>
        <p:cNvGrpSpPr/>
        <p:nvPr/>
      </p:nvGrpSpPr>
      <p:grpSpPr>
        <a:xfrm>
          <a:off x="0" y="0"/>
          <a:ext cx="0" cy="0"/>
          <a:chOff x="0" y="0"/>
          <a:chExt cx="0" cy="0"/>
        </a:xfrm>
      </p:grpSpPr>
      <p:sp>
        <p:nvSpPr>
          <p:cNvPr id="5272" name="Google Shape;5272;p150"/>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73" name="Google Shape;5273;p150"/>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74" name="Google Shape;5274;p15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6" name="Google Shape;5276;p150"/>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5285"/>
        <p:cNvGrpSpPr/>
        <p:nvPr/>
      </p:nvGrpSpPr>
      <p:grpSpPr>
        <a:xfrm>
          <a:off x="0" y="0"/>
          <a:ext cx="0" cy="0"/>
          <a:chOff x="0" y="0"/>
          <a:chExt cx="0" cy="0"/>
        </a:xfrm>
      </p:grpSpPr>
      <p:sp>
        <p:nvSpPr>
          <p:cNvPr id="5286" name="Google Shape;5286;p151"/>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87" name="Google Shape;5287;p151"/>
          <p:cNvSpPr txBox="1">
            <a:spLocks noGrp="1"/>
          </p:cNvSpPr>
          <p:nvPr>
            <p:ph type="body" idx="1"/>
          </p:nvPr>
        </p:nvSpPr>
        <p:spPr>
          <a:xfrm>
            <a:off x="39984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88" name="Google Shape;5288;p15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0" name="Google Shape;5290;p151"/>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291" name="Google Shape;5291;p15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292"/>
        <p:cNvGrpSpPr/>
        <p:nvPr/>
      </p:nvGrpSpPr>
      <p:grpSpPr>
        <a:xfrm>
          <a:off x="0" y="0"/>
          <a:ext cx="0" cy="0"/>
          <a:chOff x="0" y="0"/>
          <a:chExt cx="0" cy="0"/>
        </a:xfrm>
      </p:grpSpPr>
      <p:sp>
        <p:nvSpPr>
          <p:cNvPr id="5293" name="Google Shape;5293;p152"/>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94" name="Google Shape;5294;p1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308" name="Google Shape;5308;p152"/>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309" name="Google Shape;5309;p152"/>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4" name="Google Shape;5884;p153"/>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5" name="Google Shape;5885;p15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7" name="Google Shape;5887;p153"/>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888" name="Google Shape;5888;p153"/>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1" name="Google Shape;6471;p154"/>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72" name="Google Shape;6472;p15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73" name="Google Shape;6473;p1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5" name="Google Shape;6475;p154"/>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52" name="Google Shape;6552;p15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53" name="Google Shape;6553;p15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54" name="Google Shape;6554;p15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6" name="Google Shape;6556;p155"/>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72" name="Google Shape;6572;p15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73" name="Google Shape;6573;p15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574" name="Google Shape;6574;p1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6" name="Google Shape;6576;p156"/>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6577" name="Google Shape;6577;p156"/>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195"/>
        <p:cNvGrpSpPr/>
        <p:nvPr/>
      </p:nvGrpSpPr>
      <p:grpSpPr>
        <a:xfrm>
          <a:off x="0" y="0"/>
          <a:ext cx="0" cy="0"/>
          <a:chOff x="0" y="0"/>
          <a:chExt cx="0" cy="0"/>
        </a:xfrm>
      </p:grpSpPr>
      <p:sp>
        <p:nvSpPr>
          <p:cNvPr id="1196" name="Google Shape;119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586"/>
        <p:cNvGrpSpPr/>
        <p:nvPr/>
      </p:nvGrpSpPr>
      <p:grpSpPr>
        <a:xfrm>
          <a:off x="0" y="0"/>
          <a:ext cx="0" cy="0"/>
          <a:chOff x="0" y="0"/>
          <a:chExt cx="0" cy="0"/>
        </a:xfrm>
      </p:grpSpPr>
      <p:sp>
        <p:nvSpPr>
          <p:cNvPr id="6587" name="Google Shape;6587;p157"/>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588" name="Google Shape;6588;p15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89" name="Google Shape;6589;p15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6590" name="Google Shape;6590;p15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600"/>
        <p:cNvGrpSpPr/>
        <p:nvPr/>
      </p:nvGrpSpPr>
      <p:grpSpPr>
        <a:xfrm>
          <a:off x="0" y="0"/>
          <a:ext cx="0" cy="0"/>
          <a:chOff x="0" y="0"/>
          <a:chExt cx="0" cy="0"/>
        </a:xfrm>
      </p:grpSpPr>
      <p:sp>
        <p:nvSpPr>
          <p:cNvPr id="6601" name="Google Shape;6601;p15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02" name="Google Shape;6602;p1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4" name="Google Shape;6614;p15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15" name="Google Shape;6615;p1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617"/>
        <p:cNvGrpSpPr/>
        <p:nvPr/>
      </p:nvGrpSpPr>
      <p:grpSpPr>
        <a:xfrm>
          <a:off x="0" y="0"/>
          <a:ext cx="0" cy="0"/>
          <a:chOff x="0" y="0"/>
          <a:chExt cx="0" cy="0"/>
        </a:xfrm>
      </p:grpSpPr>
      <p:sp>
        <p:nvSpPr>
          <p:cNvPr id="6618" name="Google Shape;6618;p16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6619" name="Google Shape;6619;p16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20" name="Google Shape;6620;p16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30"/>
        <p:cNvGrpSpPr/>
        <p:nvPr/>
      </p:nvGrpSpPr>
      <p:grpSpPr>
        <a:xfrm>
          <a:off x="0" y="0"/>
          <a:ext cx="0" cy="0"/>
          <a:chOff x="0" y="0"/>
          <a:chExt cx="0" cy="0"/>
        </a:xfrm>
      </p:grpSpPr>
      <p:sp>
        <p:nvSpPr>
          <p:cNvPr id="6631" name="Google Shape;6631;p161"/>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6632" name="Google Shape;6632;p16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5" name="Google Shape;6635;p162"/>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6636" name="Google Shape;6636;p162"/>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6637" name="Google Shape;6637;p162"/>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6638" name="Google Shape;6638;p16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6648"/>
        <p:cNvGrpSpPr/>
        <p:nvPr/>
      </p:nvGrpSpPr>
      <p:grpSpPr>
        <a:xfrm>
          <a:off x="0" y="0"/>
          <a:ext cx="0" cy="0"/>
          <a:chOff x="0" y="0"/>
          <a:chExt cx="0" cy="0"/>
        </a:xfrm>
      </p:grpSpPr>
      <p:sp>
        <p:nvSpPr>
          <p:cNvPr id="6649" name="Google Shape;6649;p1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660"/>
        <p:cNvGrpSpPr/>
        <p:nvPr/>
      </p:nvGrpSpPr>
      <p:grpSpPr>
        <a:xfrm>
          <a:off x="0" y="0"/>
          <a:ext cx="0" cy="0"/>
          <a:chOff x="0" y="0"/>
          <a:chExt cx="0" cy="0"/>
        </a:xfrm>
      </p:grpSpPr>
      <p:sp>
        <p:nvSpPr>
          <p:cNvPr id="6661" name="Google Shape;6661;p1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6726" name="Google Shape;6726;p16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0" name="Google Shape;6800;p16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6810" name="Google Shape;6810;p16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273" name="Google Shape;127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4" name="Google Shape;6874;p16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6884" name="Google Shape;6884;p16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7" name="Google Shape;6887;p16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6897" name="Google Shape;6897;p16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6902"/>
        <p:cNvGrpSpPr/>
        <p:nvPr/>
      </p:nvGrpSpPr>
      <p:grpSpPr>
        <a:xfrm>
          <a:off x="0" y="0"/>
          <a:ext cx="0" cy="0"/>
          <a:chOff x="0" y="0"/>
          <a:chExt cx="0" cy="0"/>
        </a:xfrm>
      </p:grpSpPr>
      <p:sp>
        <p:nvSpPr>
          <p:cNvPr id="6903" name="Google Shape;6903;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04" name="Google Shape;6904;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905" name="Google Shape;6905;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6908" name="Google Shape;6908;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09"/>
        <p:cNvGrpSpPr/>
        <p:nvPr/>
      </p:nvGrpSpPr>
      <p:grpSpPr>
        <a:xfrm>
          <a:off x="0" y="0"/>
          <a:ext cx="0" cy="0"/>
          <a:chOff x="0" y="0"/>
          <a:chExt cx="0" cy="0"/>
        </a:xfrm>
      </p:grpSpPr>
      <p:sp>
        <p:nvSpPr>
          <p:cNvPr id="6910" name="Google Shape;6910;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11" name="Google Shape;6911;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6921"/>
        <p:cNvGrpSpPr/>
        <p:nvPr/>
      </p:nvGrpSpPr>
      <p:grpSpPr>
        <a:xfrm>
          <a:off x="0" y="0"/>
          <a:ext cx="0" cy="0"/>
          <a:chOff x="0" y="0"/>
          <a:chExt cx="0" cy="0"/>
        </a:xfrm>
      </p:grpSpPr>
      <p:sp>
        <p:nvSpPr>
          <p:cNvPr id="6922" name="Google Shape;6922;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6923"/>
        <p:cNvGrpSpPr/>
        <p:nvPr/>
      </p:nvGrpSpPr>
      <p:grpSpPr>
        <a:xfrm>
          <a:off x="0" y="0"/>
          <a:ext cx="0" cy="0"/>
          <a:chOff x="0" y="0"/>
          <a:chExt cx="0" cy="0"/>
        </a:xfrm>
      </p:grpSpPr>
      <p:sp>
        <p:nvSpPr>
          <p:cNvPr id="6924" name="Google Shape;6924;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25" name="Google Shape;6925;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37" name="Google Shape;6937;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6938" name="Google Shape;6938;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6939"/>
        <p:cNvGrpSpPr/>
        <p:nvPr/>
      </p:nvGrpSpPr>
      <p:grpSpPr>
        <a:xfrm>
          <a:off x="0" y="0"/>
          <a:ext cx="0" cy="0"/>
          <a:chOff x="0" y="0"/>
          <a:chExt cx="0" cy="0"/>
        </a:xfrm>
      </p:grpSpPr>
      <p:sp>
        <p:nvSpPr>
          <p:cNvPr id="6940" name="Google Shape;6940;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41" name="Google Shape;6941;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6951"/>
        <p:cNvGrpSpPr/>
        <p:nvPr/>
      </p:nvGrpSpPr>
      <p:grpSpPr>
        <a:xfrm>
          <a:off x="0" y="0"/>
          <a:ext cx="0" cy="0"/>
          <a:chOff x="0" y="0"/>
          <a:chExt cx="0" cy="0"/>
        </a:xfrm>
      </p:grpSpPr>
      <p:sp>
        <p:nvSpPr>
          <p:cNvPr id="6952" name="Google Shape;6952;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6953" name="Google Shape;6953;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51" name="Google Shape;7051;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052" name="Google Shape;7052;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062" name="Google Shape;7062;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1277" name="Google Shape;127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1278" name="Google Shape;127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066" name="Google Shape;7066;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067" name="Google Shape;7067;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068" name="Google Shape;7068;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7718" name="Google Shape;7718;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719" name="Google Shape;7719;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720" name="Google Shape;7720;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294"/>
        <p:cNvGrpSpPr/>
        <p:nvPr/>
      </p:nvGrpSpPr>
      <p:grpSpPr>
        <a:xfrm>
          <a:off x="0" y="0"/>
          <a:ext cx="0" cy="0"/>
          <a:chOff x="0" y="0"/>
          <a:chExt cx="0" cy="0"/>
        </a:xfrm>
      </p:grpSpPr>
      <p:sp>
        <p:nvSpPr>
          <p:cNvPr id="8295" name="Google Shape;8295;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296" name="Google Shape;8296;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02" name="Google Shape;8302;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303" name="Google Shape;8303;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305"/>
        <p:cNvGrpSpPr/>
        <p:nvPr/>
      </p:nvGrpSpPr>
      <p:grpSpPr>
        <a:xfrm>
          <a:off x="0" y="0"/>
          <a:ext cx="0" cy="0"/>
          <a:chOff x="0" y="0"/>
          <a:chExt cx="0" cy="0"/>
        </a:xfrm>
      </p:grpSpPr>
      <p:sp>
        <p:nvSpPr>
          <p:cNvPr id="8306" name="Google Shape;8306;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15" name="Google Shape;8315;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16" name="Google Shape;8316;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17" name="Google Shape;8317;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19" name="Google Shape;8319;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82" name="Google Shape;8382;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83" name="Google Shape;8383;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84" name="Google Shape;8384;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85" name="Google Shape;8385;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94" name="Google Shape;8394;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395" name="Google Shape;8395;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8396"/>
        <p:cNvGrpSpPr/>
        <p:nvPr/>
      </p:nvGrpSpPr>
      <p:grpSpPr>
        <a:xfrm>
          <a:off x="0" y="0"/>
          <a:ext cx="0" cy="0"/>
          <a:chOff x="0" y="0"/>
          <a:chExt cx="0" cy="0"/>
        </a:xfrm>
      </p:grpSpPr>
      <p:sp>
        <p:nvSpPr>
          <p:cNvPr id="8397" name="Google Shape;8397;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398" name="Google Shape;8398;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99" name="Google Shape;8399;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400" name="Google Shape;8400;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9" name="Google Shape;8409;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410" name="Google Shape;8410;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8411"/>
        <p:cNvGrpSpPr/>
        <p:nvPr/>
      </p:nvGrpSpPr>
      <p:grpSpPr>
        <a:xfrm>
          <a:off x="0" y="0"/>
          <a:ext cx="0" cy="0"/>
          <a:chOff x="0" y="0"/>
          <a:chExt cx="0" cy="0"/>
        </a:xfrm>
      </p:grpSpPr>
      <p:sp>
        <p:nvSpPr>
          <p:cNvPr id="8412" name="Google Shape;8412;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13" name="Google Shape;8413;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14" name="Google Shape;8414;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8425"/>
        <p:cNvGrpSpPr/>
        <p:nvPr/>
      </p:nvGrpSpPr>
      <p:grpSpPr>
        <a:xfrm>
          <a:off x="0" y="0"/>
          <a:ext cx="0" cy="0"/>
          <a:chOff x="0" y="0"/>
          <a:chExt cx="0" cy="0"/>
        </a:xfrm>
      </p:grpSpPr>
      <p:sp>
        <p:nvSpPr>
          <p:cNvPr id="8426" name="Google Shape;8426;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27" name="Google Shape;8427;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8441" name="Google Shape;8441;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8442" name="Google Shape;8442;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18" name="Google Shape;9018;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21" name="Google Shape;9021;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theme" Target="../theme/theme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theme" Target="../theme/theme3.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slideLayout" Target="../slideLayouts/slideLayout81.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slideLayout" Target="../slideLayouts/slideLayout107.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slideLayout" Target="../slideLayouts/slideLayout106.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29" Type="http://schemas.openxmlformats.org/officeDocument/2006/relationships/slideLayout" Target="../slideLayouts/slideLayout110.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32" Type="http://schemas.openxmlformats.org/officeDocument/2006/relationships/theme" Target="../theme/theme4.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28" Type="http://schemas.openxmlformats.org/officeDocument/2006/relationships/slideLayout" Target="../slideLayouts/slideLayout109.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31" Type="http://schemas.openxmlformats.org/officeDocument/2006/relationships/slideLayout" Target="../slideLayouts/slideLayout112.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 Id="rId27" Type="http://schemas.openxmlformats.org/officeDocument/2006/relationships/slideLayout" Target="../slideLayouts/slideLayout108.xml"/><Relationship Id="rId30" Type="http://schemas.openxmlformats.org/officeDocument/2006/relationships/slideLayout" Target="../slideLayouts/slideLayout111.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9" Type="http://schemas.openxmlformats.org/officeDocument/2006/relationships/slideLayout" Target="../slideLayouts/slideLayout151.xml"/><Relationship Id="rId21" Type="http://schemas.openxmlformats.org/officeDocument/2006/relationships/slideLayout" Target="../slideLayouts/slideLayout133.xml"/><Relationship Id="rId34" Type="http://schemas.openxmlformats.org/officeDocument/2006/relationships/slideLayout" Target="../slideLayouts/slideLayout146.xml"/><Relationship Id="rId42" Type="http://schemas.openxmlformats.org/officeDocument/2006/relationships/slideLayout" Target="../slideLayouts/slideLayout154.xml"/><Relationship Id="rId47" Type="http://schemas.openxmlformats.org/officeDocument/2006/relationships/slideLayout" Target="../slideLayouts/slideLayout159.xml"/><Relationship Id="rId50" Type="http://schemas.openxmlformats.org/officeDocument/2006/relationships/image" Target="../media/image14.jpg"/><Relationship Id="rId7" Type="http://schemas.openxmlformats.org/officeDocument/2006/relationships/slideLayout" Target="../slideLayouts/slideLayout119.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9" Type="http://schemas.openxmlformats.org/officeDocument/2006/relationships/slideLayout" Target="../slideLayouts/slideLayout141.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37" Type="http://schemas.openxmlformats.org/officeDocument/2006/relationships/slideLayout" Target="../slideLayouts/slideLayout149.xml"/><Relationship Id="rId40" Type="http://schemas.openxmlformats.org/officeDocument/2006/relationships/slideLayout" Target="../slideLayouts/slideLayout152.xml"/><Relationship Id="rId45" Type="http://schemas.openxmlformats.org/officeDocument/2006/relationships/slideLayout" Target="../slideLayouts/slideLayout157.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36" Type="http://schemas.openxmlformats.org/officeDocument/2006/relationships/slideLayout" Target="../slideLayouts/slideLayout148.xml"/><Relationship Id="rId49" Type="http://schemas.openxmlformats.org/officeDocument/2006/relationships/image" Target="../media/image13.jpg"/><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slideLayout" Target="../slideLayouts/slideLayout143.xml"/><Relationship Id="rId44" Type="http://schemas.openxmlformats.org/officeDocument/2006/relationships/slideLayout" Target="../slideLayouts/slideLayout156.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slideLayout" Target="../slideLayouts/slideLayout147.xml"/><Relationship Id="rId43" Type="http://schemas.openxmlformats.org/officeDocument/2006/relationships/slideLayout" Target="../slideLayouts/slideLayout155.xml"/><Relationship Id="rId48" Type="http://schemas.openxmlformats.org/officeDocument/2006/relationships/theme" Target="../theme/theme5.xml"/><Relationship Id="rId8" Type="http://schemas.openxmlformats.org/officeDocument/2006/relationships/slideLayout" Target="../slideLayouts/slideLayout120.xml"/><Relationship Id="rId3" Type="http://schemas.openxmlformats.org/officeDocument/2006/relationships/slideLayout" Target="../slideLayouts/slideLayout115.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38" Type="http://schemas.openxmlformats.org/officeDocument/2006/relationships/slideLayout" Target="../slideLayouts/slideLayout150.xml"/><Relationship Id="rId46" Type="http://schemas.openxmlformats.org/officeDocument/2006/relationships/slideLayout" Target="../slideLayouts/slideLayout158.xml"/><Relationship Id="rId20" Type="http://schemas.openxmlformats.org/officeDocument/2006/relationships/slideLayout" Target="../slideLayouts/slideLayout132.xml"/><Relationship Id="rId41" Type="http://schemas.openxmlformats.org/officeDocument/2006/relationships/slideLayout" Target="../slideLayouts/slideLayout153.xml"/><Relationship Id="rId1" Type="http://schemas.openxmlformats.org/officeDocument/2006/relationships/slideLayout" Target="../slideLayouts/slideLayout113.xml"/><Relationship Id="rId6" Type="http://schemas.openxmlformats.org/officeDocument/2006/relationships/slideLayout" Target="../slideLayouts/slideLayout11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theme" Target="../theme/theme6.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66"/>
        <p:cNvGrpSpPr/>
        <p:nvPr/>
      </p:nvGrpSpPr>
      <p:grpSpPr>
        <a:xfrm>
          <a:off x="0" y="0"/>
          <a:ext cx="0" cy="0"/>
          <a:chOff x="0" y="0"/>
          <a:chExt cx="0" cy="0"/>
        </a:xfrm>
      </p:grpSpPr>
      <p:sp>
        <p:nvSpPr>
          <p:cNvPr id="2167" name="Google Shape;2167;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168" name="Google Shape;2168;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2169" name="Google Shape;2169;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54"/>
        <p:cNvGrpSpPr/>
        <p:nvPr/>
      </p:nvGrpSpPr>
      <p:grpSpPr>
        <a:xfrm>
          <a:off x="0" y="0"/>
          <a:ext cx="0" cy="0"/>
          <a:chOff x="0" y="0"/>
          <a:chExt cx="0" cy="0"/>
        </a:xfrm>
      </p:grpSpPr>
      <p:sp>
        <p:nvSpPr>
          <p:cNvPr id="4055" name="Google Shape;4055;p76"/>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4056" name="Google Shape;4056;p7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4057" name="Google Shape;4057;p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98"/>
        <p:cNvGrpSpPr/>
        <p:nvPr/>
      </p:nvGrpSpPr>
      <p:grpSpPr>
        <a:xfrm>
          <a:off x="0" y="0"/>
          <a:ext cx="0" cy="0"/>
          <a:chOff x="0" y="0"/>
          <a:chExt cx="0" cy="0"/>
        </a:xfrm>
      </p:grpSpPr>
      <p:sp>
        <p:nvSpPr>
          <p:cNvPr id="6899" name="Google Shape;6899;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6900" name="Google Shape;6900;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6901" name="Google Shape;6901;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9968"/>
        <p:cNvGrpSpPr/>
        <p:nvPr/>
      </p:nvGrpSpPr>
      <p:grpSpPr>
        <a:xfrm>
          <a:off x="0" y="0"/>
          <a:ext cx="0" cy="0"/>
          <a:chOff x="0" y="0"/>
          <a:chExt cx="0" cy="0"/>
        </a:xfrm>
      </p:grpSpPr>
      <p:sp>
        <p:nvSpPr>
          <p:cNvPr id="9969" name="Google Shape;9969;p191"/>
          <p:cNvSpPr txBox="1">
            <a:spLocks noGrp="1"/>
          </p:cNvSpPr>
          <p:nvPr>
            <p:ph type="sldNum" idx="12"/>
          </p:nvPr>
        </p:nvSpPr>
        <p:spPr>
          <a:xfrm>
            <a:off x="8866230" y="4891187"/>
            <a:ext cx="117020" cy="11894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773"/>
              <a:buFont typeface="Arial"/>
              <a:buNone/>
              <a:defRPr sz="773"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0" name="Google Shape;9970;p191"/>
          <p:cNvSpPr txBox="1">
            <a:spLocks noGrp="1"/>
          </p:cNvSpPr>
          <p:nvPr>
            <p:ph type="title"/>
          </p:nvPr>
        </p:nvSpPr>
        <p:spPr>
          <a:xfrm>
            <a:off x="413099" y="303870"/>
            <a:ext cx="8317802" cy="497732"/>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9971" name="Google Shape;9971;p191"/>
          <p:cNvSpPr txBox="1">
            <a:spLocks noGrp="1"/>
          </p:cNvSpPr>
          <p:nvPr>
            <p:ph type="body" idx="1"/>
          </p:nvPr>
        </p:nvSpPr>
        <p:spPr>
          <a:xfrm>
            <a:off x="413099" y="1369221"/>
            <a:ext cx="8318196" cy="274959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9972" name="Google Shape;9972;p191"/>
          <p:cNvPicPr preferRelativeResize="0"/>
          <p:nvPr/>
        </p:nvPicPr>
        <p:blipFill rotWithShape="1">
          <a:blip r:embed="rId50">
            <a:alphaModFix/>
          </a:blip>
          <a:srcRect/>
          <a:stretch/>
        </p:blipFill>
        <p:spPr>
          <a:xfrm>
            <a:off x="9179238" y="437014"/>
            <a:ext cx="1423506" cy="4269474"/>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 id="2147483778" r:id="rId14"/>
    <p:sldLayoutId id="2147483779" r:id="rId15"/>
    <p:sldLayoutId id="2147483780" r:id="rId16"/>
    <p:sldLayoutId id="2147483781" r:id="rId17"/>
    <p:sldLayoutId id="2147483782" r:id="rId18"/>
    <p:sldLayoutId id="2147483783" r:id="rId19"/>
    <p:sldLayoutId id="2147483784" r:id="rId20"/>
    <p:sldLayoutId id="2147483785" r:id="rId21"/>
    <p:sldLayoutId id="2147483786" r:id="rId22"/>
    <p:sldLayoutId id="2147483787" r:id="rId23"/>
    <p:sldLayoutId id="2147483788" r:id="rId24"/>
    <p:sldLayoutId id="2147483789" r:id="rId25"/>
    <p:sldLayoutId id="2147483790" r:id="rId26"/>
    <p:sldLayoutId id="2147483791" r:id="rId27"/>
    <p:sldLayoutId id="2147483792" r:id="rId28"/>
    <p:sldLayoutId id="2147483793" r:id="rId29"/>
    <p:sldLayoutId id="2147483794" r:id="rId30"/>
    <p:sldLayoutId id="2147483795" r:id="rId31"/>
    <p:sldLayoutId id="2147483796" r:id="rId32"/>
    <p:sldLayoutId id="2147483797" r:id="rId33"/>
    <p:sldLayoutId id="2147483798" r:id="rId34"/>
    <p:sldLayoutId id="2147483799" r:id="rId35"/>
    <p:sldLayoutId id="2147483800" r:id="rId36"/>
    <p:sldLayoutId id="2147483801" r:id="rId37"/>
    <p:sldLayoutId id="2147483802" r:id="rId38"/>
    <p:sldLayoutId id="2147483803" r:id="rId39"/>
    <p:sldLayoutId id="2147483804" r:id="rId40"/>
    <p:sldLayoutId id="2147483805" r:id="rId41"/>
    <p:sldLayoutId id="2147483806" r:id="rId42"/>
    <p:sldLayoutId id="2147483807" r:id="rId43"/>
    <p:sldLayoutId id="2147483808" r:id="rId44"/>
    <p:sldLayoutId id="2147483809" r:id="rId45"/>
    <p:sldLayoutId id="2147483810" r:id="rId46"/>
    <p:sldLayoutId id="2147483811"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82"/>
        <p:cNvGrpSpPr/>
        <p:nvPr/>
      </p:nvGrpSpPr>
      <p:grpSpPr>
        <a:xfrm>
          <a:off x="0" y="0"/>
          <a:ext cx="0" cy="0"/>
          <a:chOff x="0" y="0"/>
          <a:chExt cx="0" cy="0"/>
        </a:xfrm>
      </p:grpSpPr>
      <p:sp>
        <p:nvSpPr>
          <p:cNvPr id="10283" name="Google Shape;10283;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284" name="Google Shape;10284;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285" name="Google Shape;10285;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6" name="Google Shape;10286;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287" name="Google Shape;10287;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5.xml"/><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16.xml"/><Relationship Id="rId1" Type="http://schemas.openxmlformats.org/officeDocument/2006/relationships/slideLayout" Target="../slideLayouts/slideLayout82.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83.xml"/><Relationship Id="rId4" Type="http://schemas.openxmlformats.org/officeDocument/2006/relationships/image" Target="../media/image40.jpg"/></Relationships>
</file>

<file path=ppt/slides/_rels/slide2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1.xml"/><Relationship Id="rId1" Type="http://schemas.openxmlformats.org/officeDocument/2006/relationships/slideLayout" Target="../slideLayouts/slideLayout160.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8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32.png"/><Relationship Id="rId4" Type="http://schemas.openxmlformats.org/officeDocument/2006/relationships/image" Target="../media/image3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354"/>
        <p:cNvGrpSpPr/>
        <p:nvPr/>
      </p:nvGrpSpPr>
      <p:grpSpPr>
        <a:xfrm>
          <a:off x="0" y="0"/>
          <a:ext cx="0" cy="0"/>
          <a:chOff x="0" y="0"/>
          <a:chExt cx="0" cy="0"/>
        </a:xfrm>
      </p:grpSpPr>
      <p:sp>
        <p:nvSpPr>
          <p:cNvPr id="10355" name="Google Shape;10355;p1"/>
          <p:cNvSpPr txBox="1">
            <a:spLocks noGrp="1"/>
          </p:cNvSpPr>
          <p:nvPr>
            <p:ph type="ctrTitle"/>
          </p:nvPr>
        </p:nvSpPr>
        <p:spPr>
          <a:xfrm>
            <a:off x="380280" y="1427852"/>
            <a:ext cx="4725600" cy="2287796"/>
          </a:xfrm>
          <a:prstGeom prst="rect">
            <a:avLst/>
          </a:prstGeom>
          <a:noFill/>
          <a:ln>
            <a:noFill/>
          </a:ln>
        </p:spPr>
        <p:txBody>
          <a:bodyPr spcFirstLastPara="1" wrap="square" lIns="91425" tIns="91425" rIns="91425" bIns="91425" anchor="b" anchorCtr="0">
            <a:noAutofit/>
          </a:bodyPr>
          <a:lstStyle/>
          <a:p>
            <a:pPr marL="0" lvl="0" indent="0" algn="l" rtl="0">
              <a:lnSpc>
                <a:spcPct val="95000"/>
              </a:lnSpc>
              <a:spcBef>
                <a:spcPts val="0"/>
              </a:spcBef>
              <a:spcAft>
                <a:spcPts val="0"/>
              </a:spcAft>
              <a:buSzPts val="4200"/>
              <a:buNone/>
            </a:pPr>
            <a:r>
              <a:rPr lang="en" sz="4400" dirty="0"/>
              <a:t>Minnesota Healthcare Consortium</a:t>
            </a:r>
            <a:endParaRPr sz="44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517"/>
        <p:cNvGrpSpPr/>
        <p:nvPr/>
      </p:nvGrpSpPr>
      <p:grpSpPr>
        <a:xfrm>
          <a:off x="0" y="0"/>
          <a:ext cx="0" cy="0"/>
          <a:chOff x="0" y="0"/>
          <a:chExt cx="0" cy="0"/>
        </a:xfrm>
      </p:grpSpPr>
      <p:sp>
        <p:nvSpPr>
          <p:cNvPr id="10518" name="Google Shape;10518;p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fontScale="90000"/>
          </a:bodyPr>
          <a:lstStyle/>
          <a:p>
            <a:pPr marL="0" lvl="0" indent="0" algn="ctr" rtl="0">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(Combination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523"/>
        <p:cNvGrpSpPr/>
        <p:nvPr/>
      </p:nvGrpSpPr>
      <p:grpSpPr>
        <a:xfrm>
          <a:off x="0" y="0"/>
          <a:ext cx="0" cy="0"/>
          <a:chOff x="0" y="0"/>
          <a:chExt cx="0" cy="0"/>
        </a:xfrm>
      </p:grpSpPr>
      <p:sp>
        <p:nvSpPr>
          <p:cNvPr id="10524" name="Google Shape;10524;p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avLst/>
              <a:gdLst/>
              <a:ahLst/>
              <a:cxnLst/>
              <a:rect l="l" t="t" r="r" b="b"/>
              <a:pathLst>
                <a:path w="604" h="1375" extrusionOk="0">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avLst/>
              <a:gdLst/>
              <a:ahLst/>
              <a:cxnLst/>
              <a:rect l="l" t="t" r="r" b="b"/>
              <a:pathLst>
                <a:path w="3468" h="1492" extrusionOk="0">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avLst/>
              <a:gdLst/>
              <a:ahLst/>
              <a:cxnLst/>
              <a:rect l="l" t="t" r="r" b="b"/>
              <a:pathLst>
                <a:path w="2347" h="889" extrusionOk="0">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avLst/>
              <a:gdLst/>
              <a:ahLst/>
              <a:cxnLst/>
              <a:rect l="l" t="t" r="r" b="b"/>
              <a:pathLst>
                <a:path w="2413" h="2414" extrusionOk="0">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avLst/>
              <a:gdLst/>
              <a:ahLst/>
              <a:cxnLst/>
              <a:rect l="l" t="t" r="r" b="b"/>
              <a:pathLst>
                <a:path w="403" h="286" extrusionOk="0">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avLst/>
              <a:gdLst/>
              <a:ahLst/>
              <a:cxnLst/>
              <a:rect l="l" t="t" r="r" b="b"/>
              <a:pathLst>
                <a:path w="386" h="286" extrusionOk="0">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avLst/>
              <a:gdLst/>
              <a:ahLst/>
              <a:cxnLst/>
              <a:rect l="l" t="t" r="r" b="b"/>
              <a:pathLst>
                <a:path w="453" h="705" extrusionOk="0">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avLst/>
              <a:gdLst/>
              <a:ahLst/>
              <a:cxnLst/>
              <a:rect l="l" t="t" r="r" b="b"/>
              <a:pathLst>
                <a:path w="470" h="721" extrusionOk="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avLst/>
              <a:gdLst/>
              <a:ahLst/>
              <a:cxnLst/>
              <a:rect l="l" t="t" r="r" b="b"/>
              <a:pathLst>
                <a:path w="202" h="336" extrusionOk="0">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avLst/>
              <a:gdLst/>
              <a:ahLst/>
              <a:cxnLst/>
              <a:rect l="l" t="t" r="r" b="b"/>
              <a:pathLst>
                <a:path w="202" h="336" extrusionOk="0">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avLst/>
              <a:gdLst/>
              <a:ahLst/>
              <a:cxnLst/>
              <a:rect l="l" t="t" r="r" b="b"/>
              <a:pathLst>
                <a:path w="3485" h="3485" extrusionOk="0">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avLst/>
              <a:gdLst/>
              <a:ahLst/>
              <a:cxnLst/>
              <a:rect l="l" t="t" r="r" b="b"/>
              <a:pathLst>
                <a:path w="1525" h="1525" extrusionOk="0">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avLst/>
              <a:gdLst/>
              <a:ahLst/>
              <a:cxnLst/>
              <a:rect l="l" t="t" r="r" b="b"/>
              <a:pathLst>
                <a:path w="1408" h="1424" extrusionOk="0">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avLst/>
              <a:gdLst/>
              <a:ahLst/>
              <a:cxnLst/>
              <a:rect l="l" t="t" r="r" b="b"/>
              <a:pathLst>
                <a:path w="269" h="369" extrusionOk="0">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avLst/>
              <a:gdLst/>
              <a:ahLst/>
              <a:cxnLst/>
              <a:rect l="l" t="t" r="r" b="b"/>
              <a:pathLst>
                <a:path w="269" h="370" extrusionOk="0">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avLst/>
              <a:gdLst/>
              <a:ahLst/>
              <a:cxnLst/>
              <a:rect l="l" t="t" r="r" b="b"/>
              <a:pathLst>
                <a:path w="604" h="604" extrusionOk="0">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avLst/>
              <a:gdLst/>
              <a:ahLst/>
              <a:cxnLst/>
              <a:rect l="l" t="t" r="r" b="b"/>
              <a:pathLst>
                <a:path w="604" h="604" extrusionOk="0">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avLst/>
              <a:gdLst/>
              <a:ahLst/>
              <a:cxnLst/>
              <a:rect l="l" t="t" r="r" b="b"/>
              <a:pathLst>
                <a:path w="285" h="286" extrusionOk="0">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avLst/>
              <a:gdLst/>
              <a:ahLst/>
              <a:cxnLst/>
              <a:rect l="l" t="t" r="r" b="b"/>
              <a:pathLst>
                <a:path w="286" h="286" extrusionOk="0">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avLst/>
              <a:gdLst/>
              <a:ahLst/>
              <a:cxnLst/>
              <a:rect l="l" t="t" r="r" b="b"/>
              <a:pathLst>
                <a:path w="3368" h="3385" extrusionOk="0">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avLst/>
              <a:gdLst/>
              <a:ahLst/>
              <a:cxnLst/>
              <a:rect l="l" t="t" r="r" b="b"/>
              <a:pathLst>
                <a:path w="2430" h="2413" extrusionOk="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avLst/>
              <a:gdLst/>
              <a:ahLst/>
              <a:cxnLst/>
              <a:rect l="l" t="t" r="r" b="b"/>
              <a:pathLst>
                <a:path w="1307" h="1307" extrusionOk="0">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avLst/>
              <a:gdLst/>
              <a:ahLst/>
              <a:cxnLst/>
              <a:rect l="l" t="t" r="r" b="b"/>
              <a:pathLst>
                <a:path w="1476" h="1492" extrusionOk="0">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avLst/>
              <a:gdLst/>
              <a:ahLst/>
              <a:cxnLst/>
              <a:rect l="l" t="t" r="r" b="b"/>
              <a:pathLst>
                <a:path w="1157" h="1157" extrusionOk="0">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61"/>
        <p:cNvGrpSpPr/>
        <p:nvPr/>
      </p:nvGrpSpPr>
      <p:grpSpPr>
        <a:xfrm>
          <a:off x="0" y="0"/>
          <a:ext cx="0" cy="0"/>
          <a:chOff x="0" y="0"/>
          <a:chExt cx="0" cy="0"/>
        </a:xfrm>
      </p:grpSpPr>
      <p:sp>
        <p:nvSpPr>
          <p:cNvPr id="10562" name="Google Shape;10562;p10"/>
          <p:cNvSpPr txBox="1">
            <a:spLocks noGrp="1"/>
          </p:cNvSpPr>
          <p:nvPr>
            <p:ph type="title"/>
          </p:nvPr>
        </p:nvSpPr>
        <p:spPr>
          <a:xfrm>
            <a:off x="722797" y="442453"/>
            <a:ext cx="478251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w="19050" cap="flat" cmpd="sng">
              <a:solidFill>
                <a:srgbClr val="C70A28"/>
              </a:solidFill>
              <a:prstDash val="solid"/>
              <a:round/>
              <a:headEnd type="none" w="sm" len="sm"/>
              <a:tailEnd type="none" w="sm" len="sm"/>
            </a:ln>
          </p:spPr>
        </p:cxnSp>
        <p:sp>
          <p:nvSpPr>
            <p:cNvPr id="10566" name="Google Shape;10566;p10"/>
            <p:cNvSpPr/>
            <p:nvPr/>
          </p:nvSpPr>
          <p:spPr>
            <a:xfrm>
              <a:off x="3918795" y="1625036"/>
              <a:ext cx="2400747" cy="838127"/>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4" marR="182832"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773"/>
                <a:buFont typeface="Arial"/>
                <a:buNone/>
              </a:pPr>
              <a:r>
                <a:rPr lang="en" sz="773" b="0" i="0" u="none" strike="noStrike" cap="none">
                  <a:solidFill>
                    <a:srgbClr val="7C868F"/>
                  </a:solidFill>
                  <a:latin typeface="Inter"/>
                  <a:ea typeface="Inter"/>
                  <a:cs typeface="Inter"/>
                  <a:sym typeface="Inter"/>
                </a:rPr>
                <a:t>*Pre IRS Statutory Deductible</a:t>
              </a:r>
              <a:endParaRPr sz="1400" b="0" i="0" u="none" strike="noStrike" cap="none">
                <a:solidFill>
                  <a:srgbClr val="000000"/>
                </a:solidFill>
                <a:latin typeface="Arial"/>
                <a:ea typeface="Arial"/>
                <a:cs typeface="Arial"/>
                <a:sym typeface="Arial"/>
              </a:endParaRPr>
            </a:p>
            <a:p>
              <a:pPr marL="0" marR="0" lvl="0" indent="0" algn="r" rtl="0">
                <a:lnSpc>
                  <a:spcPct val="100000"/>
                </a:lnSpc>
                <a:spcBef>
                  <a:spcPts val="633"/>
                </a:spcBef>
                <a:spcAft>
                  <a:spcPts val="633"/>
                </a:spcAft>
                <a:buClr>
                  <a:srgbClr val="000000"/>
                </a:buClr>
                <a:buSzPts val="773"/>
                <a:buFont typeface="Arial"/>
                <a:buNone/>
              </a:pPr>
              <a:endParaRPr sz="773" b="0" i="0" u="none" strike="noStrike" cap="non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128582" marR="182832" lvl="0" indent="0" algn="l" rtl="0">
                <a:lnSpc>
                  <a:spcPct val="115000"/>
                </a:lnSpc>
                <a:spcBef>
                  <a:spcPts val="0"/>
                </a:spcBef>
                <a:spcAft>
                  <a:spcPts val="0"/>
                </a:spcAft>
                <a:buClr>
                  <a:srgbClr val="000000"/>
                </a:buClr>
                <a:buSzPts val="1000"/>
                <a:buFont typeface="Arial"/>
                <a:buNone/>
              </a:pPr>
              <a:r>
                <a:rPr lang="en" sz="1000" b="1" i="0" u="none" strike="noStrike" cap="none">
                  <a:solidFill>
                    <a:srgbClr val="D02030"/>
                  </a:solidFill>
                  <a:latin typeface="Inter Medium"/>
                  <a:ea typeface="Inter Medium"/>
                  <a:cs typeface="Inter Medium"/>
                  <a:sym typeface="Inter Medium"/>
                </a:rPr>
                <a:t>*Post IRS statutory deductible</a:t>
              </a:r>
              <a:r>
                <a:rPr lang="en" sz="1000" b="0" i="0" u="none" strike="noStrike" cap="none">
                  <a:solidFill>
                    <a:srgbClr val="7C868F"/>
                  </a:solidFill>
                  <a:latin typeface="Inter Medium"/>
                  <a:ea typeface="Inter Medium"/>
                  <a:cs typeface="Inter Medium"/>
                  <a:sym typeface="Inter Medium"/>
                </a:rPr>
                <a:t>, the combination FSA can also cover medical expenses</a:t>
              </a:r>
              <a:endParaRPr sz="1000" b="1" i="0" u="none" strike="noStrike" cap="non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spcFirstLastPara="1" wrap="square" lIns="91425" tIns="45700" rIns="91425" bIns="45700" anchor="t" anchorCtr="0">
              <a:spAutoFit/>
            </a:bodyPr>
            <a:lstStyle/>
            <a:p>
              <a:pPr marL="128582" marR="182832" lvl="0" indent="0" algn="l" rtl="0">
                <a:lnSpc>
                  <a:spcPct val="115000"/>
                </a:lnSpc>
                <a:spcBef>
                  <a:spcPts val="0"/>
                </a:spcBef>
                <a:spcAft>
                  <a:spcPts val="0"/>
                </a:spcAft>
                <a:buClr>
                  <a:srgbClr val="000000"/>
                </a:buClr>
                <a:buSzPts val="984"/>
                <a:buFont typeface="Arial"/>
                <a:buNone/>
              </a:pPr>
              <a:r>
                <a:rPr lang="en" sz="984" b="0" i="0" u="none" strike="noStrike" cap="none">
                  <a:solidFill>
                    <a:srgbClr val="7C868F"/>
                  </a:solidFill>
                  <a:latin typeface="Inter"/>
                  <a:ea typeface="Inter"/>
                  <a:cs typeface="Inter"/>
                  <a:sym typeface="Inter"/>
                </a:rPr>
                <a:t>Eligible expenses include: </a:t>
              </a:r>
              <a:r>
                <a:rPr lang="en" sz="984" b="1" i="0" u="none" strike="noStrike" cap="none">
                  <a:solidFill>
                    <a:srgbClr val="D02030"/>
                  </a:solidFill>
                  <a:latin typeface="Inter"/>
                  <a:ea typeface="Inter"/>
                  <a:cs typeface="Inter"/>
                  <a:sym typeface="Inter"/>
                </a:rPr>
                <a:t>dental, vision, </a:t>
              </a:r>
              <a:r>
                <a:rPr lang="en" sz="984" b="0" i="0" u="none" strike="noStrike" cap="none">
                  <a:solidFill>
                    <a:srgbClr val="7C868F"/>
                  </a:solidFill>
                  <a:latin typeface="Inter"/>
                  <a:ea typeface="Inter"/>
                  <a:cs typeface="Inter"/>
                  <a:sym typeface="Inter"/>
                </a:rPr>
                <a:t>and </a:t>
              </a:r>
              <a:r>
                <a:rPr lang="en" sz="984" b="1" i="0" u="none" strike="noStrike" cap="none">
                  <a:solidFill>
                    <a:srgbClr val="D02030"/>
                  </a:solidFill>
                  <a:latin typeface="Inter"/>
                  <a:ea typeface="Inter"/>
                  <a:cs typeface="Inter"/>
                  <a:sym typeface="Inter"/>
                </a:rPr>
                <a:t>preventative*</a:t>
              </a:r>
              <a:endParaRPr sz="1400" b="0" i="0" u="none" strike="noStrike" cap="non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2"/>
                </a:solidFill>
                <a:latin typeface="Inter"/>
                <a:ea typeface="Inter"/>
                <a:cs typeface="Inter"/>
                <a:sym typeface="Inter"/>
              </a:rPr>
              <a:t>Use in combination with your health savings account (HSA) to cover:</a:t>
            </a:r>
            <a:endParaRPr sz="1100" b="0" i="0" u="none" strike="noStrike" cap="non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599"/>
        <p:cNvGrpSpPr/>
        <p:nvPr/>
      </p:nvGrpSpPr>
      <p:grpSpPr>
        <a:xfrm>
          <a:off x="0" y="0"/>
          <a:ext cx="0" cy="0"/>
          <a:chOff x="0" y="0"/>
          <a:chExt cx="0" cy="0"/>
        </a:xfrm>
      </p:grpSpPr>
      <p:sp>
        <p:nvSpPr>
          <p:cNvPr id="10600" name="Google Shape;10600;p11"/>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rgbClr val="7C868F"/>
                </a:solidFill>
                <a:latin typeface="Roboto Condensed"/>
                <a:ea typeface="Roboto Condensed"/>
                <a:cs typeface="Roboto Condensed"/>
                <a:sym typeface="Roboto Condensed"/>
              </a:rPr>
              <a:t>(Limited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605"/>
        <p:cNvGrpSpPr/>
        <p:nvPr/>
      </p:nvGrpSpPr>
      <p:grpSpPr>
        <a:xfrm>
          <a:off x="0" y="0"/>
          <a:ext cx="0" cy="0"/>
          <a:chOff x="0" y="0"/>
          <a:chExt cx="0" cy="0"/>
        </a:xfrm>
      </p:grpSpPr>
      <p:sp>
        <p:nvSpPr>
          <p:cNvPr id="10606" name="Google Shape;10606;p12"/>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Dental</a:t>
            </a:r>
            <a:endParaRPr sz="1650" b="0" i="0" u="none" strike="noStrike" cap="non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Vision</a:t>
            </a:r>
            <a:endParaRPr sz="1650" b="0" i="0" u="none" strike="noStrike" cap="none">
              <a:solidFill>
                <a:srgbClr val="253746"/>
              </a:solidFill>
              <a:latin typeface="Inter"/>
              <a:ea typeface="Inter"/>
              <a:cs typeface="Inter"/>
              <a:sym typeface="Inter"/>
            </a:endParaRPr>
          </a:p>
        </p:txBody>
      </p:sp>
      <p:sp>
        <p:nvSpPr>
          <p:cNvPr id="10609" name="Google Shape;10609;p12"/>
          <p:cNvSpPr txBox="1"/>
          <p:nvPr/>
        </p:nvSpPr>
        <p:spPr>
          <a:xfrm>
            <a:off x="6016704" y="3250253"/>
            <a:ext cx="1436631" cy="323135"/>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Preventative</a:t>
            </a:r>
            <a:endParaRPr sz="1650" b="0" i="0" u="none" strike="noStrike" cap="none">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avLst/>
              <a:gdLst/>
              <a:ahLst/>
              <a:cxnLst/>
              <a:rect l="l" t="t" r="r" b="b"/>
              <a:pathLst>
                <a:path w="1861" h="1543" extrusionOk="0">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avLst/>
              <a:gdLst/>
              <a:ahLst/>
              <a:cxnLst/>
              <a:rect l="l" t="t" r="r" b="b"/>
              <a:pathLst>
                <a:path w="1877" h="1543" extrusionOk="0">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avLst/>
              <a:gdLst/>
              <a:ahLst/>
              <a:cxnLst/>
              <a:rect l="l" t="t" r="r" b="b"/>
              <a:pathLst>
                <a:path w="721" h="202" extrusionOk="0">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avLst/>
              <a:gdLst/>
              <a:ahLst/>
              <a:cxnLst/>
              <a:rect l="l" t="t" r="r" b="b"/>
              <a:pathLst>
                <a:path w="1257" h="2045" extrusionOk="0">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avLst/>
              <a:gdLst/>
              <a:ahLst/>
              <a:cxnLst/>
              <a:rect l="l" t="t" r="r" b="b"/>
              <a:pathLst>
                <a:path w="1241" h="2045" extrusionOk="0">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632" name="Google Shape;10632;p13"/>
          <p:cNvSpPr txBox="1">
            <a:spLocks noGrp="1"/>
          </p:cNvSpPr>
          <p:nvPr>
            <p:ph type="title"/>
          </p:nvPr>
        </p:nvSpPr>
        <p:spPr>
          <a:xfrm>
            <a:off x="722797" y="442453"/>
            <a:ext cx="4843349" cy="513244"/>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There are thousands of eligible items, including: </a:t>
            </a:r>
            <a:endParaRPr sz="1200" b="0" i="0" u="none" strike="noStrike" cap="non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spcFirstLastPara="1" wrap="square" lIns="91425" tIns="45700" rIns="91425" bIns="45700" anchor="t" anchorCtr="0">
            <a:spAutoFit/>
          </a:bodyPr>
          <a:lstStyle/>
          <a:p>
            <a:pPr marL="742950" marR="0" lvl="1" indent="-273050" algn="l" rtl="0">
              <a:lnSpc>
                <a:spcPct val="90000"/>
              </a:lnSpc>
              <a:spcBef>
                <a:spcPts val="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and orthodontia office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Dental implants, dentures and bridges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Optometrist and ophthalmologist visits and expenses</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Eyeglasses, contacts, prescription sunglasses, solutions and drops </a:t>
            </a:r>
            <a:endParaRPr sz="1200" b="0" i="0" u="none" strike="noStrike" cap="none">
              <a:solidFill>
                <a:srgbClr val="3D4347"/>
              </a:solidFill>
              <a:latin typeface="Arial"/>
              <a:ea typeface="Arial"/>
              <a:cs typeface="Arial"/>
              <a:sym typeface="Arial"/>
            </a:endParaRPr>
          </a:p>
          <a:p>
            <a:pPr marL="742950" marR="0" lvl="1" indent="-273050" algn="l" rtl="0">
              <a:lnSpc>
                <a:spcPct val="90000"/>
              </a:lnSpc>
              <a:spcBef>
                <a:spcPts val="500"/>
              </a:spcBef>
              <a:spcAft>
                <a:spcPts val="0"/>
              </a:spcAft>
              <a:buClr>
                <a:srgbClr val="000000"/>
              </a:buClr>
              <a:buSzPts val="1600"/>
              <a:buFont typeface="Inter"/>
              <a:buChar char="•"/>
            </a:pPr>
            <a:r>
              <a:rPr lang="en" sz="1200" b="0" i="0" u="none" strike="noStrike" cap="none">
                <a:solidFill>
                  <a:srgbClr val="3D4347"/>
                </a:solidFill>
                <a:latin typeface="Inter"/>
                <a:ea typeface="Inter"/>
                <a:cs typeface="Inter"/>
                <a:sym typeface="Inter"/>
              </a:rPr>
              <a:t>Laser eye surgery</a:t>
            </a:r>
            <a:endParaRPr sz="1200" b="0" i="0" u="none" strike="noStrike" cap="non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l="9171" r="25207"/>
          <a:stretch/>
        </p:blipFill>
        <p:spPr>
          <a:xfrm>
            <a:off x="5823176" y="176124"/>
            <a:ext cx="3069300" cy="3117900"/>
          </a:xfrm>
          <a:prstGeom prst="roundRect">
            <a:avLst>
              <a:gd name="adj" fmla="val 16667"/>
            </a:avLst>
          </a:prstGeom>
          <a:noFill/>
          <a:ln>
            <a:noFill/>
          </a:ln>
          <a:effectLst>
            <a:outerShdw blurRad="177800" dist="38100" dir="5340000" algn="ctr" rotWithShape="0">
              <a:schemeClr val="dk1">
                <a:alpha val="46666"/>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9975" tIns="129975" rIns="129975" bIns="129975" anchor="ctr" anchorCtr="0">
              <a:noAutofit/>
            </a:bodyPr>
            <a:lstStyle/>
            <a:p>
              <a:pPr marL="520074" marR="260037" lvl="0" indent="0" algn="l" rtl="0">
                <a:lnSpc>
                  <a:spcPct val="115000"/>
                </a:lnSpc>
                <a:spcBef>
                  <a:spcPts val="0"/>
                </a:spcBef>
                <a:spcAft>
                  <a:spcPts val="0"/>
                </a:spcAft>
                <a:buClr>
                  <a:srgbClr val="000000"/>
                </a:buClr>
                <a:buSzPts val="1422"/>
                <a:buFont typeface="Arial"/>
                <a:buNone/>
              </a:pPr>
              <a:endParaRPr sz="1422" b="1" i="0" u="none" strike="noStrike" cap="non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l="18849" r="27777"/>
          <a:stretch/>
        </p:blipFill>
        <p:spPr>
          <a:xfrm>
            <a:off x="5026199" y="0"/>
            <a:ext cx="4117801" cy="5143500"/>
          </a:xfrm>
          <a:prstGeom prst="rect">
            <a:avLst/>
          </a:prstGeom>
          <a:noFill/>
          <a:ln>
            <a:noFill/>
          </a:ln>
        </p:spPr>
      </p:pic>
      <p:sp>
        <p:nvSpPr>
          <p:cNvPr id="10659" name="Google Shape;10659;p184"/>
          <p:cNvSpPr txBox="1">
            <a:spLocks noGrp="1"/>
          </p:cNvSpPr>
          <p:nvPr>
            <p:ph type="title"/>
          </p:nvPr>
        </p:nvSpPr>
        <p:spPr>
          <a:xfrm>
            <a:off x="599073" y="293548"/>
            <a:ext cx="4227900" cy="586669"/>
          </a:xfrm>
          <a:prstGeom prst="rect">
            <a:avLst/>
          </a:prstGeom>
          <a:noFill/>
          <a:ln>
            <a:noFill/>
          </a:ln>
        </p:spPr>
        <p:txBody>
          <a:bodyPr spcFirstLastPara="1" wrap="square" lIns="91425" tIns="91425" rIns="91425" bIns="91425" anchor="t" anchorCtr="0">
            <a:normAutofit fontScale="90000"/>
          </a:bodyPr>
          <a:lstStyle/>
          <a:p>
            <a:pPr marL="0" lvl="0" indent="0" algn="l" rtl="0">
              <a:lnSpc>
                <a:spcPct val="100000"/>
              </a:lnSpc>
              <a:spcBef>
                <a:spcPts val="0"/>
              </a:spcBef>
              <a:spcAft>
                <a:spcPts val="0"/>
              </a:spcAft>
              <a:buSzPct val="111111"/>
              <a:buNone/>
            </a:pPr>
            <a:r>
              <a:rPr lang="en"/>
              <a:t>IRS Regulations</a:t>
            </a:r>
            <a:endParaRPr/>
          </a:p>
        </p:txBody>
      </p:sp>
      <p:sp>
        <p:nvSpPr>
          <p:cNvPr id="10660" name="Google Shape;10660;p184"/>
          <p:cNvSpPr txBox="1">
            <a:spLocks noGrp="1"/>
          </p:cNvSpPr>
          <p:nvPr>
            <p:ph type="body" idx="1"/>
          </p:nvPr>
        </p:nvSpPr>
        <p:spPr>
          <a:xfrm>
            <a:off x="599073" y="1145136"/>
            <a:ext cx="3972928" cy="3354714"/>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SzPts val="1600"/>
              <a:buNone/>
            </a:pPr>
            <a:r>
              <a:rPr lang="en"/>
              <a:t>Qualifying status changes include:</a:t>
            </a:r>
            <a:endParaRPr/>
          </a:p>
          <a:p>
            <a:pPr marL="219456" lvl="0" indent="-185928" algn="l" rtl="0">
              <a:lnSpc>
                <a:spcPct val="115000"/>
              </a:lnSpc>
              <a:spcBef>
                <a:spcPts val="2400"/>
              </a:spcBef>
              <a:spcAft>
                <a:spcPts val="0"/>
              </a:spcAft>
              <a:buSzPts val="1200"/>
              <a:buChar char="●"/>
            </a:pPr>
            <a:r>
              <a:rPr lang="en" sz="1200" b="1">
                <a:solidFill>
                  <a:schemeClr val="accent1"/>
                </a:solidFill>
              </a:rPr>
              <a:t>Elections cannot </a:t>
            </a:r>
            <a:r>
              <a:rPr lang="en" sz="1200">
                <a:solidFill>
                  <a:schemeClr val="dk2"/>
                </a:solidFill>
              </a:rPr>
              <a:t>be changed mid-year</a:t>
            </a:r>
            <a:endParaRPr sz="1200">
              <a:solidFill>
                <a:schemeClr val="dk2"/>
              </a:solidFill>
            </a:endParaRPr>
          </a:p>
          <a:p>
            <a:pPr marL="219456" lvl="0" indent="-185928" algn="l" rtl="0">
              <a:lnSpc>
                <a:spcPct val="115000"/>
              </a:lnSpc>
              <a:spcBef>
                <a:spcPts val="1200"/>
              </a:spcBef>
              <a:spcAft>
                <a:spcPts val="0"/>
              </a:spcAft>
              <a:buSzPts val="1200"/>
              <a:buChar char="●"/>
            </a:pPr>
            <a:r>
              <a:rPr lang="en" sz="1200" b="1">
                <a:solidFill>
                  <a:schemeClr val="accent1"/>
                </a:solidFill>
              </a:rPr>
              <a:t>Qualifying </a:t>
            </a:r>
            <a:r>
              <a:rPr lang="en" sz="1200">
                <a:solidFill>
                  <a:schemeClr val="dk2"/>
                </a:solidFill>
              </a:rPr>
              <a:t>status changes</a:t>
            </a:r>
            <a:endParaRPr/>
          </a:p>
          <a:p>
            <a:pPr marL="219456" lvl="0" indent="-185928" algn="l" rtl="0">
              <a:lnSpc>
                <a:spcPct val="115000"/>
              </a:lnSpc>
              <a:spcBef>
                <a:spcPts val="1200"/>
              </a:spcBef>
              <a:spcAft>
                <a:spcPts val="0"/>
              </a:spcAft>
              <a:buSzPts val="1200"/>
              <a:buChar char="●"/>
            </a:pPr>
            <a:r>
              <a:rPr lang="en" sz="1200" b="1">
                <a:solidFill>
                  <a:schemeClr val="accent1"/>
                </a:solidFill>
              </a:rPr>
              <a:t>Marital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Number </a:t>
            </a:r>
            <a:r>
              <a:rPr lang="en" sz="1200">
                <a:solidFill>
                  <a:schemeClr val="dk2"/>
                </a:solidFill>
              </a:rPr>
              <a:t>of dependents</a:t>
            </a:r>
            <a:endParaRPr/>
          </a:p>
          <a:p>
            <a:pPr marL="219456" lvl="0" indent="-185928" algn="l" rtl="0">
              <a:lnSpc>
                <a:spcPct val="115000"/>
              </a:lnSpc>
              <a:spcBef>
                <a:spcPts val="1200"/>
              </a:spcBef>
              <a:spcAft>
                <a:spcPts val="0"/>
              </a:spcAft>
              <a:buSzPts val="1200"/>
              <a:buChar char="●"/>
            </a:pPr>
            <a:r>
              <a:rPr lang="en" sz="1200" b="1">
                <a:solidFill>
                  <a:schemeClr val="accent1"/>
                </a:solidFill>
              </a:rPr>
              <a:t>Job </a:t>
            </a:r>
            <a:r>
              <a:rPr lang="en" sz="1200">
                <a:solidFill>
                  <a:schemeClr val="dk2"/>
                </a:solidFill>
              </a:rPr>
              <a:t>status</a:t>
            </a:r>
            <a:endParaRPr/>
          </a:p>
          <a:p>
            <a:pPr marL="219456" lvl="0" indent="-185928" algn="l" rtl="0">
              <a:lnSpc>
                <a:spcPct val="115000"/>
              </a:lnSpc>
              <a:spcBef>
                <a:spcPts val="1200"/>
              </a:spcBef>
              <a:spcAft>
                <a:spcPts val="0"/>
              </a:spcAft>
              <a:buSzPts val="1200"/>
              <a:buChar char="●"/>
            </a:pPr>
            <a:r>
              <a:rPr lang="en" sz="1200" b="1">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664"/>
        <p:cNvGrpSpPr/>
        <p:nvPr/>
      </p:nvGrpSpPr>
      <p:grpSpPr>
        <a:xfrm>
          <a:off x="0" y="0"/>
          <a:ext cx="0" cy="0"/>
          <a:chOff x="0" y="0"/>
          <a:chExt cx="0" cy="0"/>
        </a:xfrm>
      </p:grpSpPr>
      <p:sp>
        <p:nvSpPr>
          <p:cNvPr id="10665" name="Google Shape;10665;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sp>
        <p:nvSpPr>
          <p:cNvPr id="10666" name="Google Shape;10666;p16"/>
          <p:cNvSpPr txBox="1">
            <a:spLocks noGrp="1"/>
          </p:cNvSpPr>
          <p:nvPr>
            <p:ph type="body" idx="2"/>
          </p:nvPr>
        </p:nvSpPr>
        <p:spPr>
          <a:xfrm>
            <a:off x="5193318" y="1722645"/>
            <a:ext cx="3427128" cy="2641198"/>
          </a:xfrm>
          <a:prstGeom prst="rect">
            <a:avLst/>
          </a:prstGeom>
          <a:noFill/>
          <a:ln>
            <a:noFill/>
          </a:ln>
        </p:spPr>
        <p:txBody>
          <a:bodyPr spcFirstLastPara="1" wrap="square" lIns="68550" tIns="34275" rIns="68550" bIns="34275" anchor="t" anchorCtr="0">
            <a:normAutofit fontScale="85000" lnSpcReduction="20000"/>
          </a:bodyPr>
          <a:lstStyle/>
          <a:p>
            <a:pPr marL="257175" lvl="0" indent="-227330" algn="l" rtl="0">
              <a:lnSpc>
                <a:spcPct val="150000"/>
              </a:lnSpc>
              <a:spcBef>
                <a:spcPts val="750"/>
              </a:spcBef>
              <a:spcAft>
                <a:spcPts val="0"/>
              </a:spcAft>
              <a:buClr>
                <a:schemeClr val="accent3"/>
              </a:buClr>
              <a:buSzPct val="100000"/>
              <a:buFont typeface="Inter"/>
              <a:buChar char="•"/>
            </a:pPr>
            <a:r>
              <a:rPr lang="en" dirty="0"/>
              <a:t>Free benefits card </a:t>
            </a:r>
          </a:p>
          <a:p>
            <a:pPr marL="257175" lvl="0" indent="-227330" algn="l" rtl="0">
              <a:lnSpc>
                <a:spcPct val="150000"/>
              </a:lnSpc>
              <a:spcBef>
                <a:spcPts val="750"/>
              </a:spcBef>
              <a:spcAft>
                <a:spcPts val="0"/>
              </a:spcAft>
              <a:buClr>
                <a:schemeClr val="accent3"/>
              </a:buClr>
              <a:buSzPct val="100000"/>
              <a:buFont typeface="Inter"/>
              <a:buChar char="•"/>
            </a:pPr>
            <a:r>
              <a:rPr lang="en-US" dirty="0"/>
              <a:t>Add to your mobile wallet for easy access on the go</a:t>
            </a:r>
            <a:endParaRPr dirty="0"/>
          </a:p>
          <a:p>
            <a:pPr marL="257175" lvl="0" indent="-227330" algn="l" rtl="0">
              <a:lnSpc>
                <a:spcPct val="150000"/>
              </a:lnSpc>
              <a:spcBef>
                <a:spcPts val="750"/>
              </a:spcBef>
              <a:spcAft>
                <a:spcPts val="0"/>
              </a:spcAft>
              <a:buClr>
                <a:schemeClr val="accent3"/>
              </a:buClr>
              <a:buSzPct val="100000"/>
              <a:buFont typeface="Inter"/>
              <a:buChar char="•"/>
            </a:pPr>
            <a:r>
              <a:rPr lang="en" dirty="0"/>
              <a:t>Minimize the amount of               out-of-pocket spending</a:t>
            </a:r>
            <a:endParaRPr dirty="0"/>
          </a:p>
          <a:p>
            <a:pPr marL="257175" lvl="0" indent="-227330" algn="l" rtl="0">
              <a:lnSpc>
                <a:spcPct val="150000"/>
              </a:lnSpc>
              <a:spcBef>
                <a:spcPts val="750"/>
              </a:spcBef>
              <a:spcAft>
                <a:spcPts val="0"/>
              </a:spcAft>
              <a:buClr>
                <a:schemeClr val="accent3"/>
              </a:buClr>
              <a:buSzPct val="100000"/>
              <a:buFont typeface="Inter"/>
              <a:buChar char="•"/>
            </a:pPr>
            <a:r>
              <a:rPr lang="en" dirty="0"/>
              <a:t>Valid for three years</a:t>
            </a:r>
            <a:endParaRPr dirty="0"/>
          </a:p>
          <a:p>
            <a:pPr marL="257175" lvl="0" indent="-227330" algn="l" rtl="0">
              <a:lnSpc>
                <a:spcPct val="150000"/>
              </a:lnSpc>
              <a:spcBef>
                <a:spcPts val="750"/>
              </a:spcBef>
              <a:spcAft>
                <a:spcPts val="0"/>
              </a:spcAft>
              <a:buClr>
                <a:schemeClr val="accent3"/>
              </a:buClr>
              <a:buSzPct val="100000"/>
              <a:buFont typeface="Inter"/>
              <a:buChar char="•"/>
            </a:pPr>
            <a:r>
              <a:rPr lang="en" dirty="0"/>
              <a:t>Instant access to plan funds</a:t>
            </a:r>
            <a:endParaRPr dirty="0"/>
          </a:p>
          <a:p>
            <a:pPr marL="342900" lvl="0" indent="-171450" algn="l" rtl="0">
              <a:lnSpc>
                <a:spcPct val="90000"/>
              </a:lnSpc>
              <a:spcBef>
                <a:spcPts val="750"/>
              </a:spcBef>
              <a:spcAft>
                <a:spcPts val="0"/>
              </a:spcAft>
              <a:buSzPct val="148148"/>
              <a:buNone/>
            </a:pPr>
            <a:endParaRPr sz="1350" dirty="0"/>
          </a:p>
        </p:txBody>
      </p:sp>
      <p:pic>
        <p:nvPicPr>
          <p:cNvPr id="10667" name="Google Shape;10667;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0668" name="Google Shape;10668;p16"/>
          <p:cNvSpPr/>
          <p:nvPr/>
        </p:nvSpPr>
        <p:spPr>
          <a:xfrm>
            <a:off x="6476751" y="779657"/>
            <a:ext cx="724251" cy="724251"/>
          </a:xfrm>
          <a:prstGeom prst="ellipse">
            <a:avLst/>
          </a:prstGeom>
          <a:solidFill>
            <a:schemeClr val="accent3"/>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0669" name="Google Shape;10669;p16"/>
          <p:cNvGrpSpPr/>
          <p:nvPr/>
        </p:nvGrpSpPr>
        <p:grpSpPr>
          <a:xfrm>
            <a:off x="6624604" y="995517"/>
            <a:ext cx="428544" cy="292530"/>
            <a:chOff x="3898150" y="489975"/>
            <a:chExt cx="105550" cy="72050"/>
          </a:xfrm>
        </p:grpSpPr>
        <p:sp>
          <p:nvSpPr>
            <p:cNvPr id="10670" name="Google Shape;10670;p16"/>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16"/>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16"/>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sp>
        <p:nvSpPr>
          <p:cNvPr id="10678" name="Google Shape;10678;p17"/>
          <p:cNvSpPr txBox="1">
            <a:spLocks noGrp="1"/>
          </p:cNvSpPr>
          <p:nvPr>
            <p:ph type="title"/>
          </p:nvPr>
        </p:nvSpPr>
        <p:spPr>
          <a:xfrm>
            <a:off x="571882" y="448881"/>
            <a:ext cx="8136967" cy="503052"/>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spcFirstLastPara="1" wrap="square" lIns="68550" tIns="34275" rIns="68550" bIns="34275" anchor="t" anchorCtr="0">
            <a:spAutoFit/>
          </a:bodyPr>
          <a:lstStyle/>
          <a:p>
            <a:pPr marL="0" marR="0" lvl="0" indent="0" algn="l" rtl="0">
              <a:lnSpc>
                <a:spcPct val="150000"/>
              </a:lnSpc>
              <a:spcBef>
                <a:spcPts val="0"/>
              </a:spcBef>
              <a:spcAft>
                <a:spcPts val="0"/>
              </a:spcAft>
              <a:buClr>
                <a:srgbClr val="000000"/>
              </a:buClr>
              <a:buSzPts val="1350"/>
              <a:buFont typeface="Arial"/>
              <a:buNone/>
            </a:pPr>
            <a:r>
              <a:rPr lang="en" sz="1350" b="0" i="0" u="none" strike="noStrike" cap="none">
                <a:solidFill>
                  <a:schemeClr val="dk1"/>
                </a:solidFill>
                <a:latin typeface="Inter"/>
                <a:ea typeface="Inter"/>
                <a:cs typeface="Inter"/>
                <a:sym typeface="Inter"/>
              </a:rPr>
              <a:t>The best form of documentation when submitting a claim is either an </a:t>
            </a:r>
            <a:r>
              <a:rPr lang="en" sz="1350" b="1" i="0" u="none" strike="noStrike" cap="none">
                <a:solidFill>
                  <a:schemeClr val="dk1"/>
                </a:solidFill>
                <a:latin typeface="Inter"/>
                <a:ea typeface="Inter"/>
                <a:cs typeface="Inter"/>
                <a:sym typeface="Inter"/>
              </a:rPr>
              <a:t>explanation of benefits (EOB) </a:t>
            </a:r>
            <a:r>
              <a:rPr lang="en" sz="1350" b="0" i="0" u="none" strike="noStrike" cap="none">
                <a:solidFill>
                  <a:schemeClr val="dk1"/>
                </a:solidFill>
                <a:latin typeface="Inter"/>
                <a:ea typeface="Inter"/>
                <a:cs typeface="Inter"/>
                <a:sym typeface="Inter"/>
              </a:rPr>
              <a:t>from your carrier, or an </a:t>
            </a:r>
            <a:r>
              <a:rPr lang="en" sz="1350" b="1" i="0" u="none" strike="noStrike" cap="none">
                <a:solidFill>
                  <a:schemeClr val="dk1"/>
                </a:solidFill>
                <a:latin typeface="Inter"/>
                <a:ea typeface="Inter"/>
                <a:cs typeface="Inter"/>
                <a:sym typeface="Inter"/>
              </a:rPr>
              <a:t>itemized receipt </a:t>
            </a:r>
            <a:r>
              <a:rPr lang="en" sz="1350" b="0" i="0" u="none" strike="noStrike" cap="none">
                <a:solidFill>
                  <a:schemeClr val="dk1"/>
                </a:solidFill>
                <a:latin typeface="Inter"/>
                <a:ea typeface="Inter"/>
                <a:cs typeface="Inter"/>
                <a:sym typeface="Inter"/>
              </a:rPr>
              <a:t>from your provider</a:t>
            </a:r>
            <a:endParaRPr sz="900" b="0" i="0" u="none" strike="noStrike" cap="none">
              <a:solidFill>
                <a:schemeClr val="dk1"/>
              </a:solidFill>
              <a:latin typeface="Inter"/>
              <a:ea typeface="Inter"/>
              <a:cs typeface="Inter"/>
              <a:sym typeface="Inter"/>
            </a:endParaRPr>
          </a:p>
        </p:txBody>
      </p:sp>
      <p:sp>
        <p:nvSpPr>
          <p:cNvPr id="10680" name="Google Shape;10680;p17"/>
          <p:cNvSpPr txBox="1">
            <a:spLocks noGrp="1"/>
          </p:cNvSpPr>
          <p:nvPr>
            <p:ph type="body" idx="1"/>
          </p:nvPr>
        </p:nvSpPr>
        <p:spPr>
          <a:xfrm>
            <a:off x="4767046" y="1068671"/>
            <a:ext cx="3941803" cy="692467"/>
          </a:xfrm>
          <a:prstGeom prst="rect">
            <a:avLst/>
          </a:prstGeom>
          <a:noFill/>
          <a:ln>
            <a:noFill/>
          </a:ln>
        </p:spPr>
        <p:txBody>
          <a:bodyPr spcFirstLastPara="1" wrap="square" lIns="68550" tIns="34275" rIns="68550" bIns="34275" anchor="t" anchorCtr="0">
            <a:noAutofit/>
          </a:bodyPr>
          <a:lstStyle/>
          <a:p>
            <a:pPr marL="76200" lvl="0" indent="0" algn="l" rtl="0">
              <a:lnSpc>
                <a:spcPct val="150000"/>
              </a:lnSpc>
              <a:spcBef>
                <a:spcPts val="750"/>
              </a:spcBef>
              <a:spcAft>
                <a:spcPts val="0"/>
              </a:spcAft>
              <a:buClr>
                <a:schemeClr val="lt1"/>
              </a:buClr>
              <a:buSzPts val="2000"/>
              <a:buFont typeface="Inter"/>
              <a:buNone/>
            </a:pPr>
            <a:r>
              <a:rPr lang="en" sz="1400" b="1"/>
              <a:t>Any documentation provided must contain the following information:</a:t>
            </a:r>
            <a:endParaRPr/>
          </a:p>
          <a:p>
            <a:pPr marL="76200" lvl="0" indent="0" algn="l" rtl="0">
              <a:lnSpc>
                <a:spcPct val="150000"/>
              </a:lnSpc>
              <a:spcBef>
                <a:spcPts val="750"/>
              </a:spcBef>
              <a:spcAft>
                <a:spcPts val="0"/>
              </a:spcAft>
              <a:buClr>
                <a:schemeClr val="lt1"/>
              </a:buClr>
              <a:buSzPts val="2000"/>
              <a:buFont typeface="Inter"/>
              <a:buNone/>
            </a:pPr>
            <a:endParaRPr sz="1350"/>
          </a:p>
          <a:p>
            <a:pPr marL="342900" lvl="0" indent="-171450" algn="l" rtl="0">
              <a:lnSpc>
                <a:spcPct val="90000"/>
              </a:lnSpc>
              <a:spcBef>
                <a:spcPts val="750"/>
              </a:spcBef>
              <a:spcAft>
                <a:spcPts val="0"/>
              </a:spcAft>
              <a:buClr>
                <a:schemeClr val="lt1"/>
              </a:buClr>
              <a:buSzPts val="2000"/>
              <a:buFont typeface="Inter"/>
              <a:buNone/>
            </a:pPr>
            <a:endParaRPr sz="1350"/>
          </a:p>
        </p:txBody>
      </p:sp>
      <p:sp>
        <p:nvSpPr>
          <p:cNvPr id="10681" name="Google Shape;10681;p17"/>
          <p:cNvSpPr/>
          <p:nvPr/>
        </p:nvSpPr>
        <p:spPr>
          <a:xfrm>
            <a:off x="4835414" y="1948867"/>
            <a:ext cx="3670418" cy="2196563"/>
          </a:xfrm>
          <a:prstGeom prst="rect">
            <a:avLst/>
          </a:prstGeom>
          <a:noFill/>
          <a:ln>
            <a:noFill/>
          </a:ln>
        </p:spPr>
        <p:txBody>
          <a:bodyPr spcFirstLastPara="1" wrap="square" lIns="91425" tIns="45700" rIns="91425" bIns="45700" anchor="t" anchorCtr="0">
            <a:spAutoFit/>
          </a:bodyPr>
          <a:lstStyle/>
          <a:p>
            <a:pPr marL="600075" marR="0" lvl="1" indent="-247650" algn="l" rtl="0">
              <a:lnSpc>
                <a:spcPct val="150000"/>
              </a:lnSpc>
              <a:spcBef>
                <a:spcPts val="0"/>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When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Where</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the service 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What service </a:t>
            </a:r>
            <a:r>
              <a:rPr lang="en" sz="1400" b="0" i="0" u="none" strike="noStrike" cap="none">
                <a:solidFill>
                  <a:schemeClr val="lt1"/>
                </a:solidFill>
                <a:latin typeface="Inter"/>
                <a:ea typeface="Inter"/>
                <a:cs typeface="Inter"/>
                <a:sym typeface="Inter"/>
              </a:rPr>
              <a:t>was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The amount/cost </a:t>
            </a:r>
            <a:r>
              <a:rPr lang="en" sz="1400" b="0" i="0" u="none" strike="noStrike" cap="none">
                <a:solidFill>
                  <a:schemeClr val="lt1"/>
                </a:solidFill>
                <a:latin typeface="Inter"/>
                <a:ea typeface="Inter"/>
                <a:cs typeface="Inter"/>
                <a:sym typeface="Inter"/>
              </a:rPr>
              <a:t>of the service received</a:t>
            </a:r>
            <a:endParaRPr sz="1200" b="0" i="0" u="none" strike="noStrike" cap="none">
              <a:solidFill>
                <a:srgbClr val="000000"/>
              </a:solidFill>
              <a:latin typeface="Inter"/>
              <a:ea typeface="Inter"/>
              <a:cs typeface="Inter"/>
              <a:sym typeface="Inter"/>
            </a:endParaRPr>
          </a:p>
          <a:p>
            <a:pPr marL="600075" marR="0" lvl="1" indent="-247650" algn="l" rtl="0">
              <a:lnSpc>
                <a:spcPct val="150000"/>
              </a:lnSpc>
              <a:spcBef>
                <a:spcPts val="375"/>
              </a:spcBef>
              <a:spcAft>
                <a:spcPts val="0"/>
              </a:spcAft>
              <a:buClr>
                <a:schemeClr val="accent2"/>
              </a:buClr>
              <a:buSzPts val="1600"/>
              <a:buFont typeface="Inter"/>
              <a:buChar char="•"/>
            </a:pPr>
            <a:r>
              <a:rPr lang="en" sz="1400" b="1" i="0" u="none" strike="noStrike" cap="none">
                <a:solidFill>
                  <a:srgbClr val="A2DDF8"/>
                </a:solidFill>
                <a:latin typeface="Inter"/>
                <a:ea typeface="Inter"/>
                <a:cs typeface="Inter"/>
                <a:sym typeface="Inter"/>
              </a:rPr>
              <a:t>Who</a:t>
            </a:r>
            <a:r>
              <a:rPr lang="en" sz="1400" b="0" i="0" u="none" strike="noStrike" cap="none">
                <a:solidFill>
                  <a:srgbClr val="00C7B1"/>
                </a:solidFill>
                <a:latin typeface="Inter"/>
                <a:ea typeface="Inter"/>
                <a:cs typeface="Inter"/>
                <a:sym typeface="Inter"/>
              </a:rPr>
              <a:t> </a:t>
            </a:r>
            <a:r>
              <a:rPr lang="en" sz="1400" b="0" i="0" u="none" strike="noStrike" cap="none">
                <a:solidFill>
                  <a:schemeClr val="lt1"/>
                </a:solidFill>
                <a:latin typeface="Inter"/>
                <a:ea typeface="Inter"/>
                <a:cs typeface="Inter"/>
                <a:sym typeface="Inter"/>
              </a:rPr>
              <a:t>received the service</a:t>
            </a:r>
            <a:endParaRPr sz="1200" b="0" i="0" u="none" strike="noStrike" cap="non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spcFirstLastPara="1" wrap="square" lIns="50800" tIns="50800" rIns="50800" bIns="50800" anchor="ctr" anchorCtr="0">
            <a:sp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695"/>
        <p:cNvGrpSpPr/>
        <p:nvPr/>
      </p:nvGrpSpPr>
      <p:grpSpPr>
        <a:xfrm>
          <a:off x="0" y="0"/>
          <a:ext cx="0" cy="0"/>
          <a:chOff x="0" y="0"/>
          <a:chExt cx="0" cy="0"/>
        </a:xfrm>
      </p:grpSpPr>
      <p:sp>
        <p:nvSpPr>
          <p:cNvPr id="10696" name="Google Shape;10696;p18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or manual claims</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Processed within two business days</a:t>
              </a:r>
              <a:endParaRPr sz="1400" b="0" i="0" u="none" strike="noStrike" cap="non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Choose direct deposit or paper check</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Direct deposit – FREE</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 $25 minimum reimbursement </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for paper checks</a:t>
              </a:r>
              <a:endParaRPr sz="1200" b="0" i="0" u="none" strike="noStrike" cap="none" dirty="0">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avLst/>
              <a:gdLst/>
              <a:ahLst/>
              <a:cxnLst/>
              <a:rect l="l" t="t" r="r" b="b"/>
              <a:pathLst>
                <a:path w="3904" h="2665" extrusionOk="0">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avLst/>
              <a:gdLst/>
              <a:ahLst/>
              <a:cxnLst/>
              <a:rect l="l" t="t" r="r" b="b"/>
              <a:pathLst>
                <a:path w="1224" h="202" extrusionOk="0">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avLst/>
              <a:gdLst/>
              <a:ahLst/>
              <a:cxnLst/>
              <a:rect l="l" t="t" r="r" b="b"/>
              <a:pathLst>
                <a:path w="1224" h="202" extrusionOk="0">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avLst/>
              <a:gdLst/>
              <a:ahLst/>
              <a:cxnLst/>
              <a:rect l="l" t="t" r="r" b="b"/>
              <a:pathLst>
                <a:path w="1576" h="1592" extrusionOk="0">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avLst/>
              <a:gdLst/>
              <a:ahLst/>
              <a:cxnLst/>
              <a:rect l="l" t="t" r="r" b="b"/>
              <a:pathLst>
                <a:path w="738" h="671" extrusionOk="0">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avLst/>
              <a:gdLst/>
              <a:ahLst/>
              <a:cxnLst/>
              <a:rect l="l" t="t" r="r" b="b"/>
              <a:pathLst>
                <a:path w="370" h="286" extrusionOk="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avLst/>
              <a:gdLst/>
              <a:ahLst/>
              <a:cxnLst/>
              <a:rect l="l" t="t" r="r" b="b"/>
              <a:pathLst>
                <a:path w="387" h="286" extrusionOk="0">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avLst/>
              <a:gdLst/>
              <a:ahLst/>
              <a:cxnLst/>
              <a:rect l="l" t="t" r="r" b="b"/>
              <a:pathLst>
                <a:path w="436" h="671" extrusionOk="0">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avLst/>
              <a:gdLst/>
              <a:ahLst/>
              <a:cxnLst/>
              <a:rect l="l" t="t" r="r" b="b"/>
              <a:pathLst>
                <a:path w="437" h="688" extrusionOk="0">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avLst/>
              <a:gdLst/>
              <a:ahLst/>
              <a:cxnLst/>
              <a:rect l="l" t="t" r="r" b="b"/>
              <a:pathLst>
                <a:path w="202" h="319" extrusionOk="0">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avLst/>
              <a:gdLst/>
              <a:ahLst/>
              <a:cxnLst/>
              <a:rect l="l" t="t" r="r" b="b"/>
              <a:pathLst>
                <a:path w="202" h="319" extrusionOk="0">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359"/>
        <p:cNvGrpSpPr/>
        <p:nvPr/>
      </p:nvGrpSpPr>
      <p:grpSpPr>
        <a:xfrm>
          <a:off x="0" y="0"/>
          <a:ext cx="0" cy="0"/>
          <a:chOff x="0" y="0"/>
          <a:chExt cx="0" cy="0"/>
        </a:xfrm>
      </p:grpSpPr>
      <p:sp>
        <p:nvSpPr>
          <p:cNvPr id="10360" name="Google Shape;10360;p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ctr" rtl="0">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(Medical FSA)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723"/>
        <p:cNvGrpSpPr/>
        <p:nvPr/>
      </p:nvGrpSpPr>
      <p:grpSpPr>
        <a:xfrm>
          <a:off x="0" y="0"/>
          <a:ext cx="0" cy="0"/>
          <a:chOff x="0" y="0"/>
          <a:chExt cx="0" cy="0"/>
        </a:xfrm>
      </p:grpSpPr>
      <p:sp>
        <p:nvSpPr>
          <p:cNvPr id="10724" name="Google Shape;10724;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767" name="Google Shape;10767;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77" name="Google Shape;10777;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779" name="Google Shape;10779;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1" name="Google Shape;10781;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783" name="Google Shape;10783;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785" name="Google Shape;10785;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787" name="Google Shape;10787;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789" name="Google Shape;10789;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791" name="Google Shape;10791;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793" name="Google Shape;10793;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3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365"/>
        <p:cNvGrpSpPr/>
        <p:nvPr/>
      </p:nvGrpSpPr>
      <p:grpSpPr>
        <a:xfrm>
          <a:off x="0" y="0"/>
          <a:ext cx="0" cy="0"/>
          <a:chOff x="0" y="0"/>
          <a:chExt cx="0" cy="0"/>
        </a:xfrm>
      </p:grpSpPr>
      <p:sp>
        <p:nvSpPr>
          <p:cNvPr id="10366" name="Google Shape;10366;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on day 1</a:t>
            </a:r>
            <a:endParaRPr sz="1650" b="0" i="0" u="none" strike="noStrike" cap="non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Discount</a:t>
            </a:r>
            <a:endParaRPr sz="1650" b="0" i="0" u="none" strike="noStrike" cap="non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Plan ahead</a:t>
            </a:r>
            <a:endParaRPr sz="1650" b="0" i="0" u="none" strike="noStrike" cap="non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0381" name="Google Shape;10381;g28bac9ff52b_0_36"/>
          <p:cNvSpPr txBox="1">
            <a:spLocks noGrp="1"/>
          </p:cNvSpPr>
          <p:nvPr>
            <p:ph type="title"/>
          </p:nvPr>
        </p:nvSpPr>
        <p:spPr>
          <a:xfrm>
            <a:off x="845202" y="581318"/>
            <a:ext cx="4140300" cy="513300"/>
          </a:xfrm>
          <a:prstGeom prst="rect">
            <a:avLst/>
          </a:prstGeom>
          <a:noFill/>
          <a:ln>
            <a:noFill/>
          </a:ln>
        </p:spPr>
        <p:txBody>
          <a:bodyPr spcFirstLastPara="1" wrap="square" lIns="91400" tIns="91400" rIns="91400" bIns="91400" anchor="ctr" anchorCtr="0">
            <a:noAutofit/>
          </a:bodyPr>
          <a:lstStyle/>
          <a:p>
            <a:pPr marL="0" lvl="0" indent="0" algn="l" rtl="0">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r>
              <a:rPr lang="en" sz="1000" b="0" i="0" u="none" strike="noStrike" cap="none">
                <a:solidFill>
                  <a:srgbClr val="7C868F"/>
                </a:solidFill>
                <a:latin typeface="Inter Medium"/>
                <a:ea typeface="Inter Medium"/>
                <a:cs typeface="Inter Medium"/>
                <a:sym typeface="Inter Medium"/>
              </a:rPr>
              <a:t>Eligible expenses include: </a:t>
            </a:r>
            <a:r>
              <a:rPr lang="en" sz="1000" b="1" i="0" u="none" strike="noStrike" cap="none">
                <a:solidFill>
                  <a:srgbClr val="D02030"/>
                </a:solidFill>
                <a:latin typeface="Inter Medium"/>
                <a:ea typeface="Inter Medium"/>
                <a:cs typeface="Inter Medium"/>
                <a:sym typeface="Inter Medium"/>
              </a:rPr>
              <a:t>medical, dental, vision, </a:t>
            </a:r>
            <a:r>
              <a:rPr lang="en" sz="1000" b="0" i="0" u="none" strike="noStrike" cap="none">
                <a:solidFill>
                  <a:srgbClr val="7C868F"/>
                </a:solidFill>
                <a:latin typeface="Inter Medium"/>
                <a:ea typeface="Inter Medium"/>
                <a:cs typeface="Inter Medium"/>
                <a:sym typeface="Inter Medium"/>
              </a:rPr>
              <a:t>and </a:t>
            </a:r>
            <a:r>
              <a:rPr lang="en" sz="1000" b="1" i="0" u="none" strike="noStrike" cap="none">
                <a:solidFill>
                  <a:srgbClr val="D02030"/>
                </a:solidFill>
                <a:latin typeface="Inter Medium"/>
                <a:ea typeface="Inter Medium"/>
                <a:cs typeface="Inter Medium"/>
                <a:sym typeface="Inter Medium"/>
              </a:rPr>
              <a:t>preventative</a:t>
            </a:r>
            <a:endParaRPr sz="1400" b="0" i="0" u="none" strike="noStrike" cap="non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11"/>
        <p:cNvGrpSpPr/>
        <p:nvPr/>
      </p:nvGrpSpPr>
      <p:grpSpPr>
        <a:xfrm>
          <a:off x="0" y="0"/>
          <a:ext cx="0" cy="0"/>
          <a:chOff x="0" y="0"/>
          <a:chExt cx="0" cy="0"/>
        </a:xfrm>
      </p:grpSpPr>
      <p:pic>
        <p:nvPicPr>
          <p:cNvPr id="10412" name="Google Shape;10412;p5"/>
          <p:cNvPicPr preferRelativeResize="0"/>
          <p:nvPr/>
        </p:nvPicPr>
        <p:blipFill rotWithShape="1">
          <a:blip r:embed="rId3">
            <a:alphaModFix/>
          </a:blip>
          <a:srcRect l="31067" r="25950"/>
          <a:stretch/>
        </p:blipFill>
        <p:spPr>
          <a:xfrm>
            <a:off x="5860111" y="0"/>
            <a:ext cx="3316218" cy="5143500"/>
          </a:xfrm>
          <a:prstGeom prst="rect">
            <a:avLst/>
          </a:prstGeom>
          <a:noFill/>
          <a:ln>
            <a:noFill/>
          </a:ln>
        </p:spPr>
      </p:pic>
      <p:sp>
        <p:nvSpPr>
          <p:cNvPr id="10413" name="Google Shape;10413;p5"/>
          <p:cNvSpPr txBox="1">
            <a:spLocks noGrp="1"/>
          </p:cNvSpPr>
          <p:nvPr>
            <p:ph type="title" idx="4294967295"/>
          </p:nvPr>
        </p:nvSpPr>
        <p:spPr>
          <a:xfrm>
            <a:off x="303193" y="258965"/>
            <a:ext cx="5697109" cy="1030023"/>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name="adj" fmla="val 8026"/>
            </a:avLst>
          </a:prstGeom>
          <a:solidFill>
            <a:srgbClr val="F2F8FC"/>
          </a:solidFill>
          <a:ln>
            <a:noFill/>
          </a:ln>
          <a:effectLst>
            <a:outerShdw blurRad="177800" sx="102000" sy="102000" algn="ctr" rotWithShape="0">
              <a:schemeClr val="dk1">
                <a:alpha val="17254"/>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dirty="0">
                <a:solidFill>
                  <a:srgbClr val="253746"/>
                </a:solidFill>
                <a:latin typeface="Inter"/>
                <a:ea typeface="Inter"/>
                <a:cs typeface="Inter"/>
                <a:sym typeface="Inter"/>
              </a:rPr>
              <a:t>202</a:t>
            </a:r>
            <a:r>
              <a:rPr lang="en" sz="1600" b="1" dirty="0">
                <a:solidFill>
                  <a:srgbClr val="253746"/>
                </a:solidFill>
                <a:latin typeface="Inter"/>
                <a:ea typeface="Inter"/>
                <a:cs typeface="Inter"/>
                <a:sym typeface="Inter"/>
              </a:rPr>
              <a:t>6</a:t>
            </a:r>
            <a:r>
              <a:rPr lang="en" sz="1600" b="1" i="0" u="none" strike="noStrike" cap="none" dirty="0">
                <a:solidFill>
                  <a:srgbClr val="253746"/>
                </a:solidFill>
                <a:latin typeface="Inter"/>
                <a:ea typeface="Inter"/>
                <a:cs typeface="Inter"/>
                <a:sym typeface="Inter"/>
              </a:rPr>
              <a:t> medical FSA maximum:</a:t>
            </a:r>
            <a:endParaRPr sz="1400" b="0" i="0" u="none" strike="noStrike" cap="none" dirty="0">
              <a:solidFill>
                <a:srgbClr val="000000"/>
              </a:solidFill>
              <a:latin typeface="Arial"/>
              <a:ea typeface="Arial"/>
              <a:cs typeface="Arial"/>
              <a:sym typeface="Arial"/>
            </a:endParaRPr>
          </a:p>
        </p:txBody>
      </p:sp>
      <p:sp>
        <p:nvSpPr>
          <p:cNvPr id="10416" name="Google Shape;10416;p5"/>
          <p:cNvSpPr txBox="1"/>
          <p:nvPr/>
        </p:nvSpPr>
        <p:spPr>
          <a:xfrm>
            <a:off x="1754014" y="1921590"/>
            <a:ext cx="2127300" cy="650160"/>
          </a:xfrm>
          <a:prstGeom prst="rect">
            <a:avLst/>
          </a:prstGeom>
          <a:noFill/>
          <a:ln>
            <a:noFill/>
          </a:ln>
        </p:spPr>
        <p:txBody>
          <a:bodyPr spcFirstLastPara="1" wrap="square" lIns="68550" tIns="34275" rIns="68550" bIns="34275" anchor="t" anchorCtr="0">
            <a:normAutofit fontScale="62500" lnSpcReduction="20000"/>
          </a:bodyPr>
          <a:lstStyle/>
          <a:p>
            <a:pPr marL="0" marR="0" lvl="0" indent="0" algn="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$3,400</a:t>
            </a:r>
            <a:endParaRPr sz="1400" b="0" i="0" u="none" strike="noStrike" cap="none" dirty="0">
              <a:solidFill>
                <a:srgbClr val="000000"/>
              </a:solidFill>
              <a:latin typeface="Arial"/>
              <a:ea typeface="Arial"/>
              <a:cs typeface="Arial"/>
              <a:sym typeface="Arial"/>
            </a:endParaRPr>
          </a:p>
        </p:txBody>
      </p:sp>
      <p:sp>
        <p:nvSpPr>
          <p:cNvPr id="10417" name="Google Shape;10417;p5"/>
          <p:cNvSpPr/>
          <p:nvPr/>
        </p:nvSpPr>
        <p:spPr>
          <a:xfrm>
            <a:off x="2054056" y="2343976"/>
            <a:ext cx="1729800" cy="1614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spcFirstLastPara="1" wrap="square" lIns="91425" tIns="45700" rIns="91425" bIns="45700" anchor="t" anchorCtr="0">
            <a:spAutoFit/>
          </a:bodyPr>
          <a:lstStyle/>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Contribute and spend funds tax-free</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Pay for eligible out-of-pocket healthcare expenses</a:t>
            </a:r>
            <a:r>
              <a:rPr lang="en" sz="1000" b="0" i="0" u="none" strike="noStrike" cap="none">
                <a:solidFill>
                  <a:schemeClr val="dk1"/>
                </a:solidFill>
                <a:latin typeface="Inter"/>
                <a:ea typeface="Inter"/>
                <a:cs typeface="Inter"/>
                <a:sym typeface="Inter"/>
              </a:rPr>
              <a:t> </a:t>
            </a:r>
            <a:endParaRPr sz="1400" b="0" i="0" u="none" strike="noStrike" cap="none">
              <a:solidFill>
                <a:srgbClr val="000000"/>
              </a:solidFill>
              <a:latin typeface="Arial"/>
              <a:ea typeface="Arial"/>
              <a:cs typeface="Arial"/>
              <a:sym typeface="Arial"/>
            </a:endParaRPr>
          </a:p>
          <a:p>
            <a:pPr marL="12700" marR="0" lvl="0" indent="0" algn="l" rtl="0">
              <a:lnSpc>
                <a:spcPct val="150000"/>
              </a:lnSpc>
              <a:spcBef>
                <a:spcPts val="0"/>
              </a:spcBef>
              <a:spcAft>
                <a:spcPts val="0"/>
              </a:spcAft>
              <a:buClr>
                <a:srgbClr val="000000"/>
              </a:buClr>
              <a:buSzPts val="1200"/>
              <a:buFont typeface="Arial"/>
              <a:buNone/>
            </a:pPr>
            <a:endParaRPr sz="1000" b="0" i="0" u="none" strike="noStrike" cap="non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22"/>
        <p:cNvGrpSpPr/>
        <p:nvPr/>
      </p:nvGrpSpPr>
      <p:grpSpPr>
        <a:xfrm>
          <a:off x="0" y="0"/>
          <a:ext cx="0" cy="0"/>
          <a:chOff x="0" y="0"/>
          <a:chExt cx="0" cy="0"/>
        </a:xfrm>
      </p:grpSpPr>
      <p:sp>
        <p:nvSpPr>
          <p:cNvPr id="10423" name="Google Shape;10423;p6"/>
          <p:cNvSpPr txBox="1">
            <a:spLocks noGrp="1"/>
          </p:cNvSpPr>
          <p:nvPr>
            <p:ph type="title" idx="4294967295"/>
          </p:nvPr>
        </p:nvSpPr>
        <p:spPr>
          <a:xfrm>
            <a:off x="303193" y="258965"/>
            <a:ext cx="5697109" cy="2235654"/>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Healthcare FSA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Healthcare FSA.</a:t>
            </a:r>
            <a:endParaRPr sz="1400" b="1" i="0" u="none" strike="noStrike" cap="non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dirty="0">
                <a:solidFill>
                  <a:srgbClr val="253746"/>
                </a:solidFill>
                <a:latin typeface="Inter Black"/>
                <a:ea typeface="Inter Black"/>
                <a:cs typeface="Inter Black"/>
                <a:sym typeface="Inter Black"/>
              </a:rPr>
              <a:t>$549</a:t>
            </a:r>
            <a:endParaRPr sz="195" b="0" i="0" u="none" strike="noStrike" cap="none" dirty="0">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-$10,800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NET ANNUAL PAY ………..…..  $49,200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HEALTHCARE EXPENSES ……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$46,150</a:t>
            </a:r>
            <a:endParaRPr sz="1400" b="0" i="0" u="none" strike="noStrike" cap="none" dirty="0">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ANNUAL FSA CONTRIBUTION …-$3,050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ADJUSTED GROSS PAY …….…....$56,950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-$10,251</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$46,699</a:t>
            </a:r>
            <a:endParaRPr sz="1400" b="0" i="0" u="none" strike="noStrike" cap="none" dirty="0">
              <a:solidFill>
                <a:srgbClr val="000000"/>
              </a:solidFill>
              <a:latin typeface="Arial"/>
              <a:ea typeface="Arial"/>
              <a:cs typeface="Arial"/>
              <a:sym typeface="Arial"/>
            </a:endParaRPr>
          </a:p>
        </p:txBody>
      </p:sp>
      <p:sp>
        <p:nvSpPr>
          <p:cNvPr id="10433" name="Google Shape;10433;p6"/>
          <p:cNvSpPr/>
          <p:nvPr/>
        </p:nvSpPr>
        <p:spPr>
          <a:xfrm>
            <a:off x="4354925" y="4229600"/>
            <a:ext cx="1531200" cy="209100"/>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l="46574" t="19681" r="27229" b="186"/>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dirty="0">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sz="900" b="0" i="0" u="none" strike="noStrike" cap="none" dirty="0">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2"/>
                </a:solidFill>
                <a:latin typeface="Inter Medium"/>
                <a:ea typeface="Inter Medium"/>
                <a:cs typeface="Inter Medium"/>
                <a:sym typeface="Inter Medium"/>
              </a:rPr>
              <a:t>Ashley is a 33 year old college graduate working in Marketing.</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45"/>
        <p:cNvGrpSpPr/>
        <p:nvPr/>
      </p:nvGrpSpPr>
      <p:grpSpPr>
        <a:xfrm>
          <a:off x="0" y="0"/>
          <a:ext cx="0" cy="0"/>
          <a:chOff x="0" y="0"/>
          <a:chExt cx="0" cy="0"/>
        </a:xfrm>
      </p:grpSpPr>
      <p:sp>
        <p:nvSpPr>
          <p:cNvPr id="10446" name="Google Shape;10446;p7"/>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2026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name="adj" fmla="val 4209"/>
            </a:avLst>
          </a:prstGeom>
          <a:solidFill>
            <a:schemeClr val="accent6"/>
          </a:solidFill>
          <a:ln>
            <a:noFill/>
          </a:ln>
          <a:effectLst>
            <a:outerShdw blurRad="514350" dist="114300" dir="5400000" algn="bl" rotWithShape="0">
              <a:schemeClr val="dk1">
                <a:alpha val="23137"/>
              </a:schemeClr>
            </a:outerShdw>
          </a:effectLst>
        </p:spPr>
        <p:txBody>
          <a:bodyPr spcFirstLastPara="1" wrap="square" lIns="164575" tIns="438900" rIns="164575" bIns="91425" anchor="t" anchorCtr="0">
            <a:noAutofit/>
          </a:bodyPr>
          <a:lstStyle/>
          <a:p>
            <a:pPr marL="0" marR="0" lvl="0" indent="0" rtl="0">
              <a:lnSpc>
                <a:spcPct val="200000"/>
              </a:lnSpc>
              <a:spcBef>
                <a:spcPts val="100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15, 2027 - </a:t>
            </a:r>
            <a:r>
              <a:rPr lang="en" sz="1400" b="0" i="0" u="none" strike="noStrike" cap="none" dirty="0">
                <a:solidFill>
                  <a:srgbClr val="253746"/>
                </a:solidFill>
                <a:latin typeface="Inter"/>
                <a:ea typeface="Inter"/>
                <a:cs typeface="Inter"/>
                <a:sym typeface="Inter"/>
              </a:rPr>
              <a:t>Deadline to incur claims.</a:t>
            </a:r>
            <a:endParaRPr sz="1400" b="0" i="0" u="none" strike="noStrike" cap="none" dirty="0">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lang="en" dirty="0">
              <a:solidFill>
                <a:srgbClr val="253746"/>
              </a:solidFill>
              <a:latin typeface="Inter ExtraBold"/>
              <a:ea typeface="Inter ExtraBold"/>
              <a:cs typeface="Inter ExtraBold"/>
              <a:sym typeface="Inter ExtraBold"/>
            </a:endParaRPr>
          </a:p>
          <a:p>
            <a:pPr marL="0" marR="0" lvl="0" indent="0"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a:t>
            </a:r>
            <a:r>
              <a:rPr lang="en" dirty="0">
                <a:solidFill>
                  <a:srgbClr val="253746"/>
                </a:solidFill>
                <a:latin typeface="Inter ExtraBold"/>
                <a:ea typeface="Inter ExtraBold"/>
                <a:cs typeface="Inter ExtraBold"/>
                <a:sym typeface="Inter ExtraBold"/>
              </a:rPr>
              <a:t>7</a:t>
            </a:r>
            <a:r>
              <a:rPr lang="en" sz="1400" b="0" i="0" u="none" strike="noStrike" cap="none" dirty="0">
                <a:solidFill>
                  <a:srgbClr val="253746"/>
                </a:solidFill>
                <a:latin typeface="Inter ExtraBold"/>
                <a:ea typeface="Inter ExtraBold"/>
                <a:cs typeface="Inter ExtraBold"/>
                <a:sym typeface="Inter ExtraBold"/>
              </a:rPr>
              <a:t>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avLst/>
              <a:gdLst/>
              <a:ahLst/>
              <a:cxnLst/>
              <a:rect l="l" t="t" r="r" b="b"/>
              <a:pathLst>
                <a:path w="1710" h="2463" extrusionOk="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avLst/>
              <a:gdLst/>
              <a:ahLst/>
              <a:cxnLst/>
              <a:rect l="l" t="t" r="r" b="b"/>
              <a:pathLst>
                <a:path w="202" h="2363" extrusionOk="0">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avLst/>
              <a:gdLst/>
              <a:ahLst/>
              <a:cxnLst/>
              <a:rect l="l" t="t" r="r" b="b"/>
              <a:pathLst>
                <a:path w="1424" h="2262" extrusionOk="0">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avLst/>
              <a:gdLst/>
              <a:ahLst/>
              <a:cxnLst/>
              <a:rect l="l" t="t" r="r" b="b"/>
              <a:pathLst>
                <a:path w="1207" h="2631" extrusionOk="0">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avLst/>
              <a:gdLst/>
              <a:ahLst/>
              <a:cxnLst/>
              <a:rect l="l" t="t" r="r" b="b"/>
              <a:pathLst>
                <a:path w="1207" h="1207" extrusionOk="0">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g28bac9ff52b_0_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240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400"/>
              <a:buFont typeface="Arial"/>
              <a:buNone/>
            </a:pPr>
            <a:r>
              <a:rPr lang="en" sz="1600" b="0" i="0" u="none" strike="noStrike" cap="none" dirty="0">
                <a:solidFill>
                  <a:srgbClr val="253746"/>
                </a:solidFill>
                <a:latin typeface="Inter ExtraBold"/>
                <a:ea typeface="Inter ExtraBold"/>
                <a:cs typeface="Inter ExtraBold"/>
                <a:sym typeface="Inter ExtraBold"/>
              </a:rPr>
              <a:t>January 1, 202</a:t>
            </a:r>
            <a:r>
              <a:rPr lang="en" sz="1600" dirty="0">
                <a:solidFill>
                  <a:srgbClr val="253746"/>
                </a:solidFill>
                <a:latin typeface="Inter ExtraBold"/>
                <a:ea typeface="Inter ExtraBold"/>
                <a:cs typeface="Inter ExtraBold"/>
                <a:sym typeface="Inter ExtraBold"/>
              </a:rPr>
              <a:t>6</a:t>
            </a:r>
            <a:r>
              <a:rPr lang="en" sz="1600" b="0" i="0" u="none" strike="noStrike" cap="none" dirty="0">
                <a:solidFill>
                  <a:srgbClr val="253746"/>
                </a:solidFill>
                <a:latin typeface="Inter ExtraBold"/>
                <a:ea typeface="Inter ExtraBold"/>
                <a:cs typeface="Inter ExtraBold"/>
                <a:sym typeface="Inter ExtraBold"/>
              </a:rPr>
              <a:t> – December 31, 2026</a:t>
            </a:r>
            <a:endParaRPr sz="1600" b="0" i="0" u="none" strike="noStrike" cap="none" dirty="0">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March 31, 2027 - </a:t>
            </a:r>
            <a:r>
              <a:rPr lang="en" sz="1400" b="0" i="0" u="none" strike="noStrike" cap="none" dirty="0">
                <a:solidFill>
                  <a:srgbClr val="253746"/>
                </a:solidFill>
                <a:latin typeface="Inter"/>
                <a:ea typeface="Inter"/>
                <a:cs typeface="Inter"/>
                <a:sym typeface="Inter"/>
              </a:rPr>
              <a:t>Deadline to submit claims.</a:t>
            </a:r>
            <a:endParaRPr sz="1400" b="0" i="0" u="none" strike="noStrike" cap="none" dirty="0">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avLst/>
              <a:gdLst/>
              <a:ahLst/>
              <a:cxnLst/>
              <a:rect l="l" t="t" r="r" b="b"/>
              <a:pathLst>
                <a:path w="3351" h="570" extrusionOk="0">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avLst/>
              <a:gdLst/>
              <a:ahLst/>
              <a:cxnLst/>
              <a:rect l="l" t="t" r="r" b="b"/>
              <a:pathLst>
                <a:path w="3635"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avLst/>
              <a:gdLst/>
              <a:ahLst/>
              <a:cxnLst/>
              <a:rect l="l" t="t" r="r" b="b"/>
              <a:pathLst>
                <a:path w="1776" h="202" extrusionOk="0">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avLst/>
              <a:gdLst/>
              <a:ahLst/>
              <a:cxnLst/>
              <a:rect l="l" t="t" r="r" b="b"/>
              <a:pathLst>
                <a:path w="3635" h="202" extrusionOk="0">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avLst/>
              <a:gdLst/>
              <a:ahLst/>
              <a:cxnLst/>
              <a:rect l="l" t="t" r="r" b="b"/>
              <a:pathLst>
                <a:path w="638" h="872" extrusionOk="0">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avLst/>
              <a:gdLst/>
              <a:ahLst/>
              <a:cxnLst/>
              <a:rect l="l" t="t" r="r" b="b"/>
              <a:pathLst>
                <a:path w="621" h="872" extrusionOk="0">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avLst/>
              <a:gdLst/>
              <a:ahLst/>
              <a:cxnLst/>
              <a:rect l="l" t="t" r="r" b="b"/>
              <a:pathLst>
                <a:path w="1710" h="1709" extrusionOk="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avLst/>
              <a:gdLst/>
              <a:ahLst/>
              <a:cxnLst/>
              <a:rect l="l" t="t" r="r" b="b"/>
              <a:pathLst>
                <a:path w="771" h="705" extrusionOk="0">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avLst/>
              <a:gdLst/>
              <a:ahLst/>
              <a:cxnLst/>
              <a:rect l="l" t="t" r="r" b="b"/>
              <a:pathLst>
                <a:path w="1542" h="202" extrusionOk="0">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avLst/>
              <a:gdLst/>
              <a:ahLst/>
              <a:cxnLst/>
              <a:rect l="l" t="t" r="r" b="b"/>
              <a:pathLst>
                <a:path w="1258" h="202" extrusionOk="0">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avLst/>
              <a:gdLst/>
              <a:ahLst/>
              <a:cxnLst/>
              <a:rect l="l" t="t" r="r" b="b"/>
              <a:pathLst>
                <a:path w="1542" h="202" extrusionOk="0">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avLst/>
              <a:gdLst/>
              <a:ahLst/>
              <a:cxnLst/>
              <a:rect l="l" t="t" r="r" b="b"/>
              <a:pathLst>
                <a:path w="2882" h="3653" extrusionOk="0">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avLst/>
              <a:gdLst/>
              <a:ahLst/>
              <a:cxnLst/>
              <a:rect l="l" t="t" r="r" b="b"/>
              <a:pathLst>
                <a:path w="1709" h="1710" extrusionOk="0">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avLst/>
              <a:gdLst/>
              <a:ahLst/>
              <a:cxnLst/>
              <a:rect l="l" t="t" r="r" b="b"/>
              <a:pathLst>
                <a:path w="772" h="705" extrusionOk="0">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0508"/>
        <p:cNvGrpSpPr/>
        <p:nvPr/>
      </p:nvGrpSpPr>
      <p:grpSpPr>
        <a:xfrm>
          <a:off x="0" y="0"/>
          <a:ext cx="0" cy="0"/>
          <a:chOff x="0" y="0"/>
          <a:chExt cx="0" cy="0"/>
        </a:xfrm>
      </p:grpSpPr>
      <p:sp>
        <p:nvSpPr>
          <p:cNvPr id="10509" name="Google Shape;10509;g28bf203a7c3_0_88"/>
          <p:cNvSpPr txBox="1">
            <a:spLocks noGrp="1"/>
          </p:cNvSpPr>
          <p:nvPr>
            <p:ph type="ctrTitle" idx="4294967295"/>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p>
            <a:pPr marL="0" marR="0" lvl="0" indent="0" algn="l" rtl="0">
              <a:lnSpc>
                <a:spcPct val="90000"/>
              </a:lnSpc>
              <a:spcBef>
                <a:spcPts val="0"/>
              </a:spcBef>
              <a:spcAft>
                <a:spcPts val="0"/>
              </a:spcAft>
              <a:buClr>
                <a:schemeClr val="dk2"/>
              </a:buClr>
              <a:buSzPts val="3000"/>
              <a:buFont typeface="Inter Black"/>
              <a:buNone/>
            </a:pPr>
            <a:r>
              <a:rPr lang="en" sz="2400" b="0" i="0" u="none" strike="noStrike" cap="none">
                <a:solidFill>
                  <a:srgbClr val="253746"/>
                </a:solidFill>
                <a:latin typeface="Inter Black"/>
                <a:ea typeface="Inter Black"/>
                <a:cs typeface="Inter Black"/>
                <a:sym typeface="Inter Black"/>
              </a:rPr>
              <a:t>Medical FSA carryover</a:t>
            </a:r>
            <a:endParaRPr sz="2400" b="0" i="0" u="none" strike="noStrike" cap="none">
              <a:solidFill>
                <a:srgbClr val="253746"/>
              </a:solidFill>
              <a:latin typeface="Inter Black"/>
              <a:ea typeface="Inter Black"/>
              <a:cs typeface="Inter Black"/>
              <a:sym typeface="Inter Black"/>
            </a:endParaRPr>
          </a:p>
        </p:txBody>
      </p:sp>
      <p:sp>
        <p:nvSpPr>
          <p:cNvPr id="10510" name="Google Shape;10510;g28bf203a7c3_0_88"/>
          <p:cNvSpPr txBox="1">
            <a:spLocks noGrp="1"/>
          </p:cNvSpPr>
          <p:nvPr>
            <p:ph type="body" idx="1"/>
          </p:nvPr>
        </p:nvSpPr>
        <p:spPr>
          <a:xfrm>
            <a:off x="2502568" y="1672390"/>
            <a:ext cx="6268500" cy="2006700"/>
          </a:xfrm>
          <a:prstGeom prst="rect">
            <a:avLst/>
          </a:prstGeom>
          <a:noFill/>
          <a:ln>
            <a:noFill/>
          </a:ln>
        </p:spPr>
        <p:txBody>
          <a:bodyPr spcFirstLastPara="1" wrap="square" lIns="68575" tIns="34275" rIns="68575" bIns="34275" anchor="t" anchorCtr="0">
            <a:normAutofit lnSpcReduction="10000"/>
          </a:bodyPr>
          <a:lstStyle/>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The carryover allows you to roll over </a:t>
            </a:r>
            <a:r>
              <a:rPr lang="en" b="1" dirty="0">
                <a:solidFill>
                  <a:srgbClr val="CF202F"/>
                </a:solidFill>
                <a:latin typeface="Inter"/>
                <a:ea typeface="Inter"/>
                <a:cs typeface="Inter"/>
                <a:sym typeface="Inter"/>
              </a:rPr>
              <a:t>up to </a:t>
            </a:r>
            <a:r>
              <a:rPr lang="en" b="1"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$6</a:t>
            </a:r>
            <a:r>
              <a:rPr lang="en" b="1" dirty="0">
                <a:solidFill>
                  <a:srgbClr val="CF202F"/>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8</a:t>
            </a:r>
            <a:r>
              <a:rPr lang="en" b="1"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0</a:t>
            </a:r>
            <a:r>
              <a:rPr lang="en"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 </a:t>
            </a:r>
            <a:r>
              <a:rPr lang="en" dirty="0">
                <a:solidFill>
                  <a:srgbClr val="4D4D4F"/>
                </a:solidFill>
                <a:latin typeface="Inter"/>
                <a:ea typeface="Inter"/>
                <a:cs typeface="Inter"/>
                <a:sym typeface="Inter"/>
              </a:rPr>
              <a:t>to the next plan year</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Funds are available after the end of the run-out period – </a:t>
            </a:r>
            <a:r>
              <a:rPr lang="en" b="1" dirty="0">
                <a:solidFill>
                  <a:srgbClr val="CF202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7"/>
                  </a:ext>
                </a:extLst>
              </a:rPr>
              <a:t>April 2027</a:t>
            </a:r>
            <a:endParaRPr b="1"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Allowed to elect full maximum regardless of carryover amount </a:t>
            </a:r>
            <a:endParaRPr dirty="0">
              <a:latin typeface="Inter"/>
              <a:ea typeface="Inter"/>
              <a:cs typeface="Inter"/>
              <a:sym typeface="Inter"/>
            </a:endParaRPr>
          </a:p>
          <a:p>
            <a:pPr marL="254000" lvl="0" indent="-247650" algn="l" rtl="0">
              <a:lnSpc>
                <a:spcPct val="150000"/>
              </a:lnSpc>
              <a:spcBef>
                <a:spcPts val="800"/>
              </a:spcBef>
              <a:spcAft>
                <a:spcPts val="0"/>
              </a:spcAft>
              <a:buSzPts val="1500"/>
              <a:buFont typeface="Inter"/>
              <a:buChar char="•"/>
            </a:pPr>
            <a:r>
              <a:rPr lang="en" dirty="0">
                <a:solidFill>
                  <a:srgbClr val="4D4D4F"/>
                </a:solidFill>
                <a:latin typeface="Inter"/>
                <a:ea typeface="Inter"/>
                <a:cs typeface="Inter"/>
                <a:sym typeface="Inter"/>
              </a:rPr>
              <a:t>Only available for </a:t>
            </a:r>
            <a:r>
              <a:rPr lang="en" dirty="0">
                <a:solidFill>
                  <a:srgbClr val="4D4D4F"/>
                </a:solidFill>
                <a:latin typeface="Inter"/>
                <a:ea typeface="Inter"/>
                <a:cs typeface="Inter"/>
                <a:sym typeface="Inter"/>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8"/>
                  </a:ext>
                </a:extLst>
              </a:rPr>
              <a:t>medical </a:t>
            </a:r>
            <a:r>
              <a:rPr lang="en" dirty="0">
                <a:solidFill>
                  <a:srgbClr val="4D4D4F"/>
                </a:solidFill>
                <a:latin typeface="Inter"/>
                <a:ea typeface="Inter"/>
                <a:cs typeface="Inter"/>
                <a:sym typeface="Inter"/>
              </a:rPr>
              <a:t>FSA funds</a:t>
            </a:r>
            <a:endParaRPr dirty="0">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3">
            <a:alphaModFix/>
          </a:blip>
          <a:srcRect/>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c97867e5-1458-4350-b109-3e8ac1816f1c" isdomainofvalue="False" dataSourceId="6670f43f-d115-447f-9b3e-7ae168863d3b"/>
</file>

<file path=customXml/item2.xml><?xml version="1.0" encoding="utf-8"?>
<VariableList UniqueId="c97867e5-1458-4350-b109-3e8ac1816f1c" Name="AD_HOC" ContentType="XML" MajorVersion="0" MinorVersion="1" isLocalCopy="False" IsBaseObject="False" DataSourceId="6670f43f-d115-447f-9b3e-7ae168863d3b" DataSourceMajorVersion="0" DataSourceMinorVersion="1"/>
</file>

<file path=customXml/item3.xml><?xml version="1.0" encoding="utf-8"?>
<VariableListDefinition name="Computed" displayName="Computed" id="76a2faf8-0c9f-476a-b330-d9b3e31a3b45" isdomainofvalue="False" dataSourceId="7fbc22cb-50a9-41bb-b990-42ec6d75f195"/>
</file>

<file path=customXml/item4.xml><?xml version="1.0" encoding="utf-8"?>
<VariableList UniqueId="76a2faf8-0c9f-476a-b330-d9b3e31a3b45" Name="Computed" ContentType="XML" MajorVersion="0" MinorVersion="1" isLocalCopy="False" IsBaseObject="False" DataSourceId="7fbc22cb-50a9-41bb-b990-42ec6d75f195" DataSourceMajorVersion="0" DataSourceMinorVersion="1"/>
</file>

<file path=customXml/item5.xml><?xml version="1.0" encoding="utf-8"?>
<VariableListDefinition name="System" displayName="System" id="4e35ab94-b6e9-4f57-ba59-a63a4cd7f330" isdomainofvalue="False" dataSourceId="438330a5-c3b9-4361-8df7-781aabe265b1"/>
</file>

<file path=customXml/item6.xml><?xml version="1.0" encoding="utf-8"?>
<VariableList UniqueId="4e35ab94-b6e9-4f57-ba59-a63a4cd7f330" Name="System" ContentType="XML" MajorVersion="0" MinorVersion="1" isLocalCopy="False" IsBaseObject="False" DataSourceId="438330a5-c3b9-4361-8df7-781aabe265b1"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655C3BCC-0B2E-4AC3-8EF7-17AD8EC653F7}">
  <ds:schemaRefs/>
</ds:datastoreItem>
</file>

<file path=customXml/itemProps2.xml><?xml version="1.0" encoding="utf-8"?>
<ds:datastoreItem xmlns:ds="http://schemas.openxmlformats.org/officeDocument/2006/customXml" ds:itemID="{60AB2A59-3979-4AC2-A564-3CC215B32069}">
  <ds:schemaRefs/>
</ds:datastoreItem>
</file>

<file path=customXml/itemProps3.xml><?xml version="1.0" encoding="utf-8"?>
<ds:datastoreItem xmlns:ds="http://schemas.openxmlformats.org/officeDocument/2006/customXml" ds:itemID="{BEC06B7C-A5BF-458F-B988-E613D8AC4A5D}">
  <ds:schemaRefs/>
</ds:datastoreItem>
</file>

<file path=customXml/itemProps4.xml><?xml version="1.0" encoding="utf-8"?>
<ds:datastoreItem xmlns:ds="http://schemas.openxmlformats.org/officeDocument/2006/customXml" ds:itemID="{7108D45B-D6FA-4058-96CD-AF1BBF78C2A6}">
  <ds:schemaRefs/>
</ds:datastoreItem>
</file>

<file path=customXml/itemProps5.xml><?xml version="1.0" encoding="utf-8"?>
<ds:datastoreItem xmlns:ds="http://schemas.openxmlformats.org/officeDocument/2006/customXml" ds:itemID="{8402EB8E-A68A-4848-A41E-27464B0049C0}">
  <ds:schemaRefs/>
</ds:datastoreItem>
</file>

<file path=customXml/itemProps6.xml><?xml version="1.0" encoding="utf-8"?>
<ds:datastoreItem xmlns:ds="http://schemas.openxmlformats.org/officeDocument/2006/customXml" ds:itemID="{2AD42202-C8F8-482E-8D88-35A6443B0B09}">
  <ds:schemaRefs/>
</ds:datastoreItem>
</file>

<file path=customXml/itemProps7.xml><?xml version="1.0" encoding="utf-8"?>
<ds:datastoreItem xmlns:ds="http://schemas.openxmlformats.org/officeDocument/2006/customXml" ds:itemID="{A9FB2ACA-E74F-4410-AFAC-21895EBBFCC3}">
  <ds:schemaRefs/>
</ds:datastoreItem>
</file>

<file path=docProps/app.xml><?xml version="1.0" encoding="utf-8"?>
<Properties xmlns="http://schemas.openxmlformats.org/officeDocument/2006/extended-properties" xmlns:vt="http://schemas.openxmlformats.org/officeDocument/2006/docPropsVTypes">
  <TotalTime>3</TotalTime>
  <Words>3739</Words>
  <Application>Microsoft Office PowerPoint</Application>
  <PresentationFormat>On-screen Show (16:9)</PresentationFormat>
  <Paragraphs>290</Paragraphs>
  <Slides>24</Slides>
  <Notes>24</Notes>
  <HiddenSlides>0</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24</vt:i4>
      </vt:variant>
    </vt:vector>
  </HeadingPairs>
  <TitlesOfParts>
    <vt:vector size="39" baseType="lpstr">
      <vt:lpstr>Roboto Condensed</vt:lpstr>
      <vt:lpstr>Times New Roman</vt:lpstr>
      <vt:lpstr>Calibri</vt:lpstr>
      <vt:lpstr>Inter</vt:lpstr>
      <vt:lpstr>Inter Black</vt:lpstr>
      <vt:lpstr>Inter ExtraBold</vt:lpstr>
      <vt:lpstr>Inter Medium</vt:lpstr>
      <vt:lpstr>Arial</vt:lpstr>
      <vt:lpstr>Open Sans</vt:lpstr>
      <vt:lpstr>WEX Theme 2022</vt:lpstr>
      <vt:lpstr>1_WEX Theme 2022</vt:lpstr>
      <vt:lpstr>2_WEX Theme 2022</vt:lpstr>
      <vt:lpstr>3_WEX Theme 2022</vt:lpstr>
      <vt:lpstr>WEX Corp PPT Template 2019</vt:lpstr>
      <vt:lpstr>Office Theme</vt:lpstr>
      <vt:lpstr>Minnesota Healthcare Consortium</vt:lpstr>
      <vt:lpstr>Medical flexible spending account </vt:lpstr>
      <vt:lpstr>Medical flexible spending account</vt:lpstr>
      <vt:lpstr>Medical FSA covers…</vt:lpstr>
      <vt:lpstr>Annual contribution limit</vt:lpstr>
      <vt:lpstr>Meet Ashley</vt:lpstr>
      <vt:lpstr>Medical FSA grace period and run-out</vt:lpstr>
      <vt:lpstr>Medical FSA run-out</vt:lpstr>
      <vt:lpstr>Medical FSA carryover</vt:lpstr>
      <vt:lpstr>Combination flexible spending account </vt:lpstr>
      <vt:lpstr>Combination FSA</vt:lpstr>
      <vt:lpstr>Combination FSA covers…</vt:lpstr>
      <vt:lpstr>Limited flexible spending account </vt:lpstr>
      <vt:lpstr>Limited FSA</vt:lpstr>
      <vt:lpstr>What does a limited FSA cover?</vt:lpstr>
      <vt:lpstr>IRS Regulations</vt:lpstr>
      <vt:lpstr>WEX benefits card</vt:lpstr>
      <vt:lpstr>Claim filing</vt:lpstr>
      <vt:lpstr>Claim filing options</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Minnesota Healthcare Consortium</dc:title>
  <dc:creator>Natalie Devick</dc:creator>
  <cp:lastModifiedBy>Lily Bruce-Ritchie</cp:lastModifiedBy>
  <cp:revision>4</cp:revision>
  <dcterms:modified xsi:type="dcterms:W3CDTF">2025-12-12T15:00:37Z</dcterms:modified>
</cp:coreProperties>
</file>